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73" r:id="rId3"/>
    <p:sldId id="260" r:id="rId4"/>
    <p:sldId id="272" r:id="rId5"/>
    <p:sldId id="274" r:id="rId6"/>
    <p:sldId id="270" r:id="rId7"/>
    <p:sldId id="275" r:id="rId8"/>
    <p:sldId id="271" r:id="rId9"/>
    <p:sldId id="269" r:id="rId10"/>
    <p:sldId id="268" r:id="rId11"/>
    <p:sldId id="267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79940" autoAdjust="0"/>
  </p:normalViewPr>
  <p:slideViewPr>
    <p:cSldViewPr showGuides="1">
      <p:cViewPr varScale="1">
        <p:scale>
          <a:sx n="68" d="100"/>
          <a:sy n="68" d="100"/>
        </p:scale>
        <p:origin x="138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408AC6A-6DF4-48CE-B3DD-67C72A01EB57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8EA748-2F52-4951-8F8E-E80B4AFFB5C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3002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5827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2593576-1E5B-4EB4-BAB7-78CC031C42E7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922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3ADB416-C35E-4CA8-9546-EEBE14F6419D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3828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6DB6A59-5708-487B-A835-D53A11437E81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807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490ABC-98E2-4060-9AC7-7AF2BA812E59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8362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3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778BBEF-A609-4C2E-8381-F6EB220EEE5C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2946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743F5A-3CEF-4A22-A8FE-4BD973F262E9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832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3B124DD-E261-4AD4-842F-91B894FC5884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4013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D564A3-1018-43D0-94A4-14D6D81201CA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240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10F7-3193-417E-9830-1A8DB8C35588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DF4C0-8A94-4294-A36A-586EFD3A90F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707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89B4-67AC-4652-B079-E524B97326CB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53320-CDD6-4A5B-B95B-0A965E3C70D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258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AF867-CBF6-4AF5-BCFF-0AB5A4E37876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20849-4DC5-4AE7-89FF-D315C854A5F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23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31362-13B8-43D9-A03D-8620B1EF4E7F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5C2DA-4AAD-47A8-8271-2B78A162933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855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C0934-162E-4DB0-94DC-F3BADC2F0D0D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F4E14-E433-4BDB-A6AD-218CF1028FC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1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0D4C-165D-4315-9627-69C5BEAC2113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0185F-D230-4E22-A888-82E3663C2A7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733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582D-05A5-459A-BAF1-6EDD550CEBA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CDECB-4CFE-4AD9-9243-3277684410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7797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B2FF-3D26-46C0-9FCA-B17D7638FF0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C2D2B-8D1E-4A41-ADAB-E144C1BCE63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87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0269-F03C-40E9-938A-B33F3917420D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CBECB-BA1B-40A0-AF5E-29C178CE30A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52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62E95-1B89-43FD-B069-4A0BED95C02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A3092-648B-45F6-9D2B-749F5AE8118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813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DADC-7398-4B33-907D-7927CCF7150C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A7183-70E3-4B93-A12E-00D368FF089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550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7514B0-7764-41A9-9948-D34000C47399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160EA92-90BC-478E-A078-9C4566C391B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691" y="548680"/>
            <a:ext cx="7974278" cy="2376264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小学校で習う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書き順を間違えやすい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漢字１位～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10</a:t>
            </a: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lang="ja-JP" altLang="en-US" sz="72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949878" y="3042245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１位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座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85431" y="3042244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２位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版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2098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３位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馬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5504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４位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再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88910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５位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骨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80792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６位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犯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316345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800" b="1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defRPr>
            </a:lvl1pPr>
          </a:lstStyle>
          <a:p>
            <a:r>
              <a:rPr lang="ja-JP" altLang="en-US" dirty="0" smtClean="0"/>
              <a:t>７位</a:t>
            </a:r>
            <a:r>
              <a:rPr lang="ja-JP" altLang="en-US" sz="6600" dirty="0" smtClean="0"/>
              <a:t>丸</a:t>
            </a:r>
            <a:endParaRPr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551898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800" b="1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defRPr>
            </a:lvl1pPr>
          </a:lstStyle>
          <a:p>
            <a:r>
              <a:rPr lang="ja-JP" altLang="en-US" dirty="0" smtClean="0"/>
              <a:t>８位</a:t>
            </a:r>
            <a:r>
              <a:rPr lang="ja-JP" altLang="en-US" sz="6600" dirty="0" smtClean="0"/>
              <a:t>兆</a:t>
            </a:r>
            <a:endParaRPr lang="ja-JP" altLang="en-US" sz="6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87451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９位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冊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023003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10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武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76193" y="6488668"/>
            <a:ext cx="54117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参照：</a:t>
            </a:r>
            <a:r>
              <a:rPr lang="en-US" altLang="ja-JP" dirty="0" smtClean="0">
                <a:solidFill>
                  <a:srgbClr val="000000"/>
                </a:solidFill>
                <a:latin typeface="Hiragino Kaku Gothic ProN"/>
              </a:rPr>
              <a:t>1958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Hiragino Kaku Gothic ProN"/>
              </a:rPr>
              <a:t>(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昭和</a:t>
            </a:r>
            <a:r>
              <a:rPr lang="en-US" altLang="ja-JP" dirty="0">
                <a:solidFill>
                  <a:srgbClr val="000000"/>
                </a:solidFill>
                <a:latin typeface="Hiragino Kaku Gothic ProN"/>
              </a:rPr>
              <a:t>33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年</a:t>
            </a:r>
            <a:r>
              <a:rPr lang="en-US" altLang="ja-JP" dirty="0" smtClean="0">
                <a:solidFill>
                  <a:srgbClr val="000000"/>
                </a:solidFill>
                <a:latin typeface="Hiragino Kaku Gothic ProN"/>
              </a:rPr>
              <a:t>)</a:t>
            </a:r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文部省「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筆順指導の手</a:t>
            </a:r>
            <a:r>
              <a:rPr lang="ja-JP" altLang="en-US" dirty="0" err="1">
                <a:solidFill>
                  <a:srgbClr val="000000"/>
                </a:solidFill>
                <a:latin typeface="Hiragino Kaku Gothic ProN"/>
              </a:rPr>
              <a:t>び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き</a:t>
            </a:r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」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0760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0"/>
          <p:cNvSpPr txBox="1">
            <a:spLocks noChangeArrowheads="1"/>
          </p:cNvSpPr>
          <p:nvPr/>
        </p:nvSpPr>
        <p:spPr bwMode="auto">
          <a:xfrm>
            <a:off x="1975482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版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61823" y="15342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①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637757" y="11161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12402" y="308163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216520" y="403791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978404" y="133998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09289" y="13128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716130" y="25996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4" name="フレーム 23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第２位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806365" y="1099154"/>
            <a:ext cx="153888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縦の長い線から書きます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8" name="角丸四角形吹き出し 27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版は小学校５年生</a:t>
            </a:r>
            <a:endParaRPr lang="ja-JP" altLang="en-US" dirty="0"/>
          </a:p>
        </p:txBody>
      </p:sp>
      <p:sp>
        <p:nvSpPr>
          <p:cNvPr id="33" name="フリーフォーム 32"/>
          <p:cNvSpPr/>
          <p:nvPr/>
        </p:nvSpPr>
        <p:spPr>
          <a:xfrm rot="16200000">
            <a:off x="1249363" y="3403600"/>
            <a:ext cx="3441700" cy="730250"/>
          </a:xfrm>
          <a:custGeom>
            <a:avLst/>
            <a:gdLst>
              <a:gd name="connsiteX0" fmla="*/ 1750918 w 3441260"/>
              <a:gd name="connsiteY0" fmla="*/ 395183 h 729790"/>
              <a:gd name="connsiteX1" fmla="*/ 1944182 w 3441260"/>
              <a:gd name="connsiteY1" fmla="*/ 409605 h 729790"/>
              <a:gd name="connsiteX2" fmla="*/ 2143216 w 3441260"/>
              <a:gd name="connsiteY2" fmla="*/ 421144 h 729790"/>
              <a:gd name="connsiteX3" fmla="*/ 2342249 w 3441260"/>
              <a:gd name="connsiteY3" fmla="*/ 432682 h 729790"/>
              <a:gd name="connsiteX4" fmla="*/ 2518206 w 3441260"/>
              <a:gd name="connsiteY4" fmla="*/ 441335 h 729790"/>
              <a:gd name="connsiteX5" fmla="*/ 2705701 w 3441260"/>
              <a:gd name="connsiteY5" fmla="*/ 444220 h 729790"/>
              <a:gd name="connsiteX6" fmla="*/ 2864351 w 3441260"/>
              <a:gd name="connsiteY6" fmla="*/ 435566 h 729790"/>
              <a:gd name="connsiteX7" fmla="*/ 2924927 w 3441260"/>
              <a:gd name="connsiteY7" fmla="*/ 432682 h 729790"/>
              <a:gd name="connsiteX8" fmla="*/ 3008578 w 3441260"/>
              <a:gd name="connsiteY8" fmla="*/ 426913 h 729790"/>
              <a:gd name="connsiteX9" fmla="*/ 3048962 w 3441260"/>
              <a:gd name="connsiteY9" fmla="*/ 424028 h 729790"/>
              <a:gd name="connsiteX10" fmla="*/ 3097999 w 3441260"/>
              <a:gd name="connsiteY10" fmla="*/ 412490 h 729790"/>
              <a:gd name="connsiteX11" fmla="*/ 3158575 w 3441260"/>
              <a:gd name="connsiteY11" fmla="*/ 386529 h 729790"/>
              <a:gd name="connsiteX12" fmla="*/ 3204727 w 3441260"/>
              <a:gd name="connsiteY12" fmla="*/ 363453 h 729790"/>
              <a:gd name="connsiteX13" fmla="*/ 3262418 w 3441260"/>
              <a:gd name="connsiteY13" fmla="*/ 325954 h 729790"/>
              <a:gd name="connsiteX14" fmla="*/ 3302802 w 3441260"/>
              <a:gd name="connsiteY14" fmla="*/ 294224 h 729790"/>
              <a:gd name="connsiteX15" fmla="*/ 3351839 w 3441260"/>
              <a:gd name="connsiteY15" fmla="*/ 250956 h 729790"/>
              <a:gd name="connsiteX16" fmla="*/ 3383569 w 3441260"/>
              <a:gd name="connsiteY16" fmla="*/ 216341 h 729790"/>
              <a:gd name="connsiteX17" fmla="*/ 3395107 w 3441260"/>
              <a:gd name="connsiteY17" fmla="*/ 201918 h 729790"/>
              <a:gd name="connsiteX18" fmla="*/ 3403761 w 3441260"/>
              <a:gd name="connsiteY18" fmla="*/ 199034 h 729790"/>
              <a:gd name="connsiteX19" fmla="*/ 3423952 w 3441260"/>
              <a:gd name="connsiteY19" fmla="*/ 204803 h 729790"/>
              <a:gd name="connsiteX20" fmla="*/ 3432606 w 3441260"/>
              <a:gd name="connsiteY20" fmla="*/ 210572 h 729790"/>
              <a:gd name="connsiteX21" fmla="*/ 3441260 w 3441260"/>
              <a:gd name="connsiteY21" fmla="*/ 216341 h 729790"/>
              <a:gd name="connsiteX22" fmla="*/ 3441260 w 3441260"/>
              <a:gd name="connsiteY22" fmla="*/ 233648 h 729790"/>
              <a:gd name="connsiteX23" fmla="*/ 3421068 w 3441260"/>
              <a:gd name="connsiteY23" fmla="*/ 328838 h 729790"/>
              <a:gd name="connsiteX24" fmla="*/ 3389338 w 3441260"/>
              <a:gd name="connsiteY24" fmla="*/ 426913 h 729790"/>
              <a:gd name="connsiteX25" fmla="*/ 3354723 w 3441260"/>
              <a:gd name="connsiteY25" fmla="*/ 522103 h 729790"/>
              <a:gd name="connsiteX26" fmla="*/ 3311455 w 3441260"/>
              <a:gd name="connsiteY26" fmla="*/ 608639 h 729790"/>
              <a:gd name="connsiteX27" fmla="*/ 3259534 w 3441260"/>
              <a:gd name="connsiteY27" fmla="*/ 689406 h 729790"/>
              <a:gd name="connsiteX28" fmla="*/ 3236457 w 3441260"/>
              <a:gd name="connsiteY28" fmla="*/ 715367 h 729790"/>
              <a:gd name="connsiteX29" fmla="*/ 3207612 w 3441260"/>
              <a:gd name="connsiteY29" fmla="*/ 726905 h 729790"/>
              <a:gd name="connsiteX30" fmla="*/ 3190305 w 3441260"/>
              <a:gd name="connsiteY30" fmla="*/ 729790 h 729790"/>
              <a:gd name="connsiteX31" fmla="*/ 3167228 w 3441260"/>
              <a:gd name="connsiteY31" fmla="*/ 729790 h 729790"/>
              <a:gd name="connsiteX32" fmla="*/ 3135498 w 3441260"/>
              <a:gd name="connsiteY32" fmla="*/ 712482 h 729790"/>
              <a:gd name="connsiteX33" fmla="*/ 3106653 w 3441260"/>
              <a:gd name="connsiteY33" fmla="*/ 689406 h 729790"/>
              <a:gd name="connsiteX34" fmla="*/ 3077807 w 3441260"/>
              <a:gd name="connsiteY34" fmla="*/ 677868 h 729790"/>
              <a:gd name="connsiteX35" fmla="*/ 3014347 w 3441260"/>
              <a:gd name="connsiteY35" fmla="*/ 669214 h 729790"/>
              <a:gd name="connsiteX36" fmla="*/ 2849929 w 3441260"/>
              <a:gd name="connsiteY36" fmla="*/ 666330 h 729790"/>
              <a:gd name="connsiteX37" fmla="*/ 2636472 w 3441260"/>
              <a:gd name="connsiteY37" fmla="*/ 666330 h 729790"/>
              <a:gd name="connsiteX38" fmla="*/ 2463400 w 3441260"/>
              <a:gd name="connsiteY38" fmla="*/ 666330 h 729790"/>
              <a:gd name="connsiteX39" fmla="*/ 2391286 w 3441260"/>
              <a:gd name="connsiteY39" fmla="*/ 666330 h 729790"/>
              <a:gd name="connsiteX40" fmla="*/ 2261482 w 3441260"/>
              <a:gd name="connsiteY40" fmla="*/ 646138 h 729790"/>
              <a:gd name="connsiteX41" fmla="*/ 2097063 w 3441260"/>
              <a:gd name="connsiteY41" fmla="*/ 634600 h 729790"/>
              <a:gd name="connsiteX42" fmla="*/ 1912452 w 3441260"/>
              <a:gd name="connsiteY42" fmla="*/ 623062 h 729790"/>
              <a:gd name="connsiteX43" fmla="*/ 1788417 w 3441260"/>
              <a:gd name="connsiteY43" fmla="*/ 614408 h 729790"/>
              <a:gd name="connsiteX44" fmla="*/ 1618229 w 3441260"/>
              <a:gd name="connsiteY44" fmla="*/ 602870 h 729790"/>
              <a:gd name="connsiteX45" fmla="*/ 1520154 w 3441260"/>
              <a:gd name="connsiteY45" fmla="*/ 597101 h 729790"/>
              <a:gd name="connsiteX46" fmla="*/ 1370158 w 3441260"/>
              <a:gd name="connsiteY46" fmla="*/ 574024 h 729790"/>
              <a:gd name="connsiteX47" fmla="*/ 1228816 w 3441260"/>
              <a:gd name="connsiteY47" fmla="*/ 542294 h 729790"/>
              <a:gd name="connsiteX48" fmla="*/ 1073050 w 3441260"/>
              <a:gd name="connsiteY48" fmla="*/ 504795 h 729790"/>
              <a:gd name="connsiteX49" fmla="*/ 960553 w 3441260"/>
              <a:gd name="connsiteY49" fmla="*/ 473065 h 729790"/>
              <a:gd name="connsiteX50" fmla="*/ 842287 w 3441260"/>
              <a:gd name="connsiteY50" fmla="*/ 438451 h 729790"/>
              <a:gd name="connsiteX51" fmla="*/ 709598 w 3441260"/>
              <a:gd name="connsiteY51" fmla="*/ 395183 h 729790"/>
              <a:gd name="connsiteX52" fmla="*/ 542294 w 3441260"/>
              <a:gd name="connsiteY52" fmla="*/ 328838 h 729790"/>
              <a:gd name="connsiteX53" fmla="*/ 377876 w 3441260"/>
              <a:gd name="connsiteY53" fmla="*/ 256725 h 729790"/>
              <a:gd name="connsiteX54" fmla="*/ 250956 w 3441260"/>
              <a:gd name="connsiteY54" fmla="*/ 196149 h 729790"/>
              <a:gd name="connsiteX55" fmla="*/ 138458 w 3441260"/>
              <a:gd name="connsiteY55" fmla="*/ 132689 h 729790"/>
              <a:gd name="connsiteX56" fmla="*/ 66345 w 3441260"/>
              <a:gd name="connsiteY56" fmla="*/ 89421 h 729790"/>
              <a:gd name="connsiteX57" fmla="*/ 28846 w 3441260"/>
              <a:gd name="connsiteY57" fmla="*/ 63460 h 729790"/>
              <a:gd name="connsiteX58" fmla="*/ 5770 w 3441260"/>
              <a:gd name="connsiteY58" fmla="*/ 43269 h 729790"/>
              <a:gd name="connsiteX59" fmla="*/ 0 w 3441260"/>
              <a:gd name="connsiteY59" fmla="*/ 28846 h 729790"/>
              <a:gd name="connsiteX60" fmla="*/ 0 w 3441260"/>
              <a:gd name="connsiteY60" fmla="*/ 14423 h 729790"/>
              <a:gd name="connsiteX61" fmla="*/ 14423 w 3441260"/>
              <a:gd name="connsiteY61" fmla="*/ 2885 h 729790"/>
              <a:gd name="connsiteX62" fmla="*/ 46153 w 3441260"/>
              <a:gd name="connsiteY62" fmla="*/ 0 h 729790"/>
              <a:gd name="connsiteX63" fmla="*/ 95190 w 3441260"/>
              <a:gd name="connsiteY63" fmla="*/ 20192 h 729790"/>
              <a:gd name="connsiteX64" fmla="*/ 213457 w 3441260"/>
              <a:gd name="connsiteY64" fmla="*/ 72114 h 729790"/>
              <a:gd name="connsiteX65" fmla="*/ 354799 w 3441260"/>
              <a:gd name="connsiteY65" fmla="*/ 126920 h 729790"/>
              <a:gd name="connsiteX66" fmla="*/ 484604 w 3441260"/>
              <a:gd name="connsiteY66" fmla="*/ 173073 h 729790"/>
              <a:gd name="connsiteX67" fmla="*/ 663445 w 3441260"/>
              <a:gd name="connsiteY67" fmla="*/ 227879 h 729790"/>
              <a:gd name="connsiteX68" fmla="*/ 824980 w 3441260"/>
              <a:gd name="connsiteY68" fmla="*/ 268263 h 729790"/>
              <a:gd name="connsiteX69" fmla="*/ 974976 w 3441260"/>
              <a:gd name="connsiteY69" fmla="*/ 302877 h 729790"/>
              <a:gd name="connsiteX70" fmla="*/ 1165356 w 3441260"/>
              <a:gd name="connsiteY70" fmla="*/ 334607 h 729790"/>
              <a:gd name="connsiteX71" fmla="*/ 1355735 w 3441260"/>
              <a:gd name="connsiteY71" fmla="*/ 360568 h 729790"/>
              <a:gd name="connsiteX72" fmla="*/ 1485540 w 3441260"/>
              <a:gd name="connsiteY72" fmla="*/ 374991 h 729790"/>
              <a:gd name="connsiteX73" fmla="*/ 1750918 w 3441260"/>
              <a:gd name="connsiteY73" fmla="*/ 395183 h 72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41260" h="729790">
                <a:moveTo>
                  <a:pt x="1750918" y="395183"/>
                </a:moveTo>
                <a:lnTo>
                  <a:pt x="1944182" y="409605"/>
                </a:lnTo>
                <a:lnTo>
                  <a:pt x="2143216" y="421144"/>
                </a:lnTo>
                <a:lnTo>
                  <a:pt x="2342249" y="432682"/>
                </a:lnTo>
                <a:lnTo>
                  <a:pt x="2518206" y="441335"/>
                </a:lnTo>
                <a:lnTo>
                  <a:pt x="2705701" y="444220"/>
                </a:lnTo>
                <a:lnTo>
                  <a:pt x="2864351" y="435566"/>
                </a:lnTo>
                <a:lnTo>
                  <a:pt x="2924927" y="432682"/>
                </a:lnTo>
                <a:lnTo>
                  <a:pt x="3008578" y="426913"/>
                </a:lnTo>
                <a:lnTo>
                  <a:pt x="3048962" y="424028"/>
                </a:lnTo>
                <a:lnTo>
                  <a:pt x="3097999" y="412490"/>
                </a:lnTo>
                <a:lnTo>
                  <a:pt x="3158575" y="386529"/>
                </a:lnTo>
                <a:lnTo>
                  <a:pt x="3204727" y="363453"/>
                </a:lnTo>
                <a:lnTo>
                  <a:pt x="3262418" y="325954"/>
                </a:lnTo>
                <a:lnTo>
                  <a:pt x="3302802" y="294224"/>
                </a:lnTo>
                <a:lnTo>
                  <a:pt x="3351839" y="250956"/>
                </a:lnTo>
                <a:lnTo>
                  <a:pt x="3383569" y="216341"/>
                </a:lnTo>
                <a:lnTo>
                  <a:pt x="3395107" y="201918"/>
                </a:lnTo>
                <a:lnTo>
                  <a:pt x="3403761" y="199034"/>
                </a:lnTo>
                <a:lnTo>
                  <a:pt x="3423952" y="204803"/>
                </a:lnTo>
                <a:lnTo>
                  <a:pt x="3432606" y="210572"/>
                </a:lnTo>
                <a:lnTo>
                  <a:pt x="3441260" y="216341"/>
                </a:lnTo>
                <a:lnTo>
                  <a:pt x="3441260" y="233648"/>
                </a:lnTo>
                <a:lnTo>
                  <a:pt x="3421068" y="328838"/>
                </a:lnTo>
                <a:lnTo>
                  <a:pt x="3389338" y="426913"/>
                </a:lnTo>
                <a:lnTo>
                  <a:pt x="3354723" y="522103"/>
                </a:lnTo>
                <a:lnTo>
                  <a:pt x="3311455" y="608639"/>
                </a:lnTo>
                <a:lnTo>
                  <a:pt x="3259534" y="689406"/>
                </a:lnTo>
                <a:lnTo>
                  <a:pt x="3236457" y="715367"/>
                </a:lnTo>
                <a:cubicBezTo>
                  <a:pt x="3209618" y="727295"/>
                  <a:pt x="3219966" y="726905"/>
                  <a:pt x="3207612" y="726905"/>
                </a:cubicBezTo>
                <a:lnTo>
                  <a:pt x="3190305" y="729790"/>
                </a:lnTo>
                <a:lnTo>
                  <a:pt x="3167228" y="729790"/>
                </a:lnTo>
                <a:lnTo>
                  <a:pt x="3135498" y="712482"/>
                </a:lnTo>
                <a:lnTo>
                  <a:pt x="3106653" y="689406"/>
                </a:lnTo>
                <a:lnTo>
                  <a:pt x="3077807" y="677868"/>
                </a:lnTo>
                <a:lnTo>
                  <a:pt x="3014347" y="669214"/>
                </a:lnTo>
                <a:lnTo>
                  <a:pt x="2849929" y="666330"/>
                </a:lnTo>
                <a:lnTo>
                  <a:pt x="2636472" y="666330"/>
                </a:lnTo>
                <a:lnTo>
                  <a:pt x="2463400" y="666330"/>
                </a:lnTo>
                <a:lnTo>
                  <a:pt x="2391286" y="666330"/>
                </a:lnTo>
                <a:lnTo>
                  <a:pt x="2261482" y="646138"/>
                </a:lnTo>
                <a:lnTo>
                  <a:pt x="2097063" y="634600"/>
                </a:lnTo>
                <a:lnTo>
                  <a:pt x="1912452" y="623062"/>
                </a:lnTo>
                <a:lnTo>
                  <a:pt x="1788417" y="614408"/>
                </a:lnTo>
                <a:lnTo>
                  <a:pt x="1618229" y="602870"/>
                </a:lnTo>
                <a:lnTo>
                  <a:pt x="1520154" y="597101"/>
                </a:lnTo>
                <a:lnTo>
                  <a:pt x="1370158" y="574024"/>
                </a:lnTo>
                <a:lnTo>
                  <a:pt x="1228816" y="542294"/>
                </a:lnTo>
                <a:lnTo>
                  <a:pt x="1073050" y="504795"/>
                </a:lnTo>
                <a:lnTo>
                  <a:pt x="960553" y="473065"/>
                </a:lnTo>
                <a:lnTo>
                  <a:pt x="842287" y="438451"/>
                </a:lnTo>
                <a:lnTo>
                  <a:pt x="709598" y="395183"/>
                </a:lnTo>
                <a:lnTo>
                  <a:pt x="542294" y="328838"/>
                </a:lnTo>
                <a:lnTo>
                  <a:pt x="377876" y="256725"/>
                </a:lnTo>
                <a:lnTo>
                  <a:pt x="250956" y="196149"/>
                </a:lnTo>
                <a:lnTo>
                  <a:pt x="138458" y="132689"/>
                </a:lnTo>
                <a:lnTo>
                  <a:pt x="66345" y="89421"/>
                </a:lnTo>
                <a:lnTo>
                  <a:pt x="28846" y="63460"/>
                </a:lnTo>
                <a:lnTo>
                  <a:pt x="5770" y="43269"/>
                </a:lnTo>
                <a:lnTo>
                  <a:pt x="0" y="28846"/>
                </a:lnTo>
                <a:lnTo>
                  <a:pt x="0" y="14423"/>
                </a:lnTo>
                <a:lnTo>
                  <a:pt x="14423" y="2885"/>
                </a:lnTo>
                <a:lnTo>
                  <a:pt x="46153" y="0"/>
                </a:lnTo>
                <a:lnTo>
                  <a:pt x="95190" y="20192"/>
                </a:lnTo>
                <a:lnTo>
                  <a:pt x="213457" y="72114"/>
                </a:lnTo>
                <a:lnTo>
                  <a:pt x="354799" y="126920"/>
                </a:lnTo>
                <a:lnTo>
                  <a:pt x="484604" y="173073"/>
                </a:lnTo>
                <a:lnTo>
                  <a:pt x="663445" y="227879"/>
                </a:lnTo>
                <a:lnTo>
                  <a:pt x="824980" y="268263"/>
                </a:lnTo>
                <a:lnTo>
                  <a:pt x="974976" y="302877"/>
                </a:lnTo>
                <a:lnTo>
                  <a:pt x="1165356" y="334607"/>
                </a:lnTo>
                <a:lnTo>
                  <a:pt x="1355735" y="360568"/>
                </a:lnTo>
                <a:lnTo>
                  <a:pt x="1485540" y="374991"/>
                </a:lnTo>
                <a:lnTo>
                  <a:pt x="1750918" y="39518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 rot="16200000">
            <a:off x="3278981" y="2170907"/>
            <a:ext cx="1271587" cy="463550"/>
          </a:xfrm>
          <a:custGeom>
            <a:avLst/>
            <a:gdLst>
              <a:gd name="connsiteX0" fmla="*/ 473868 w 1271587"/>
              <a:gd name="connsiteY0" fmla="*/ 150019 h 464344"/>
              <a:gd name="connsiteX1" fmla="*/ 633412 w 1271587"/>
              <a:gd name="connsiteY1" fmla="*/ 147637 h 464344"/>
              <a:gd name="connsiteX2" fmla="*/ 707231 w 1271587"/>
              <a:gd name="connsiteY2" fmla="*/ 147637 h 464344"/>
              <a:gd name="connsiteX3" fmla="*/ 821531 w 1271587"/>
              <a:gd name="connsiteY3" fmla="*/ 140494 h 464344"/>
              <a:gd name="connsiteX4" fmla="*/ 900112 w 1271587"/>
              <a:gd name="connsiteY4" fmla="*/ 133350 h 464344"/>
              <a:gd name="connsiteX5" fmla="*/ 957262 w 1271587"/>
              <a:gd name="connsiteY5" fmla="*/ 126206 h 464344"/>
              <a:gd name="connsiteX6" fmla="*/ 1002506 w 1271587"/>
              <a:gd name="connsiteY6" fmla="*/ 119062 h 464344"/>
              <a:gd name="connsiteX7" fmla="*/ 1057275 w 1271587"/>
              <a:gd name="connsiteY7" fmla="*/ 107156 h 464344"/>
              <a:gd name="connsiteX8" fmla="*/ 1100137 w 1271587"/>
              <a:gd name="connsiteY8" fmla="*/ 92869 h 464344"/>
              <a:gd name="connsiteX9" fmla="*/ 1140618 w 1271587"/>
              <a:gd name="connsiteY9" fmla="*/ 73819 h 464344"/>
              <a:gd name="connsiteX10" fmla="*/ 1171575 w 1271587"/>
              <a:gd name="connsiteY10" fmla="*/ 54769 h 464344"/>
              <a:gd name="connsiteX11" fmla="*/ 1195387 w 1271587"/>
              <a:gd name="connsiteY11" fmla="*/ 35719 h 464344"/>
              <a:gd name="connsiteX12" fmla="*/ 1219200 w 1271587"/>
              <a:gd name="connsiteY12" fmla="*/ 9525 h 464344"/>
              <a:gd name="connsiteX13" fmla="*/ 1243012 w 1271587"/>
              <a:gd name="connsiteY13" fmla="*/ 2381 h 464344"/>
              <a:gd name="connsiteX14" fmla="*/ 1259681 w 1271587"/>
              <a:gd name="connsiteY14" fmla="*/ 0 h 464344"/>
              <a:gd name="connsiteX15" fmla="*/ 1269206 w 1271587"/>
              <a:gd name="connsiteY15" fmla="*/ 4762 h 464344"/>
              <a:gd name="connsiteX16" fmla="*/ 1271587 w 1271587"/>
              <a:gd name="connsiteY16" fmla="*/ 16669 h 464344"/>
              <a:gd name="connsiteX17" fmla="*/ 1259681 w 1271587"/>
              <a:gd name="connsiteY17" fmla="*/ 59531 h 464344"/>
              <a:gd name="connsiteX18" fmla="*/ 1240631 w 1271587"/>
              <a:gd name="connsiteY18" fmla="*/ 121444 h 464344"/>
              <a:gd name="connsiteX19" fmla="*/ 1216818 w 1271587"/>
              <a:gd name="connsiteY19" fmla="*/ 185737 h 464344"/>
              <a:gd name="connsiteX20" fmla="*/ 1188243 w 1271587"/>
              <a:gd name="connsiteY20" fmla="*/ 250031 h 464344"/>
              <a:gd name="connsiteX21" fmla="*/ 1159668 w 1271587"/>
              <a:gd name="connsiteY21" fmla="*/ 304800 h 464344"/>
              <a:gd name="connsiteX22" fmla="*/ 1133475 w 1271587"/>
              <a:gd name="connsiteY22" fmla="*/ 352425 h 464344"/>
              <a:gd name="connsiteX23" fmla="*/ 1100137 w 1271587"/>
              <a:gd name="connsiteY23" fmla="*/ 400050 h 464344"/>
              <a:gd name="connsiteX24" fmla="*/ 1069181 w 1271587"/>
              <a:gd name="connsiteY24" fmla="*/ 433387 h 464344"/>
              <a:gd name="connsiteX25" fmla="*/ 1040606 w 1271587"/>
              <a:gd name="connsiteY25" fmla="*/ 457200 h 464344"/>
              <a:gd name="connsiteX26" fmla="*/ 1021556 w 1271587"/>
              <a:gd name="connsiteY26" fmla="*/ 464344 h 464344"/>
              <a:gd name="connsiteX27" fmla="*/ 997743 w 1271587"/>
              <a:gd name="connsiteY27" fmla="*/ 464344 h 464344"/>
              <a:gd name="connsiteX28" fmla="*/ 966787 w 1271587"/>
              <a:gd name="connsiteY28" fmla="*/ 457200 h 464344"/>
              <a:gd name="connsiteX29" fmla="*/ 938212 w 1271587"/>
              <a:gd name="connsiteY29" fmla="*/ 442912 h 464344"/>
              <a:gd name="connsiteX30" fmla="*/ 912018 w 1271587"/>
              <a:gd name="connsiteY30" fmla="*/ 421481 h 464344"/>
              <a:gd name="connsiteX31" fmla="*/ 888206 w 1271587"/>
              <a:gd name="connsiteY31" fmla="*/ 400050 h 464344"/>
              <a:gd name="connsiteX32" fmla="*/ 850106 w 1271587"/>
              <a:gd name="connsiteY32" fmla="*/ 388144 h 464344"/>
              <a:gd name="connsiteX33" fmla="*/ 747712 w 1271587"/>
              <a:gd name="connsiteY33" fmla="*/ 373856 h 464344"/>
              <a:gd name="connsiteX34" fmla="*/ 650081 w 1271587"/>
              <a:gd name="connsiteY34" fmla="*/ 359569 h 464344"/>
              <a:gd name="connsiteX35" fmla="*/ 581025 w 1271587"/>
              <a:gd name="connsiteY35" fmla="*/ 352425 h 464344"/>
              <a:gd name="connsiteX36" fmla="*/ 507206 w 1271587"/>
              <a:gd name="connsiteY36" fmla="*/ 350044 h 464344"/>
              <a:gd name="connsiteX37" fmla="*/ 433387 w 1271587"/>
              <a:gd name="connsiteY37" fmla="*/ 350044 h 464344"/>
              <a:gd name="connsiteX38" fmla="*/ 326231 w 1271587"/>
              <a:gd name="connsiteY38" fmla="*/ 350044 h 464344"/>
              <a:gd name="connsiteX39" fmla="*/ 202406 w 1271587"/>
              <a:gd name="connsiteY39" fmla="*/ 347662 h 464344"/>
              <a:gd name="connsiteX40" fmla="*/ 92868 w 1271587"/>
              <a:gd name="connsiteY40" fmla="*/ 347662 h 464344"/>
              <a:gd name="connsiteX41" fmla="*/ 28575 w 1271587"/>
              <a:gd name="connsiteY41" fmla="*/ 350044 h 464344"/>
              <a:gd name="connsiteX42" fmla="*/ 0 w 1271587"/>
              <a:gd name="connsiteY42" fmla="*/ 150019 h 464344"/>
              <a:gd name="connsiteX43" fmla="*/ 238125 w 1271587"/>
              <a:gd name="connsiteY43" fmla="*/ 150019 h 464344"/>
              <a:gd name="connsiteX44" fmla="*/ 473868 w 1271587"/>
              <a:gd name="connsiteY44" fmla="*/ 1500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71587" h="464344">
                <a:moveTo>
                  <a:pt x="473868" y="150019"/>
                </a:moveTo>
                <a:lnTo>
                  <a:pt x="633412" y="147637"/>
                </a:lnTo>
                <a:lnTo>
                  <a:pt x="707231" y="147637"/>
                </a:lnTo>
                <a:lnTo>
                  <a:pt x="821531" y="140494"/>
                </a:lnTo>
                <a:lnTo>
                  <a:pt x="900112" y="133350"/>
                </a:lnTo>
                <a:lnTo>
                  <a:pt x="957262" y="126206"/>
                </a:lnTo>
                <a:lnTo>
                  <a:pt x="1002506" y="119062"/>
                </a:lnTo>
                <a:lnTo>
                  <a:pt x="1057275" y="107156"/>
                </a:lnTo>
                <a:lnTo>
                  <a:pt x="1100137" y="92869"/>
                </a:lnTo>
                <a:lnTo>
                  <a:pt x="1140618" y="73819"/>
                </a:lnTo>
                <a:lnTo>
                  <a:pt x="1171575" y="54769"/>
                </a:lnTo>
                <a:lnTo>
                  <a:pt x="1195387" y="35719"/>
                </a:lnTo>
                <a:lnTo>
                  <a:pt x="1219200" y="9525"/>
                </a:lnTo>
                <a:lnTo>
                  <a:pt x="1243012" y="2381"/>
                </a:lnTo>
                <a:lnTo>
                  <a:pt x="1259681" y="0"/>
                </a:lnTo>
                <a:lnTo>
                  <a:pt x="1269206" y="4762"/>
                </a:lnTo>
                <a:lnTo>
                  <a:pt x="1271587" y="16669"/>
                </a:lnTo>
                <a:lnTo>
                  <a:pt x="1259681" y="59531"/>
                </a:lnTo>
                <a:lnTo>
                  <a:pt x="1240631" y="121444"/>
                </a:lnTo>
                <a:lnTo>
                  <a:pt x="1216818" y="185737"/>
                </a:lnTo>
                <a:lnTo>
                  <a:pt x="1188243" y="250031"/>
                </a:lnTo>
                <a:lnTo>
                  <a:pt x="1159668" y="304800"/>
                </a:lnTo>
                <a:lnTo>
                  <a:pt x="1133475" y="352425"/>
                </a:lnTo>
                <a:lnTo>
                  <a:pt x="1100137" y="400050"/>
                </a:lnTo>
                <a:lnTo>
                  <a:pt x="1069181" y="433387"/>
                </a:lnTo>
                <a:lnTo>
                  <a:pt x="1040606" y="457200"/>
                </a:lnTo>
                <a:lnTo>
                  <a:pt x="1021556" y="464344"/>
                </a:lnTo>
                <a:lnTo>
                  <a:pt x="997743" y="464344"/>
                </a:lnTo>
                <a:lnTo>
                  <a:pt x="966787" y="457200"/>
                </a:lnTo>
                <a:lnTo>
                  <a:pt x="938212" y="442912"/>
                </a:lnTo>
                <a:lnTo>
                  <a:pt x="912018" y="421481"/>
                </a:lnTo>
                <a:lnTo>
                  <a:pt x="888206" y="400050"/>
                </a:lnTo>
                <a:lnTo>
                  <a:pt x="850106" y="388144"/>
                </a:lnTo>
                <a:lnTo>
                  <a:pt x="747712" y="373856"/>
                </a:lnTo>
                <a:lnTo>
                  <a:pt x="650081" y="359569"/>
                </a:lnTo>
                <a:lnTo>
                  <a:pt x="581025" y="352425"/>
                </a:lnTo>
                <a:lnTo>
                  <a:pt x="507206" y="350044"/>
                </a:lnTo>
                <a:lnTo>
                  <a:pt x="433387" y="350044"/>
                </a:lnTo>
                <a:lnTo>
                  <a:pt x="326231" y="350044"/>
                </a:lnTo>
                <a:lnTo>
                  <a:pt x="202406" y="347662"/>
                </a:lnTo>
                <a:lnTo>
                  <a:pt x="92868" y="347662"/>
                </a:lnTo>
                <a:lnTo>
                  <a:pt x="28575" y="350044"/>
                </a:lnTo>
                <a:lnTo>
                  <a:pt x="0" y="150019"/>
                </a:lnTo>
                <a:lnTo>
                  <a:pt x="238125" y="150019"/>
                </a:lnTo>
                <a:lnTo>
                  <a:pt x="473868" y="150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5089525" y="1865313"/>
            <a:ext cx="1936750" cy="492125"/>
          </a:xfrm>
          <a:custGeom>
            <a:avLst/>
            <a:gdLst>
              <a:gd name="connsiteX0" fmla="*/ 734095 w 1936982"/>
              <a:gd name="connsiteY0" fmla="*/ 198334 h 491973"/>
              <a:gd name="connsiteX1" fmla="*/ 942733 w 1936982"/>
              <a:gd name="connsiteY1" fmla="*/ 167425 h 491973"/>
              <a:gd name="connsiteX2" fmla="*/ 1094704 w 1936982"/>
              <a:gd name="connsiteY2" fmla="*/ 144243 h 491973"/>
              <a:gd name="connsiteX3" fmla="*/ 1200311 w 1936982"/>
              <a:gd name="connsiteY3" fmla="*/ 126213 h 491973"/>
              <a:gd name="connsiteX4" fmla="*/ 1293039 w 1936982"/>
              <a:gd name="connsiteY4" fmla="*/ 105607 h 491973"/>
              <a:gd name="connsiteX5" fmla="*/ 1385766 w 1936982"/>
              <a:gd name="connsiteY5" fmla="*/ 82425 h 491973"/>
              <a:gd name="connsiteX6" fmla="*/ 1445009 w 1936982"/>
              <a:gd name="connsiteY6" fmla="*/ 66970 h 491973"/>
              <a:gd name="connsiteX7" fmla="*/ 1488797 w 1936982"/>
              <a:gd name="connsiteY7" fmla="*/ 46364 h 491973"/>
              <a:gd name="connsiteX8" fmla="*/ 1537737 w 1936982"/>
              <a:gd name="connsiteY8" fmla="*/ 20606 h 491973"/>
              <a:gd name="connsiteX9" fmla="*/ 1586677 w 1936982"/>
              <a:gd name="connsiteY9" fmla="*/ 2576 h 491973"/>
              <a:gd name="connsiteX10" fmla="*/ 1612435 w 1936982"/>
              <a:gd name="connsiteY10" fmla="*/ 0 h 491973"/>
              <a:gd name="connsiteX11" fmla="*/ 1700011 w 1936982"/>
              <a:gd name="connsiteY11" fmla="*/ 7727 h 491973"/>
              <a:gd name="connsiteX12" fmla="*/ 1743799 w 1936982"/>
              <a:gd name="connsiteY12" fmla="*/ 15454 h 491973"/>
              <a:gd name="connsiteX13" fmla="*/ 1797890 w 1936982"/>
              <a:gd name="connsiteY13" fmla="*/ 30909 h 491973"/>
              <a:gd name="connsiteX14" fmla="*/ 1828800 w 1936982"/>
              <a:gd name="connsiteY14" fmla="*/ 43788 h 491973"/>
              <a:gd name="connsiteX15" fmla="*/ 1870012 w 1936982"/>
              <a:gd name="connsiteY15" fmla="*/ 69546 h 491973"/>
              <a:gd name="connsiteX16" fmla="*/ 1890618 w 1936982"/>
              <a:gd name="connsiteY16" fmla="*/ 87576 h 491973"/>
              <a:gd name="connsiteX17" fmla="*/ 1911224 w 1936982"/>
              <a:gd name="connsiteY17" fmla="*/ 110758 h 491973"/>
              <a:gd name="connsiteX18" fmla="*/ 1926679 w 1936982"/>
              <a:gd name="connsiteY18" fmla="*/ 121061 h 491973"/>
              <a:gd name="connsiteX19" fmla="*/ 1936982 w 1936982"/>
              <a:gd name="connsiteY19" fmla="*/ 136516 h 491973"/>
              <a:gd name="connsiteX20" fmla="*/ 1936982 w 1936982"/>
              <a:gd name="connsiteY20" fmla="*/ 146819 h 491973"/>
              <a:gd name="connsiteX21" fmla="*/ 1929255 w 1936982"/>
              <a:gd name="connsiteY21" fmla="*/ 170001 h 491973"/>
              <a:gd name="connsiteX22" fmla="*/ 1906073 w 1936982"/>
              <a:gd name="connsiteY22" fmla="*/ 198334 h 491973"/>
              <a:gd name="connsiteX23" fmla="*/ 1877739 w 1936982"/>
              <a:gd name="connsiteY23" fmla="*/ 221516 h 491973"/>
              <a:gd name="connsiteX24" fmla="*/ 1831375 w 1936982"/>
              <a:gd name="connsiteY24" fmla="*/ 236971 h 491973"/>
              <a:gd name="connsiteX25" fmla="*/ 1748951 w 1936982"/>
              <a:gd name="connsiteY25" fmla="*/ 255002 h 491973"/>
              <a:gd name="connsiteX26" fmla="*/ 1684556 w 1936982"/>
              <a:gd name="connsiteY26" fmla="*/ 270456 h 491973"/>
              <a:gd name="connsiteX27" fmla="*/ 1609859 w 1936982"/>
              <a:gd name="connsiteY27" fmla="*/ 280759 h 491973"/>
              <a:gd name="connsiteX28" fmla="*/ 1548040 w 1936982"/>
              <a:gd name="connsiteY28" fmla="*/ 288487 h 491973"/>
              <a:gd name="connsiteX29" fmla="*/ 1475919 w 1936982"/>
              <a:gd name="connsiteY29" fmla="*/ 291062 h 491973"/>
              <a:gd name="connsiteX30" fmla="*/ 1336827 w 1936982"/>
              <a:gd name="connsiteY30" fmla="*/ 296214 h 491973"/>
              <a:gd name="connsiteX31" fmla="*/ 1182280 w 1936982"/>
              <a:gd name="connsiteY31" fmla="*/ 306517 h 491973"/>
              <a:gd name="connsiteX32" fmla="*/ 1048340 w 1936982"/>
              <a:gd name="connsiteY32" fmla="*/ 319396 h 491973"/>
              <a:gd name="connsiteX33" fmla="*/ 878339 w 1936982"/>
              <a:gd name="connsiteY33" fmla="*/ 337426 h 491973"/>
              <a:gd name="connsiteX34" fmla="*/ 726368 w 1936982"/>
              <a:gd name="connsiteY34" fmla="*/ 358033 h 491973"/>
              <a:gd name="connsiteX35" fmla="*/ 566670 w 1936982"/>
              <a:gd name="connsiteY35" fmla="*/ 378639 h 491973"/>
              <a:gd name="connsiteX36" fmla="*/ 383790 w 1936982"/>
              <a:gd name="connsiteY36" fmla="*/ 412124 h 491973"/>
              <a:gd name="connsiteX37" fmla="*/ 180304 w 1936982"/>
              <a:gd name="connsiteY37" fmla="*/ 450760 h 491973"/>
              <a:gd name="connsiteX38" fmla="*/ 82424 w 1936982"/>
              <a:gd name="connsiteY38" fmla="*/ 471367 h 491973"/>
              <a:gd name="connsiteX39" fmla="*/ 0 w 1936982"/>
              <a:gd name="connsiteY39" fmla="*/ 491973 h 491973"/>
              <a:gd name="connsiteX40" fmla="*/ 2575 w 1936982"/>
              <a:gd name="connsiteY40" fmla="*/ 303941 h 491973"/>
              <a:gd name="connsiteX41" fmla="*/ 221516 w 1936982"/>
              <a:gd name="connsiteY41" fmla="*/ 275608 h 491973"/>
              <a:gd name="connsiteX42" fmla="*/ 391517 w 1936982"/>
              <a:gd name="connsiteY42" fmla="*/ 249850 h 491973"/>
              <a:gd name="connsiteX43" fmla="*/ 589852 w 1936982"/>
              <a:gd name="connsiteY43" fmla="*/ 218941 h 491973"/>
              <a:gd name="connsiteX44" fmla="*/ 734095 w 1936982"/>
              <a:gd name="connsiteY44" fmla="*/ 198334 h 4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936982" h="491973">
                <a:moveTo>
                  <a:pt x="734095" y="198334"/>
                </a:moveTo>
                <a:lnTo>
                  <a:pt x="942733" y="167425"/>
                </a:lnTo>
                <a:lnTo>
                  <a:pt x="1094704" y="144243"/>
                </a:lnTo>
                <a:lnTo>
                  <a:pt x="1200311" y="126213"/>
                </a:lnTo>
                <a:lnTo>
                  <a:pt x="1293039" y="105607"/>
                </a:lnTo>
                <a:lnTo>
                  <a:pt x="1385766" y="82425"/>
                </a:lnTo>
                <a:lnTo>
                  <a:pt x="1445009" y="66970"/>
                </a:lnTo>
                <a:lnTo>
                  <a:pt x="1488797" y="46364"/>
                </a:lnTo>
                <a:lnTo>
                  <a:pt x="1537737" y="20606"/>
                </a:lnTo>
                <a:lnTo>
                  <a:pt x="1586677" y="2576"/>
                </a:lnTo>
                <a:lnTo>
                  <a:pt x="1612435" y="0"/>
                </a:lnTo>
                <a:lnTo>
                  <a:pt x="1700011" y="7727"/>
                </a:lnTo>
                <a:lnTo>
                  <a:pt x="1743799" y="15454"/>
                </a:lnTo>
                <a:lnTo>
                  <a:pt x="1797890" y="30909"/>
                </a:lnTo>
                <a:lnTo>
                  <a:pt x="1828800" y="43788"/>
                </a:lnTo>
                <a:lnTo>
                  <a:pt x="1870012" y="69546"/>
                </a:lnTo>
                <a:lnTo>
                  <a:pt x="1890618" y="87576"/>
                </a:lnTo>
                <a:lnTo>
                  <a:pt x="1911224" y="110758"/>
                </a:lnTo>
                <a:lnTo>
                  <a:pt x="1926679" y="121061"/>
                </a:lnTo>
                <a:lnTo>
                  <a:pt x="1936982" y="136516"/>
                </a:lnTo>
                <a:lnTo>
                  <a:pt x="1936982" y="146819"/>
                </a:lnTo>
                <a:lnTo>
                  <a:pt x="1929255" y="170001"/>
                </a:lnTo>
                <a:lnTo>
                  <a:pt x="1906073" y="198334"/>
                </a:lnTo>
                <a:lnTo>
                  <a:pt x="1877739" y="221516"/>
                </a:lnTo>
                <a:lnTo>
                  <a:pt x="1831375" y="236971"/>
                </a:lnTo>
                <a:lnTo>
                  <a:pt x="1748951" y="255002"/>
                </a:lnTo>
                <a:lnTo>
                  <a:pt x="1684556" y="270456"/>
                </a:lnTo>
                <a:lnTo>
                  <a:pt x="1609859" y="280759"/>
                </a:lnTo>
                <a:lnTo>
                  <a:pt x="1548040" y="288487"/>
                </a:lnTo>
                <a:lnTo>
                  <a:pt x="1475919" y="291062"/>
                </a:lnTo>
                <a:lnTo>
                  <a:pt x="1336827" y="296214"/>
                </a:lnTo>
                <a:lnTo>
                  <a:pt x="1182280" y="306517"/>
                </a:lnTo>
                <a:lnTo>
                  <a:pt x="1048340" y="319396"/>
                </a:lnTo>
                <a:lnTo>
                  <a:pt x="878339" y="337426"/>
                </a:lnTo>
                <a:lnTo>
                  <a:pt x="726368" y="358033"/>
                </a:lnTo>
                <a:lnTo>
                  <a:pt x="566670" y="378639"/>
                </a:lnTo>
                <a:lnTo>
                  <a:pt x="383790" y="412124"/>
                </a:lnTo>
                <a:lnTo>
                  <a:pt x="180304" y="450760"/>
                </a:lnTo>
                <a:lnTo>
                  <a:pt x="82424" y="471367"/>
                </a:lnTo>
                <a:lnTo>
                  <a:pt x="0" y="491973"/>
                </a:lnTo>
                <a:cubicBezTo>
                  <a:pt x="858" y="429296"/>
                  <a:pt x="1717" y="366618"/>
                  <a:pt x="2575" y="303941"/>
                </a:cubicBezTo>
                <a:lnTo>
                  <a:pt x="221516" y="275608"/>
                </a:lnTo>
                <a:lnTo>
                  <a:pt x="391517" y="249850"/>
                </a:lnTo>
                <a:lnTo>
                  <a:pt x="589852" y="218941"/>
                </a:lnTo>
                <a:lnTo>
                  <a:pt x="734095" y="1983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3209925" y="2855913"/>
            <a:ext cx="1257300" cy="401637"/>
          </a:xfrm>
          <a:custGeom>
            <a:avLst/>
            <a:gdLst>
              <a:gd name="connsiteX0" fmla="*/ 319088 w 1257300"/>
              <a:gd name="connsiteY0" fmla="*/ 166687 h 402431"/>
              <a:gd name="connsiteX1" fmla="*/ 176213 w 1257300"/>
              <a:gd name="connsiteY1" fmla="*/ 195262 h 402431"/>
              <a:gd name="connsiteX2" fmla="*/ 2381 w 1257300"/>
              <a:gd name="connsiteY2" fmla="*/ 228600 h 402431"/>
              <a:gd name="connsiteX3" fmla="*/ 0 w 1257300"/>
              <a:gd name="connsiteY3" fmla="*/ 402431 h 402431"/>
              <a:gd name="connsiteX4" fmla="*/ 152400 w 1257300"/>
              <a:gd name="connsiteY4" fmla="*/ 371475 h 402431"/>
              <a:gd name="connsiteX5" fmla="*/ 261938 w 1257300"/>
              <a:gd name="connsiteY5" fmla="*/ 350044 h 402431"/>
              <a:gd name="connsiteX6" fmla="*/ 404813 w 1257300"/>
              <a:gd name="connsiteY6" fmla="*/ 321469 h 402431"/>
              <a:gd name="connsiteX7" fmla="*/ 531019 w 1257300"/>
              <a:gd name="connsiteY7" fmla="*/ 297656 h 402431"/>
              <a:gd name="connsiteX8" fmla="*/ 650081 w 1257300"/>
              <a:gd name="connsiteY8" fmla="*/ 278606 h 402431"/>
              <a:gd name="connsiteX9" fmla="*/ 776288 w 1257300"/>
              <a:gd name="connsiteY9" fmla="*/ 259556 h 402431"/>
              <a:gd name="connsiteX10" fmla="*/ 916781 w 1257300"/>
              <a:gd name="connsiteY10" fmla="*/ 242887 h 402431"/>
              <a:gd name="connsiteX11" fmla="*/ 995363 w 1257300"/>
              <a:gd name="connsiteY11" fmla="*/ 238125 h 402431"/>
              <a:gd name="connsiteX12" fmla="*/ 1054894 w 1257300"/>
              <a:gd name="connsiteY12" fmla="*/ 238125 h 402431"/>
              <a:gd name="connsiteX13" fmla="*/ 1102519 w 1257300"/>
              <a:gd name="connsiteY13" fmla="*/ 238125 h 402431"/>
              <a:gd name="connsiteX14" fmla="*/ 1145381 w 1257300"/>
              <a:gd name="connsiteY14" fmla="*/ 233362 h 402431"/>
              <a:gd name="connsiteX15" fmla="*/ 1185863 w 1257300"/>
              <a:gd name="connsiteY15" fmla="*/ 226219 h 402431"/>
              <a:gd name="connsiteX16" fmla="*/ 1216819 w 1257300"/>
              <a:gd name="connsiteY16" fmla="*/ 216694 h 402431"/>
              <a:gd name="connsiteX17" fmla="*/ 1235869 w 1257300"/>
              <a:gd name="connsiteY17" fmla="*/ 204787 h 402431"/>
              <a:gd name="connsiteX18" fmla="*/ 1245394 w 1257300"/>
              <a:gd name="connsiteY18" fmla="*/ 195262 h 402431"/>
              <a:gd name="connsiteX19" fmla="*/ 1252538 w 1257300"/>
              <a:gd name="connsiteY19" fmla="*/ 173831 h 402431"/>
              <a:gd name="connsiteX20" fmla="*/ 1257300 w 1257300"/>
              <a:gd name="connsiteY20" fmla="*/ 142875 h 402431"/>
              <a:gd name="connsiteX21" fmla="*/ 1252538 w 1257300"/>
              <a:gd name="connsiteY21" fmla="*/ 109537 h 402431"/>
              <a:gd name="connsiteX22" fmla="*/ 1243013 w 1257300"/>
              <a:gd name="connsiteY22" fmla="*/ 90487 h 402431"/>
              <a:gd name="connsiteX23" fmla="*/ 1233488 w 1257300"/>
              <a:gd name="connsiteY23" fmla="*/ 80962 h 402431"/>
              <a:gd name="connsiteX24" fmla="*/ 1207294 w 1257300"/>
              <a:gd name="connsiteY24" fmla="*/ 69056 h 402431"/>
              <a:gd name="connsiteX25" fmla="*/ 1176338 w 1257300"/>
              <a:gd name="connsiteY25" fmla="*/ 61912 h 402431"/>
              <a:gd name="connsiteX26" fmla="*/ 1109663 w 1257300"/>
              <a:gd name="connsiteY26" fmla="*/ 35719 h 402431"/>
              <a:gd name="connsiteX27" fmla="*/ 1033463 w 1257300"/>
              <a:gd name="connsiteY27" fmla="*/ 11906 h 402431"/>
              <a:gd name="connsiteX28" fmla="*/ 971550 w 1257300"/>
              <a:gd name="connsiteY28" fmla="*/ 0 h 402431"/>
              <a:gd name="connsiteX29" fmla="*/ 952500 w 1257300"/>
              <a:gd name="connsiteY29" fmla="*/ 0 h 402431"/>
              <a:gd name="connsiteX30" fmla="*/ 940594 w 1257300"/>
              <a:gd name="connsiteY30" fmla="*/ 2381 h 402431"/>
              <a:gd name="connsiteX31" fmla="*/ 928688 w 1257300"/>
              <a:gd name="connsiteY31" fmla="*/ 14287 h 402431"/>
              <a:gd name="connsiteX32" fmla="*/ 912019 w 1257300"/>
              <a:gd name="connsiteY32" fmla="*/ 28575 h 402431"/>
              <a:gd name="connsiteX33" fmla="*/ 862013 w 1257300"/>
              <a:gd name="connsiteY33" fmla="*/ 50006 h 402431"/>
              <a:gd name="connsiteX34" fmla="*/ 800100 w 1257300"/>
              <a:gd name="connsiteY34" fmla="*/ 64294 h 402431"/>
              <a:gd name="connsiteX35" fmla="*/ 550069 w 1257300"/>
              <a:gd name="connsiteY35" fmla="*/ 121444 h 402431"/>
              <a:gd name="connsiteX36" fmla="*/ 319088 w 1257300"/>
              <a:gd name="connsiteY36" fmla="*/ 166687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57300" h="402431">
                <a:moveTo>
                  <a:pt x="319088" y="166687"/>
                </a:moveTo>
                <a:lnTo>
                  <a:pt x="176213" y="195262"/>
                </a:lnTo>
                <a:lnTo>
                  <a:pt x="2381" y="228600"/>
                </a:lnTo>
                <a:cubicBezTo>
                  <a:pt x="1587" y="286544"/>
                  <a:pt x="794" y="344487"/>
                  <a:pt x="0" y="402431"/>
                </a:cubicBezTo>
                <a:lnTo>
                  <a:pt x="152400" y="371475"/>
                </a:lnTo>
                <a:lnTo>
                  <a:pt x="261938" y="350044"/>
                </a:lnTo>
                <a:lnTo>
                  <a:pt x="404813" y="321469"/>
                </a:lnTo>
                <a:lnTo>
                  <a:pt x="531019" y="297656"/>
                </a:lnTo>
                <a:lnTo>
                  <a:pt x="650081" y="278606"/>
                </a:lnTo>
                <a:lnTo>
                  <a:pt x="776288" y="259556"/>
                </a:lnTo>
                <a:lnTo>
                  <a:pt x="916781" y="242887"/>
                </a:lnTo>
                <a:lnTo>
                  <a:pt x="995363" y="238125"/>
                </a:lnTo>
                <a:lnTo>
                  <a:pt x="1054894" y="238125"/>
                </a:lnTo>
                <a:lnTo>
                  <a:pt x="1102519" y="238125"/>
                </a:lnTo>
                <a:lnTo>
                  <a:pt x="1145381" y="233362"/>
                </a:lnTo>
                <a:lnTo>
                  <a:pt x="1185863" y="226219"/>
                </a:lnTo>
                <a:lnTo>
                  <a:pt x="1216819" y="216694"/>
                </a:lnTo>
                <a:lnTo>
                  <a:pt x="1235869" y="204787"/>
                </a:lnTo>
                <a:lnTo>
                  <a:pt x="1245394" y="195262"/>
                </a:lnTo>
                <a:lnTo>
                  <a:pt x="1252538" y="173831"/>
                </a:lnTo>
                <a:lnTo>
                  <a:pt x="1257300" y="142875"/>
                </a:lnTo>
                <a:lnTo>
                  <a:pt x="1252538" y="109537"/>
                </a:lnTo>
                <a:lnTo>
                  <a:pt x="1243013" y="90487"/>
                </a:lnTo>
                <a:lnTo>
                  <a:pt x="1233488" y="80962"/>
                </a:lnTo>
                <a:lnTo>
                  <a:pt x="1207294" y="69056"/>
                </a:lnTo>
                <a:lnTo>
                  <a:pt x="1176338" y="61912"/>
                </a:lnTo>
                <a:lnTo>
                  <a:pt x="1109663" y="35719"/>
                </a:lnTo>
                <a:lnTo>
                  <a:pt x="1033463" y="11906"/>
                </a:lnTo>
                <a:lnTo>
                  <a:pt x="971550" y="0"/>
                </a:lnTo>
                <a:lnTo>
                  <a:pt x="952500" y="0"/>
                </a:lnTo>
                <a:lnTo>
                  <a:pt x="940594" y="2381"/>
                </a:lnTo>
                <a:lnTo>
                  <a:pt x="928688" y="14287"/>
                </a:lnTo>
                <a:lnTo>
                  <a:pt x="912019" y="28575"/>
                </a:lnTo>
                <a:lnTo>
                  <a:pt x="862013" y="50006"/>
                </a:lnTo>
                <a:lnTo>
                  <a:pt x="800100" y="64294"/>
                </a:lnTo>
                <a:lnTo>
                  <a:pt x="550069" y="121444"/>
                </a:lnTo>
                <a:lnTo>
                  <a:pt x="319088" y="1666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3128963" y="3794125"/>
            <a:ext cx="1079500" cy="1936750"/>
          </a:xfrm>
          <a:custGeom>
            <a:avLst/>
            <a:gdLst>
              <a:gd name="connsiteX0" fmla="*/ 270457 w 1079250"/>
              <a:gd name="connsiteY0" fmla="*/ 291063 h 1936983"/>
              <a:gd name="connsiteX1" fmla="*/ 185456 w 1079250"/>
              <a:gd name="connsiteY1" fmla="*/ 298790 h 1936983"/>
              <a:gd name="connsiteX2" fmla="*/ 123637 w 1079250"/>
              <a:gd name="connsiteY2" fmla="*/ 303941 h 1936983"/>
              <a:gd name="connsiteX3" fmla="*/ 72122 w 1079250"/>
              <a:gd name="connsiteY3" fmla="*/ 303941 h 1936983"/>
              <a:gd name="connsiteX4" fmla="*/ 0 w 1079250"/>
              <a:gd name="connsiteY4" fmla="*/ 303941 h 1936983"/>
              <a:gd name="connsiteX5" fmla="*/ 25758 w 1079250"/>
              <a:gd name="connsiteY5" fmla="*/ 146819 h 1936983"/>
              <a:gd name="connsiteX6" fmla="*/ 118486 w 1079250"/>
              <a:gd name="connsiteY6" fmla="*/ 146819 h 1936983"/>
              <a:gd name="connsiteX7" fmla="*/ 211214 w 1079250"/>
              <a:gd name="connsiteY7" fmla="*/ 144243 h 1936983"/>
              <a:gd name="connsiteX8" fmla="*/ 283335 w 1079250"/>
              <a:gd name="connsiteY8" fmla="*/ 139092 h 1936983"/>
              <a:gd name="connsiteX9" fmla="*/ 363184 w 1079250"/>
              <a:gd name="connsiteY9" fmla="*/ 128789 h 1936983"/>
              <a:gd name="connsiteX10" fmla="*/ 458488 w 1079250"/>
              <a:gd name="connsiteY10" fmla="*/ 113334 h 1936983"/>
              <a:gd name="connsiteX11" fmla="*/ 564095 w 1079250"/>
              <a:gd name="connsiteY11" fmla="*/ 90152 h 1936983"/>
              <a:gd name="connsiteX12" fmla="*/ 625913 w 1079250"/>
              <a:gd name="connsiteY12" fmla="*/ 74698 h 1936983"/>
              <a:gd name="connsiteX13" fmla="*/ 674853 w 1079250"/>
              <a:gd name="connsiteY13" fmla="*/ 59243 h 1936983"/>
              <a:gd name="connsiteX14" fmla="*/ 690308 w 1079250"/>
              <a:gd name="connsiteY14" fmla="*/ 48940 h 1936983"/>
              <a:gd name="connsiteX15" fmla="*/ 703187 w 1079250"/>
              <a:gd name="connsiteY15" fmla="*/ 33485 h 1936983"/>
              <a:gd name="connsiteX16" fmla="*/ 721217 w 1079250"/>
              <a:gd name="connsiteY16" fmla="*/ 20606 h 1936983"/>
              <a:gd name="connsiteX17" fmla="*/ 744399 w 1079250"/>
              <a:gd name="connsiteY17" fmla="*/ 10303 h 1936983"/>
              <a:gd name="connsiteX18" fmla="*/ 775308 w 1079250"/>
              <a:gd name="connsiteY18" fmla="*/ 2576 h 1936983"/>
              <a:gd name="connsiteX19" fmla="*/ 798490 w 1079250"/>
              <a:gd name="connsiteY19" fmla="*/ 0 h 1936983"/>
              <a:gd name="connsiteX20" fmla="*/ 826824 w 1079250"/>
              <a:gd name="connsiteY20" fmla="*/ 2576 h 1936983"/>
              <a:gd name="connsiteX21" fmla="*/ 850006 w 1079250"/>
              <a:gd name="connsiteY21" fmla="*/ 10303 h 1936983"/>
              <a:gd name="connsiteX22" fmla="*/ 873188 w 1079250"/>
              <a:gd name="connsiteY22" fmla="*/ 25758 h 1936983"/>
              <a:gd name="connsiteX23" fmla="*/ 927279 w 1079250"/>
              <a:gd name="connsiteY23" fmla="*/ 66970 h 1936983"/>
              <a:gd name="connsiteX24" fmla="*/ 986522 w 1079250"/>
              <a:gd name="connsiteY24" fmla="*/ 113334 h 1936983"/>
              <a:gd name="connsiteX25" fmla="*/ 1040613 w 1079250"/>
              <a:gd name="connsiteY25" fmla="*/ 157122 h 1936983"/>
              <a:gd name="connsiteX26" fmla="*/ 1068947 w 1079250"/>
              <a:gd name="connsiteY26" fmla="*/ 177729 h 1936983"/>
              <a:gd name="connsiteX27" fmla="*/ 1079250 w 1079250"/>
              <a:gd name="connsiteY27" fmla="*/ 190607 h 1936983"/>
              <a:gd name="connsiteX28" fmla="*/ 1079250 w 1079250"/>
              <a:gd name="connsiteY28" fmla="*/ 203486 h 1936983"/>
              <a:gd name="connsiteX29" fmla="*/ 1066371 w 1079250"/>
              <a:gd name="connsiteY29" fmla="*/ 231820 h 1936983"/>
              <a:gd name="connsiteX30" fmla="*/ 1045765 w 1079250"/>
              <a:gd name="connsiteY30" fmla="*/ 260153 h 1936983"/>
              <a:gd name="connsiteX31" fmla="*/ 1001977 w 1079250"/>
              <a:gd name="connsiteY31" fmla="*/ 296214 h 1936983"/>
              <a:gd name="connsiteX32" fmla="*/ 986522 w 1079250"/>
              <a:gd name="connsiteY32" fmla="*/ 306517 h 1936983"/>
              <a:gd name="connsiteX33" fmla="*/ 976219 w 1079250"/>
              <a:gd name="connsiteY33" fmla="*/ 324548 h 1936983"/>
              <a:gd name="connsiteX34" fmla="*/ 965916 w 1079250"/>
              <a:gd name="connsiteY34" fmla="*/ 378639 h 1936983"/>
              <a:gd name="connsiteX35" fmla="*/ 953037 w 1079250"/>
              <a:gd name="connsiteY35" fmla="*/ 504852 h 1936983"/>
              <a:gd name="connsiteX36" fmla="*/ 945309 w 1079250"/>
              <a:gd name="connsiteY36" fmla="*/ 602731 h 1936983"/>
              <a:gd name="connsiteX37" fmla="*/ 942734 w 1079250"/>
              <a:gd name="connsiteY37" fmla="*/ 759854 h 1936983"/>
              <a:gd name="connsiteX38" fmla="*/ 945309 w 1079250"/>
              <a:gd name="connsiteY38" fmla="*/ 1071522 h 1936983"/>
              <a:gd name="connsiteX39" fmla="*/ 947885 w 1079250"/>
              <a:gd name="connsiteY39" fmla="*/ 1251827 h 1936983"/>
              <a:gd name="connsiteX40" fmla="*/ 953037 w 1079250"/>
              <a:gd name="connsiteY40" fmla="*/ 1408949 h 1936983"/>
              <a:gd name="connsiteX41" fmla="*/ 958188 w 1079250"/>
              <a:gd name="connsiteY41" fmla="*/ 1493949 h 1936983"/>
              <a:gd name="connsiteX42" fmla="*/ 965916 w 1079250"/>
              <a:gd name="connsiteY42" fmla="*/ 1635617 h 1936983"/>
              <a:gd name="connsiteX43" fmla="*/ 968491 w 1079250"/>
              <a:gd name="connsiteY43" fmla="*/ 1676829 h 1936983"/>
              <a:gd name="connsiteX44" fmla="*/ 965916 w 1079250"/>
              <a:gd name="connsiteY44" fmla="*/ 1736072 h 1936983"/>
              <a:gd name="connsiteX45" fmla="*/ 955613 w 1079250"/>
              <a:gd name="connsiteY45" fmla="*/ 1792739 h 1936983"/>
              <a:gd name="connsiteX46" fmla="*/ 945309 w 1079250"/>
              <a:gd name="connsiteY46" fmla="*/ 1833952 h 1936983"/>
              <a:gd name="connsiteX47" fmla="*/ 924703 w 1079250"/>
              <a:gd name="connsiteY47" fmla="*/ 1875164 h 1936983"/>
              <a:gd name="connsiteX48" fmla="*/ 898946 w 1079250"/>
              <a:gd name="connsiteY48" fmla="*/ 1903498 h 1936983"/>
              <a:gd name="connsiteX49" fmla="*/ 873188 w 1079250"/>
              <a:gd name="connsiteY49" fmla="*/ 1924104 h 1936983"/>
              <a:gd name="connsiteX50" fmla="*/ 844854 w 1079250"/>
              <a:gd name="connsiteY50" fmla="*/ 1934407 h 1936983"/>
              <a:gd name="connsiteX51" fmla="*/ 826824 w 1079250"/>
              <a:gd name="connsiteY51" fmla="*/ 1936983 h 1936983"/>
              <a:gd name="connsiteX52" fmla="*/ 811369 w 1079250"/>
              <a:gd name="connsiteY52" fmla="*/ 1936983 h 1936983"/>
              <a:gd name="connsiteX53" fmla="*/ 793339 w 1079250"/>
              <a:gd name="connsiteY53" fmla="*/ 1916376 h 1936983"/>
              <a:gd name="connsiteX54" fmla="*/ 759854 w 1079250"/>
              <a:gd name="connsiteY54" fmla="*/ 1864861 h 1936983"/>
              <a:gd name="connsiteX55" fmla="*/ 734096 w 1079250"/>
              <a:gd name="connsiteY55" fmla="*/ 1821073 h 1936983"/>
              <a:gd name="connsiteX56" fmla="*/ 713490 w 1079250"/>
              <a:gd name="connsiteY56" fmla="*/ 1777285 h 1936983"/>
              <a:gd name="connsiteX57" fmla="*/ 692884 w 1079250"/>
              <a:gd name="connsiteY57" fmla="*/ 1720618 h 1936983"/>
              <a:gd name="connsiteX58" fmla="*/ 682580 w 1079250"/>
              <a:gd name="connsiteY58" fmla="*/ 1676829 h 1936983"/>
              <a:gd name="connsiteX59" fmla="*/ 674853 w 1079250"/>
              <a:gd name="connsiteY59" fmla="*/ 1630465 h 1936983"/>
              <a:gd name="connsiteX60" fmla="*/ 674853 w 1079250"/>
              <a:gd name="connsiteY60" fmla="*/ 1602132 h 1936983"/>
              <a:gd name="connsiteX61" fmla="*/ 687732 w 1079250"/>
              <a:gd name="connsiteY61" fmla="*/ 1573798 h 1936983"/>
              <a:gd name="connsiteX62" fmla="*/ 700611 w 1079250"/>
              <a:gd name="connsiteY62" fmla="*/ 1524859 h 1936983"/>
              <a:gd name="connsiteX63" fmla="*/ 716066 w 1079250"/>
              <a:gd name="connsiteY63" fmla="*/ 1457889 h 1936983"/>
              <a:gd name="connsiteX64" fmla="*/ 726369 w 1079250"/>
              <a:gd name="connsiteY64" fmla="*/ 1393494 h 1936983"/>
              <a:gd name="connsiteX65" fmla="*/ 734096 w 1079250"/>
              <a:gd name="connsiteY65" fmla="*/ 1347130 h 1936983"/>
              <a:gd name="connsiteX66" fmla="*/ 739248 w 1079250"/>
              <a:gd name="connsiteY66" fmla="*/ 1287887 h 1936983"/>
              <a:gd name="connsiteX67" fmla="*/ 741823 w 1079250"/>
              <a:gd name="connsiteY67" fmla="*/ 1202887 h 1936983"/>
              <a:gd name="connsiteX68" fmla="*/ 746975 w 1079250"/>
              <a:gd name="connsiteY68" fmla="*/ 1084401 h 1936983"/>
              <a:gd name="connsiteX69" fmla="*/ 746975 w 1079250"/>
              <a:gd name="connsiteY69" fmla="*/ 971067 h 1936983"/>
              <a:gd name="connsiteX70" fmla="*/ 744399 w 1079250"/>
              <a:gd name="connsiteY70" fmla="*/ 837127 h 1936983"/>
              <a:gd name="connsiteX71" fmla="*/ 744399 w 1079250"/>
              <a:gd name="connsiteY71" fmla="*/ 700611 h 1936983"/>
              <a:gd name="connsiteX72" fmla="*/ 744399 w 1079250"/>
              <a:gd name="connsiteY72" fmla="*/ 592428 h 1936983"/>
              <a:gd name="connsiteX73" fmla="*/ 741823 w 1079250"/>
              <a:gd name="connsiteY73" fmla="*/ 473943 h 1936983"/>
              <a:gd name="connsiteX74" fmla="*/ 739248 w 1079250"/>
              <a:gd name="connsiteY74" fmla="*/ 404397 h 1936983"/>
              <a:gd name="connsiteX75" fmla="*/ 731520 w 1079250"/>
              <a:gd name="connsiteY75" fmla="*/ 329699 h 1936983"/>
              <a:gd name="connsiteX76" fmla="*/ 723793 w 1079250"/>
              <a:gd name="connsiteY76" fmla="*/ 288487 h 1936983"/>
              <a:gd name="connsiteX77" fmla="*/ 713490 w 1079250"/>
              <a:gd name="connsiteY77" fmla="*/ 265305 h 1936983"/>
              <a:gd name="connsiteX78" fmla="*/ 705762 w 1079250"/>
              <a:gd name="connsiteY78" fmla="*/ 252426 h 1936983"/>
              <a:gd name="connsiteX79" fmla="*/ 692884 w 1079250"/>
              <a:gd name="connsiteY79" fmla="*/ 239547 h 1936983"/>
              <a:gd name="connsiteX80" fmla="*/ 672277 w 1079250"/>
              <a:gd name="connsiteY80" fmla="*/ 231820 h 1936983"/>
              <a:gd name="connsiteX81" fmla="*/ 633641 w 1079250"/>
              <a:gd name="connsiteY81" fmla="*/ 239547 h 1936983"/>
              <a:gd name="connsiteX82" fmla="*/ 558943 w 1079250"/>
              <a:gd name="connsiteY82" fmla="*/ 252426 h 1936983"/>
              <a:gd name="connsiteX83" fmla="*/ 437882 w 1079250"/>
              <a:gd name="connsiteY83" fmla="*/ 270456 h 1936983"/>
              <a:gd name="connsiteX84" fmla="*/ 270457 w 1079250"/>
              <a:gd name="connsiteY84" fmla="*/ 291063 h 193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079250" h="1936983">
                <a:moveTo>
                  <a:pt x="270457" y="291063"/>
                </a:moveTo>
                <a:lnTo>
                  <a:pt x="185456" y="298790"/>
                </a:lnTo>
                <a:lnTo>
                  <a:pt x="123637" y="303941"/>
                </a:lnTo>
                <a:lnTo>
                  <a:pt x="72122" y="303941"/>
                </a:lnTo>
                <a:lnTo>
                  <a:pt x="0" y="303941"/>
                </a:lnTo>
                <a:lnTo>
                  <a:pt x="25758" y="146819"/>
                </a:lnTo>
                <a:lnTo>
                  <a:pt x="118486" y="146819"/>
                </a:lnTo>
                <a:lnTo>
                  <a:pt x="211214" y="144243"/>
                </a:lnTo>
                <a:lnTo>
                  <a:pt x="283335" y="139092"/>
                </a:lnTo>
                <a:lnTo>
                  <a:pt x="363184" y="128789"/>
                </a:lnTo>
                <a:lnTo>
                  <a:pt x="458488" y="113334"/>
                </a:lnTo>
                <a:lnTo>
                  <a:pt x="564095" y="90152"/>
                </a:lnTo>
                <a:lnTo>
                  <a:pt x="625913" y="74698"/>
                </a:lnTo>
                <a:lnTo>
                  <a:pt x="674853" y="59243"/>
                </a:lnTo>
                <a:lnTo>
                  <a:pt x="690308" y="48940"/>
                </a:lnTo>
                <a:lnTo>
                  <a:pt x="703187" y="33485"/>
                </a:lnTo>
                <a:lnTo>
                  <a:pt x="721217" y="20606"/>
                </a:lnTo>
                <a:lnTo>
                  <a:pt x="744399" y="10303"/>
                </a:lnTo>
                <a:lnTo>
                  <a:pt x="775308" y="2576"/>
                </a:lnTo>
                <a:lnTo>
                  <a:pt x="798490" y="0"/>
                </a:lnTo>
                <a:lnTo>
                  <a:pt x="826824" y="2576"/>
                </a:lnTo>
                <a:lnTo>
                  <a:pt x="850006" y="10303"/>
                </a:lnTo>
                <a:lnTo>
                  <a:pt x="873188" y="25758"/>
                </a:lnTo>
                <a:lnTo>
                  <a:pt x="927279" y="66970"/>
                </a:lnTo>
                <a:lnTo>
                  <a:pt x="986522" y="113334"/>
                </a:lnTo>
                <a:lnTo>
                  <a:pt x="1040613" y="157122"/>
                </a:lnTo>
                <a:lnTo>
                  <a:pt x="1068947" y="177729"/>
                </a:lnTo>
                <a:lnTo>
                  <a:pt x="1079250" y="190607"/>
                </a:lnTo>
                <a:lnTo>
                  <a:pt x="1079250" y="203486"/>
                </a:lnTo>
                <a:lnTo>
                  <a:pt x="1066371" y="231820"/>
                </a:lnTo>
                <a:lnTo>
                  <a:pt x="1045765" y="260153"/>
                </a:lnTo>
                <a:lnTo>
                  <a:pt x="1001977" y="296214"/>
                </a:lnTo>
                <a:lnTo>
                  <a:pt x="986522" y="306517"/>
                </a:lnTo>
                <a:lnTo>
                  <a:pt x="976219" y="324548"/>
                </a:lnTo>
                <a:lnTo>
                  <a:pt x="965916" y="378639"/>
                </a:lnTo>
                <a:lnTo>
                  <a:pt x="953037" y="504852"/>
                </a:lnTo>
                <a:lnTo>
                  <a:pt x="945309" y="602731"/>
                </a:lnTo>
                <a:cubicBezTo>
                  <a:pt x="944451" y="655105"/>
                  <a:pt x="943592" y="707480"/>
                  <a:pt x="942734" y="759854"/>
                </a:cubicBezTo>
                <a:cubicBezTo>
                  <a:pt x="943592" y="863743"/>
                  <a:pt x="944451" y="967633"/>
                  <a:pt x="945309" y="1071522"/>
                </a:cubicBezTo>
                <a:cubicBezTo>
                  <a:pt x="946168" y="1131624"/>
                  <a:pt x="947026" y="1191725"/>
                  <a:pt x="947885" y="1251827"/>
                </a:cubicBezTo>
                <a:lnTo>
                  <a:pt x="953037" y="1408949"/>
                </a:lnTo>
                <a:lnTo>
                  <a:pt x="958188" y="1493949"/>
                </a:lnTo>
                <a:lnTo>
                  <a:pt x="965916" y="1635617"/>
                </a:lnTo>
                <a:lnTo>
                  <a:pt x="968491" y="1676829"/>
                </a:lnTo>
                <a:lnTo>
                  <a:pt x="965916" y="1736072"/>
                </a:lnTo>
                <a:lnTo>
                  <a:pt x="955613" y="1792739"/>
                </a:lnTo>
                <a:lnTo>
                  <a:pt x="945309" y="1833952"/>
                </a:lnTo>
                <a:lnTo>
                  <a:pt x="924703" y="1875164"/>
                </a:lnTo>
                <a:lnTo>
                  <a:pt x="898946" y="1903498"/>
                </a:lnTo>
                <a:lnTo>
                  <a:pt x="873188" y="1924104"/>
                </a:lnTo>
                <a:lnTo>
                  <a:pt x="844854" y="1934407"/>
                </a:lnTo>
                <a:lnTo>
                  <a:pt x="826824" y="1936983"/>
                </a:lnTo>
                <a:lnTo>
                  <a:pt x="811369" y="1936983"/>
                </a:lnTo>
                <a:lnTo>
                  <a:pt x="793339" y="1916376"/>
                </a:lnTo>
                <a:lnTo>
                  <a:pt x="759854" y="1864861"/>
                </a:lnTo>
                <a:lnTo>
                  <a:pt x="734096" y="1821073"/>
                </a:lnTo>
                <a:lnTo>
                  <a:pt x="713490" y="1777285"/>
                </a:lnTo>
                <a:lnTo>
                  <a:pt x="692884" y="1720618"/>
                </a:lnTo>
                <a:lnTo>
                  <a:pt x="682580" y="1676829"/>
                </a:lnTo>
                <a:lnTo>
                  <a:pt x="674853" y="1630465"/>
                </a:lnTo>
                <a:lnTo>
                  <a:pt x="674853" y="1602132"/>
                </a:lnTo>
                <a:lnTo>
                  <a:pt x="687732" y="1573798"/>
                </a:lnTo>
                <a:lnTo>
                  <a:pt x="700611" y="1524859"/>
                </a:lnTo>
                <a:lnTo>
                  <a:pt x="716066" y="1457889"/>
                </a:lnTo>
                <a:lnTo>
                  <a:pt x="726369" y="1393494"/>
                </a:lnTo>
                <a:lnTo>
                  <a:pt x="734096" y="1347130"/>
                </a:lnTo>
                <a:lnTo>
                  <a:pt x="739248" y="1287887"/>
                </a:lnTo>
                <a:cubicBezTo>
                  <a:pt x="740106" y="1259554"/>
                  <a:pt x="740965" y="1231220"/>
                  <a:pt x="741823" y="1202887"/>
                </a:cubicBezTo>
                <a:lnTo>
                  <a:pt x="746975" y="1084401"/>
                </a:lnTo>
                <a:lnTo>
                  <a:pt x="746975" y="971067"/>
                </a:lnTo>
                <a:cubicBezTo>
                  <a:pt x="746116" y="926420"/>
                  <a:pt x="745258" y="881774"/>
                  <a:pt x="744399" y="837127"/>
                </a:cubicBezTo>
                <a:lnTo>
                  <a:pt x="744399" y="700611"/>
                </a:lnTo>
                <a:lnTo>
                  <a:pt x="744399" y="592428"/>
                </a:lnTo>
                <a:cubicBezTo>
                  <a:pt x="743540" y="552933"/>
                  <a:pt x="742682" y="513438"/>
                  <a:pt x="741823" y="473943"/>
                </a:cubicBezTo>
                <a:cubicBezTo>
                  <a:pt x="740965" y="450761"/>
                  <a:pt x="739248" y="404397"/>
                  <a:pt x="739248" y="404397"/>
                </a:cubicBezTo>
                <a:lnTo>
                  <a:pt x="731520" y="329699"/>
                </a:lnTo>
                <a:lnTo>
                  <a:pt x="723793" y="288487"/>
                </a:lnTo>
                <a:lnTo>
                  <a:pt x="713490" y="265305"/>
                </a:lnTo>
                <a:lnTo>
                  <a:pt x="705762" y="252426"/>
                </a:lnTo>
                <a:lnTo>
                  <a:pt x="692884" y="239547"/>
                </a:lnTo>
                <a:lnTo>
                  <a:pt x="672277" y="231820"/>
                </a:lnTo>
                <a:lnTo>
                  <a:pt x="633641" y="239547"/>
                </a:lnTo>
                <a:lnTo>
                  <a:pt x="558943" y="252426"/>
                </a:lnTo>
                <a:lnTo>
                  <a:pt x="437882" y="270456"/>
                </a:lnTo>
                <a:lnTo>
                  <a:pt x="270457" y="2910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 rot="16200000">
            <a:off x="3005931" y="3250407"/>
            <a:ext cx="3438525" cy="928688"/>
          </a:xfrm>
          <a:custGeom>
            <a:avLst/>
            <a:gdLst>
              <a:gd name="connsiteX0" fmla="*/ 2206675 w 3438375"/>
              <a:gd name="connsiteY0" fmla="*/ 646137 h 928823"/>
              <a:gd name="connsiteX1" fmla="*/ 2097062 w 3438375"/>
              <a:gd name="connsiteY1" fmla="*/ 640368 h 928823"/>
              <a:gd name="connsiteX2" fmla="*/ 1967258 w 3438375"/>
              <a:gd name="connsiteY2" fmla="*/ 631715 h 928823"/>
              <a:gd name="connsiteX3" fmla="*/ 1883606 w 3438375"/>
              <a:gd name="connsiteY3" fmla="*/ 623061 h 928823"/>
              <a:gd name="connsiteX4" fmla="*/ 1771109 w 3438375"/>
              <a:gd name="connsiteY4" fmla="*/ 611523 h 928823"/>
              <a:gd name="connsiteX5" fmla="*/ 1649958 w 3438375"/>
              <a:gd name="connsiteY5" fmla="*/ 597100 h 928823"/>
              <a:gd name="connsiteX6" fmla="*/ 1548999 w 3438375"/>
              <a:gd name="connsiteY6" fmla="*/ 582677 h 928823"/>
              <a:gd name="connsiteX7" fmla="*/ 1476886 w 3438375"/>
              <a:gd name="connsiteY7" fmla="*/ 571139 h 928823"/>
              <a:gd name="connsiteX8" fmla="*/ 1387465 w 3438375"/>
              <a:gd name="connsiteY8" fmla="*/ 556717 h 928823"/>
              <a:gd name="connsiteX9" fmla="*/ 1298044 w 3438375"/>
              <a:gd name="connsiteY9" fmla="*/ 539409 h 928823"/>
              <a:gd name="connsiteX10" fmla="*/ 1220161 w 3438375"/>
              <a:gd name="connsiteY10" fmla="*/ 522102 h 928823"/>
              <a:gd name="connsiteX11" fmla="*/ 1107664 w 3438375"/>
              <a:gd name="connsiteY11" fmla="*/ 490372 h 928823"/>
              <a:gd name="connsiteX12" fmla="*/ 1000936 w 3438375"/>
              <a:gd name="connsiteY12" fmla="*/ 452873 h 928823"/>
              <a:gd name="connsiteX13" fmla="*/ 879785 w 3438375"/>
              <a:gd name="connsiteY13" fmla="*/ 409605 h 928823"/>
              <a:gd name="connsiteX14" fmla="*/ 752865 w 3438375"/>
              <a:gd name="connsiteY14" fmla="*/ 360568 h 928823"/>
              <a:gd name="connsiteX15" fmla="*/ 614407 w 3438375"/>
              <a:gd name="connsiteY15" fmla="*/ 302877 h 928823"/>
              <a:gd name="connsiteX16" fmla="*/ 507679 w 3438375"/>
              <a:gd name="connsiteY16" fmla="*/ 253840 h 928823"/>
              <a:gd name="connsiteX17" fmla="*/ 400951 w 3438375"/>
              <a:gd name="connsiteY17" fmla="*/ 201918 h 928823"/>
              <a:gd name="connsiteX18" fmla="*/ 279800 w 3438375"/>
              <a:gd name="connsiteY18" fmla="*/ 138458 h 928823"/>
              <a:gd name="connsiteX19" fmla="*/ 167303 w 3438375"/>
              <a:gd name="connsiteY19" fmla="*/ 77882 h 928823"/>
              <a:gd name="connsiteX20" fmla="*/ 109612 w 3438375"/>
              <a:gd name="connsiteY20" fmla="*/ 43268 h 928823"/>
              <a:gd name="connsiteX21" fmla="*/ 83651 w 3438375"/>
              <a:gd name="connsiteY21" fmla="*/ 25961 h 928823"/>
              <a:gd name="connsiteX22" fmla="*/ 40383 w 3438375"/>
              <a:gd name="connsiteY22" fmla="*/ 5769 h 928823"/>
              <a:gd name="connsiteX23" fmla="*/ 17307 w 3438375"/>
              <a:gd name="connsiteY23" fmla="*/ 0 h 928823"/>
              <a:gd name="connsiteX24" fmla="*/ 0 w 3438375"/>
              <a:gd name="connsiteY24" fmla="*/ 2884 h 928823"/>
              <a:gd name="connsiteX25" fmla="*/ 2884 w 3438375"/>
              <a:gd name="connsiteY25" fmla="*/ 20192 h 928823"/>
              <a:gd name="connsiteX26" fmla="*/ 8653 w 3438375"/>
              <a:gd name="connsiteY26" fmla="*/ 37499 h 928823"/>
              <a:gd name="connsiteX27" fmla="*/ 25961 w 3438375"/>
              <a:gd name="connsiteY27" fmla="*/ 66344 h 928823"/>
              <a:gd name="connsiteX28" fmla="*/ 51922 w 3438375"/>
              <a:gd name="connsiteY28" fmla="*/ 92305 h 928823"/>
              <a:gd name="connsiteX29" fmla="*/ 161534 w 3438375"/>
              <a:gd name="connsiteY29" fmla="*/ 184611 h 928823"/>
              <a:gd name="connsiteX30" fmla="*/ 256724 w 3438375"/>
              <a:gd name="connsiteY30" fmla="*/ 259609 h 928823"/>
              <a:gd name="connsiteX31" fmla="*/ 351914 w 3438375"/>
              <a:gd name="connsiteY31" fmla="*/ 325953 h 928823"/>
              <a:gd name="connsiteX32" fmla="*/ 455757 w 3438375"/>
              <a:gd name="connsiteY32" fmla="*/ 395182 h 928823"/>
              <a:gd name="connsiteX33" fmla="*/ 559601 w 3438375"/>
              <a:gd name="connsiteY33" fmla="*/ 455758 h 928823"/>
              <a:gd name="connsiteX34" fmla="*/ 674983 w 3438375"/>
              <a:gd name="connsiteY34" fmla="*/ 516333 h 928823"/>
              <a:gd name="connsiteX35" fmla="*/ 761519 w 3438375"/>
              <a:gd name="connsiteY35" fmla="*/ 559601 h 928823"/>
              <a:gd name="connsiteX36" fmla="*/ 914400 w 3438375"/>
              <a:gd name="connsiteY36" fmla="*/ 623061 h 928823"/>
              <a:gd name="connsiteX37" fmla="*/ 1032666 w 3438375"/>
              <a:gd name="connsiteY37" fmla="*/ 669214 h 928823"/>
              <a:gd name="connsiteX38" fmla="*/ 1148048 w 3438375"/>
              <a:gd name="connsiteY38" fmla="*/ 706713 h 928823"/>
              <a:gd name="connsiteX39" fmla="*/ 1274968 w 3438375"/>
              <a:gd name="connsiteY39" fmla="*/ 744212 h 928823"/>
              <a:gd name="connsiteX40" fmla="*/ 1416310 w 3438375"/>
              <a:gd name="connsiteY40" fmla="*/ 781711 h 928823"/>
              <a:gd name="connsiteX41" fmla="*/ 1563422 w 3438375"/>
              <a:gd name="connsiteY41" fmla="*/ 813441 h 928823"/>
              <a:gd name="connsiteX42" fmla="*/ 1707649 w 3438375"/>
              <a:gd name="connsiteY42" fmla="*/ 836517 h 928823"/>
              <a:gd name="connsiteX43" fmla="*/ 1837453 w 3438375"/>
              <a:gd name="connsiteY43" fmla="*/ 853824 h 928823"/>
              <a:gd name="connsiteX44" fmla="*/ 1964373 w 3438375"/>
              <a:gd name="connsiteY44" fmla="*/ 871132 h 928823"/>
              <a:gd name="connsiteX45" fmla="*/ 2137446 w 3438375"/>
              <a:gd name="connsiteY45" fmla="*/ 882670 h 928823"/>
              <a:gd name="connsiteX46" fmla="*/ 2316287 w 3438375"/>
              <a:gd name="connsiteY46" fmla="*/ 888439 h 928823"/>
              <a:gd name="connsiteX47" fmla="*/ 2483591 w 3438375"/>
              <a:gd name="connsiteY47" fmla="*/ 894208 h 928823"/>
              <a:gd name="connsiteX48" fmla="*/ 2694163 w 3438375"/>
              <a:gd name="connsiteY48" fmla="*/ 899977 h 928823"/>
              <a:gd name="connsiteX49" fmla="*/ 2875889 w 3438375"/>
              <a:gd name="connsiteY49" fmla="*/ 905746 h 928823"/>
              <a:gd name="connsiteX50" fmla="*/ 3011462 w 3438375"/>
              <a:gd name="connsiteY50" fmla="*/ 908631 h 928823"/>
              <a:gd name="connsiteX51" fmla="*/ 3121075 w 3438375"/>
              <a:gd name="connsiteY51" fmla="*/ 905746 h 928823"/>
              <a:gd name="connsiteX52" fmla="*/ 3276840 w 3438375"/>
              <a:gd name="connsiteY52" fmla="*/ 928823 h 928823"/>
              <a:gd name="connsiteX53" fmla="*/ 3297032 w 3438375"/>
              <a:gd name="connsiteY53" fmla="*/ 888439 h 928823"/>
              <a:gd name="connsiteX54" fmla="*/ 3331646 w 3438375"/>
              <a:gd name="connsiteY54" fmla="*/ 813441 h 928823"/>
              <a:gd name="connsiteX55" fmla="*/ 3369145 w 3438375"/>
              <a:gd name="connsiteY55" fmla="*/ 726905 h 928823"/>
              <a:gd name="connsiteX56" fmla="*/ 3395106 w 3438375"/>
              <a:gd name="connsiteY56" fmla="*/ 654791 h 928823"/>
              <a:gd name="connsiteX57" fmla="*/ 3418183 w 3438375"/>
              <a:gd name="connsiteY57" fmla="*/ 576908 h 928823"/>
              <a:gd name="connsiteX58" fmla="*/ 3432605 w 3438375"/>
              <a:gd name="connsiteY58" fmla="*/ 522102 h 928823"/>
              <a:gd name="connsiteX59" fmla="*/ 3438375 w 3438375"/>
              <a:gd name="connsiteY59" fmla="*/ 493257 h 928823"/>
              <a:gd name="connsiteX60" fmla="*/ 3435490 w 3438375"/>
              <a:gd name="connsiteY60" fmla="*/ 481718 h 928823"/>
              <a:gd name="connsiteX61" fmla="*/ 3426836 w 3438375"/>
              <a:gd name="connsiteY61" fmla="*/ 473065 h 928823"/>
              <a:gd name="connsiteX62" fmla="*/ 3412414 w 3438375"/>
              <a:gd name="connsiteY62" fmla="*/ 470180 h 928823"/>
              <a:gd name="connsiteX63" fmla="*/ 3380684 w 3438375"/>
              <a:gd name="connsiteY63" fmla="*/ 475949 h 928823"/>
              <a:gd name="connsiteX64" fmla="*/ 3369145 w 3438375"/>
              <a:gd name="connsiteY64" fmla="*/ 481718 h 928823"/>
              <a:gd name="connsiteX65" fmla="*/ 3337416 w 3438375"/>
              <a:gd name="connsiteY65" fmla="*/ 524987 h 928823"/>
              <a:gd name="connsiteX66" fmla="*/ 3314339 w 3438375"/>
              <a:gd name="connsiteY66" fmla="*/ 550947 h 928823"/>
              <a:gd name="connsiteX67" fmla="*/ 3285494 w 3438375"/>
              <a:gd name="connsiteY67" fmla="*/ 576908 h 928823"/>
              <a:gd name="connsiteX68" fmla="*/ 3242226 w 3438375"/>
              <a:gd name="connsiteY68" fmla="*/ 605754 h 928823"/>
              <a:gd name="connsiteX69" fmla="*/ 3210496 w 3438375"/>
              <a:gd name="connsiteY69" fmla="*/ 623061 h 928823"/>
              <a:gd name="connsiteX70" fmla="*/ 3161458 w 3438375"/>
              <a:gd name="connsiteY70" fmla="*/ 643253 h 928823"/>
              <a:gd name="connsiteX71" fmla="*/ 3103768 w 3438375"/>
              <a:gd name="connsiteY71" fmla="*/ 651906 h 928823"/>
              <a:gd name="connsiteX72" fmla="*/ 3017231 w 3438375"/>
              <a:gd name="connsiteY72" fmla="*/ 660560 h 928823"/>
              <a:gd name="connsiteX73" fmla="*/ 2933580 w 3438375"/>
              <a:gd name="connsiteY73" fmla="*/ 663445 h 928823"/>
              <a:gd name="connsiteX74" fmla="*/ 2803775 w 3438375"/>
              <a:gd name="connsiteY74" fmla="*/ 660560 h 928823"/>
              <a:gd name="connsiteX75" fmla="*/ 2662433 w 3438375"/>
              <a:gd name="connsiteY75" fmla="*/ 660560 h 928823"/>
              <a:gd name="connsiteX76" fmla="*/ 2523975 w 3438375"/>
              <a:gd name="connsiteY76" fmla="*/ 657676 h 928823"/>
              <a:gd name="connsiteX77" fmla="*/ 2264366 w 3438375"/>
              <a:gd name="connsiteY77" fmla="*/ 649022 h 928823"/>
              <a:gd name="connsiteX78" fmla="*/ 2206675 w 3438375"/>
              <a:gd name="connsiteY78" fmla="*/ 646137 h 9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438375" h="928823">
                <a:moveTo>
                  <a:pt x="2206675" y="646137"/>
                </a:moveTo>
                <a:lnTo>
                  <a:pt x="2097062" y="640368"/>
                </a:lnTo>
                <a:lnTo>
                  <a:pt x="1967258" y="631715"/>
                </a:lnTo>
                <a:lnTo>
                  <a:pt x="1883606" y="623061"/>
                </a:lnTo>
                <a:lnTo>
                  <a:pt x="1771109" y="611523"/>
                </a:lnTo>
                <a:lnTo>
                  <a:pt x="1649958" y="597100"/>
                </a:lnTo>
                <a:lnTo>
                  <a:pt x="1548999" y="582677"/>
                </a:lnTo>
                <a:lnTo>
                  <a:pt x="1476886" y="571139"/>
                </a:lnTo>
                <a:lnTo>
                  <a:pt x="1387465" y="556717"/>
                </a:lnTo>
                <a:lnTo>
                  <a:pt x="1298044" y="539409"/>
                </a:lnTo>
                <a:lnTo>
                  <a:pt x="1220161" y="522102"/>
                </a:lnTo>
                <a:lnTo>
                  <a:pt x="1107664" y="490372"/>
                </a:lnTo>
                <a:lnTo>
                  <a:pt x="1000936" y="452873"/>
                </a:lnTo>
                <a:lnTo>
                  <a:pt x="879785" y="409605"/>
                </a:lnTo>
                <a:lnTo>
                  <a:pt x="752865" y="360568"/>
                </a:lnTo>
                <a:lnTo>
                  <a:pt x="614407" y="302877"/>
                </a:lnTo>
                <a:lnTo>
                  <a:pt x="507679" y="253840"/>
                </a:lnTo>
                <a:lnTo>
                  <a:pt x="400951" y="201918"/>
                </a:lnTo>
                <a:lnTo>
                  <a:pt x="279800" y="138458"/>
                </a:lnTo>
                <a:lnTo>
                  <a:pt x="167303" y="77882"/>
                </a:lnTo>
                <a:lnTo>
                  <a:pt x="109612" y="43268"/>
                </a:lnTo>
                <a:lnTo>
                  <a:pt x="83651" y="25961"/>
                </a:lnTo>
                <a:lnTo>
                  <a:pt x="40383" y="5769"/>
                </a:lnTo>
                <a:lnTo>
                  <a:pt x="17307" y="0"/>
                </a:lnTo>
                <a:lnTo>
                  <a:pt x="0" y="2884"/>
                </a:lnTo>
                <a:lnTo>
                  <a:pt x="2884" y="20192"/>
                </a:lnTo>
                <a:lnTo>
                  <a:pt x="8653" y="37499"/>
                </a:lnTo>
                <a:lnTo>
                  <a:pt x="25961" y="66344"/>
                </a:lnTo>
                <a:lnTo>
                  <a:pt x="51922" y="92305"/>
                </a:lnTo>
                <a:lnTo>
                  <a:pt x="161534" y="184611"/>
                </a:lnTo>
                <a:lnTo>
                  <a:pt x="256724" y="259609"/>
                </a:lnTo>
                <a:lnTo>
                  <a:pt x="351914" y="325953"/>
                </a:lnTo>
                <a:lnTo>
                  <a:pt x="455757" y="395182"/>
                </a:lnTo>
                <a:lnTo>
                  <a:pt x="559601" y="455758"/>
                </a:lnTo>
                <a:lnTo>
                  <a:pt x="674983" y="516333"/>
                </a:lnTo>
                <a:lnTo>
                  <a:pt x="761519" y="559601"/>
                </a:lnTo>
                <a:lnTo>
                  <a:pt x="914400" y="623061"/>
                </a:lnTo>
                <a:lnTo>
                  <a:pt x="1032666" y="669214"/>
                </a:lnTo>
                <a:lnTo>
                  <a:pt x="1148048" y="706713"/>
                </a:lnTo>
                <a:lnTo>
                  <a:pt x="1274968" y="744212"/>
                </a:lnTo>
                <a:lnTo>
                  <a:pt x="1416310" y="781711"/>
                </a:lnTo>
                <a:lnTo>
                  <a:pt x="1563422" y="813441"/>
                </a:lnTo>
                <a:lnTo>
                  <a:pt x="1707649" y="836517"/>
                </a:lnTo>
                <a:lnTo>
                  <a:pt x="1837453" y="853824"/>
                </a:lnTo>
                <a:lnTo>
                  <a:pt x="1964373" y="871132"/>
                </a:lnTo>
                <a:lnTo>
                  <a:pt x="2137446" y="882670"/>
                </a:lnTo>
                <a:lnTo>
                  <a:pt x="2316287" y="888439"/>
                </a:lnTo>
                <a:lnTo>
                  <a:pt x="2483591" y="894208"/>
                </a:lnTo>
                <a:lnTo>
                  <a:pt x="2694163" y="899977"/>
                </a:lnTo>
                <a:lnTo>
                  <a:pt x="2875889" y="905746"/>
                </a:lnTo>
                <a:lnTo>
                  <a:pt x="3011462" y="908631"/>
                </a:lnTo>
                <a:lnTo>
                  <a:pt x="3121075" y="905746"/>
                </a:lnTo>
                <a:lnTo>
                  <a:pt x="3276840" y="928823"/>
                </a:lnTo>
                <a:lnTo>
                  <a:pt x="3297032" y="888439"/>
                </a:lnTo>
                <a:lnTo>
                  <a:pt x="3331646" y="813441"/>
                </a:lnTo>
                <a:lnTo>
                  <a:pt x="3369145" y="726905"/>
                </a:lnTo>
                <a:lnTo>
                  <a:pt x="3395106" y="654791"/>
                </a:lnTo>
                <a:lnTo>
                  <a:pt x="3418183" y="576908"/>
                </a:lnTo>
                <a:lnTo>
                  <a:pt x="3432605" y="522102"/>
                </a:lnTo>
                <a:lnTo>
                  <a:pt x="3438375" y="493257"/>
                </a:lnTo>
                <a:lnTo>
                  <a:pt x="3435490" y="481718"/>
                </a:lnTo>
                <a:lnTo>
                  <a:pt x="3426836" y="473065"/>
                </a:lnTo>
                <a:lnTo>
                  <a:pt x="3412414" y="470180"/>
                </a:lnTo>
                <a:lnTo>
                  <a:pt x="3380684" y="475949"/>
                </a:lnTo>
                <a:lnTo>
                  <a:pt x="3369145" y="481718"/>
                </a:lnTo>
                <a:lnTo>
                  <a:pt x="3337416" y="524987"/>
                </a:lnTo>
                <a:lnTo>
                  <a:pt x="3314339" y="550947"/>
                </a:lnTo>
                <a:lnTo>
                  <a:pt x="3285494" y="576908"/>
                </a:lnTo>
                <a:lnTo>
                  <a:pt x="3242226" y="605754"/>
                </a:lnTo>
                <a:lnTo>
                  <a:pt x="3210496" y="623061"/>
                </a:lnTo>
                <a:lnTo>
                  <a:pt x="3161458" y="643253"/>
                </a:lnTo>
                <a:lnTo>
                  <a:pt x="3103768" y="651906"/>
                </a:lnTo>
                <a:lnTo>
                  <a:pt x="3017231" y="660560"/>
                </a:lnTo>
                <a:lnTo>
                  <a:pt x="2933580" y="663445"/>
                </a:lnTo>
                <a:lnTo>
                  <a:pt x="2803775" y="660560"/>
                </a:lnTo>
                <a:lnTo>
                  <a:pt x="2662433" y="660560"/>
                </a:lnTo>
                <a:lnTo>
                  <a:pt x="2523975" y="657676"/>
                </a:lnTo>
                <a:lnTo>
                  <a:pt x="2264366" y="649022"/>
                </a:lnTo>
                <a:lnTo>
                  <a:pt x="2206675" y="64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5102225" y="2909888"/>
            <a:ext cx="1654175" cy="504825"/>
          </a:xfrm>
          <a:custGeom>
            <a:avLst/>
            <a:gdLst>
              <a:gd name="connsiteX0" fmla="*/ 847429 w 1653647"/>
              <a:gd name="connsiteY0" fmla="*/ 136516 h 504852"/>
              <a:gd name="connsiteX1" fmla="*/ 728944 w 1653647"/>
              <a:gd name="connsiteY1" fmla="*/ 164850 h 504852"/>
              <a:gd name="connsiteX2" fmla="*/ 618185 w 1653647"/>
              <a:gd name="connsiteY2" fmla="*/ 195759 h 504852"/>
              <a:gd name="connsiteX3" fmla="*/ 525458 w 1653647"/>
              <a:gd name="connsiteY3" fmla="*/ 221517 h 504852"/>
              <a:gd name="connsiteX4" fmla="*/ 450760 w 1653647"/>
              <a:gd name="connsiteY4" fmla="*/ 244699 h 504852"/>
              <a:gd name="connsiteX5" fmla="*/ 409548 w 1653647"/>
              <a:gd name="connsiteY5" fmla="*/ 255002 h 504852"/>
              <a:gd name="connsiteX6" fmla="*/ 352881 w 1653647"/>
              <a:gd name="connsiteY6" fmla="*/ 270457 h 504852"/>
              <a:gd name="connsiteX7" fmla="*/ 293638 w 1653647"/>
              <a:gd name="connsiteY7" fmla="*/ 280760 h 504852"/>
              <a:gd name="connsiteX8" fmla="*/ 226668 w 1653647"/>
              <a:gd name="connsiteY8" fmla="*/ 288487 h 504852"/>
              <a:gd name="connsiteX9" fmla="*/ 182880 w 1653647"/>
              <a:gd name="connsiteY9" fmla="*/ 291063 h 504852"/>
              <a:gd name="connsiteX10" fmla="*/ 128788 w 1653647"/>
              <a:gd name="connsiteY10" fmla="*/ 288487 h 504852"/>
              <a:gd name="connsiteX11" fmla="*/ 66970 w 1653647"/>
              <a:gd name="connsiteY11" fmla="*/ 280760 h 504852"/>
              <a:gd name="connsiteX12" fmla="*/ 0 w 1653647"/>
              <a:gd name="connsiteY12" fmla="*/ 262729 h 504852"/>
              <a:gd name="connsiteX13" fmla="*/ 23182 w 1653647"/>
              <a:gd name="connsiteY13" fmla="*/ 337427 h 504852"/>
              <a:gd name="connsiteX14" fmla="*/ 66970 w 1653647"/>
              <a:gd name="connsiteY14" fmla="*/ 388942 h 504852"/>
              <a:gd name="connsiteX15" fmla="*/ 95303 w 1653647"/>
              <a:gd name="connsiteY15" fmla="*/ 419852 h 504852"/>
              <a:gd name="connsiteX16" fmla="*/ 118485 w 1653647"/>
              <a:gd name="connsiteY16" fmla="*/ 445609 h 504852"/>
              <a:gd name="connsiteX17" fmla="*/ 151970 w 1653647"/>
              <a:gd name="connsiteY17" fmla="*/ 471367 h 504852"/>
              <a:gd name="connsiteX18" fmla="*/ 185455 w 1653647"/>
              <a:gd name="connsiteY18" fmla="*/ 489398 h 504852"/>
              <a:gd name="connsiteX19" fmla="*/ 216365 w 1653647"/>
              <a:gd name="connsiteY19" fmla="*/ 499701 h 504852"/>
              <a:gd name="connsiteX20" fmla="*/ 252425 w 1653647"/>
              <a:gd name="connsiteY20" fmla="*/ 504852 h 504852"/>
              <a:gd name="connsiteX21" fmla="*/ 283335 w 1653647"/>
              <a:gd name="connsiteY21" fmla="*/ 504852 h 504852"/>
              <a:gd name="connsiteX22" fmla="*/ 309093 w 1653647"/>
              <a:gd name="connsiteY22" fmla="*/ 497125 h 504852"/>
              <a:gd name="connsiteX23" fmla="*/ 337426 w 1653647"/>
              <a:gd name="connsiteY23" fmla="*/ 481670 h 504852"/>
              <a:gd name="connsiteX24" fmla="*/ 358032 w 1653647"/>
              <a:gd name="connsiteY24" fmla="*/ 463640 h 504852"/>
              <a:gd name="connsiteX25" fmla="*/ 399245 w 1653647"/>
              <a:gd name="connsiteY25" fmla="*/ 440458 h 504852"/>
              <a:gd name="connsiteX26" fmla="*/ 443033 w 1653647"/>
              <a:gd name="connsiteY26" fmla="*/ 417276 h 504852"/>
              <a:gd name="connsiteX27" fmla="*/ 497124 w 1653647"/>
              <a:gd name="connsiteY27" fmla="*/ 394094 h 504852"/>
              <a:gd name="connsiteX28" fmla="*/ 564094 w 1653647"/>
              <a:gd name="connsiteY28" fmla="*/ 368336 h 504852"/>
              <a:gd name="connsiteX29" fmla="*/ 628489 w 1653647"/>
              <a:gd name="connsiteY29" fmla="*/ 347730 h 504852"/>
              <a:gd name="connsiteX30" fmla="*/ 690307 w 1653647"/>
              <a:gd name="connsiteY30" fmla="*/ 329700 h 504852"/>
              <a:gd name="connsiteX31" fmla="*/ 780459 w 1653647"/>
              <a:gd name="connsiteY31" fmla="*/ 309093 h 504852"/>
              <a:gd name="connsiteX32" fmla="*/ 893793 w 1653647"/>
              <a:gd name="connsiteY32" fmla="*/ 288487 h 504852"/>
              <a:gd name="connsiteX33" fmla="*/ 976218 w 1653647"/>
              <a:gd name="connsiteY33" fmla="*/ 275608 h 504852"/>
              <a:gd name="connsiteX34" fmla="*/ 1074098 w 1653647"/>
              <a:gd name="connsiteY34" fmla="*/ 262729 h 504852"/>
              <a:gd name="connsiteX35" fmla="*/ 1187432 w 1653647"/>
              <a:gd name="connsiteY35" fmla="*/ 255002 h 504852"/>
              <a:gd name="connsiteX36" fmla="*/ 1254402 w 1653647"/>
              <a:gd name="connsiteY36" fmla="*/ 255002 h 504852"/>
              <a:gd name="connsiteX37" fmla="*/ 1581525 w 1653647"/>
              <a:gd name="connsiteY37" fmla="*/ 316821 h 504852"/>
              <a:gd name="connsiteX38" fmla="*/ 1604707 w 1653647"/>
              <a:gd name="connsiteY38" fmla="*/ 291063 h 504852"/>
              <a:gd name="connsiteX39" fmla="*/ 1635616 w 1653647"/>
              <a:gd name="connsiteY39" fmla="*/ 239547 h 504852"/>
              <a:gd name="connsiteX40" fmla="*/ 1651071 w 1653647"/>
              <a:gd name="connsiteY40" fmla="*/ 206062 h 504852"/>
              <a:gd name="connsiteX41" fmla="*/ 1653647 w 1653647"/>
              <a:gd name="connsiteY41" fmla="*/ 185456 h 504852"/>
              <a:gd name="connsiteX42" fmla="*/ 1640768 w 1653647"/>
              <a:gd name="connsiteY42" fmla="*/ 167426 h 504852"/>
              <a:gd name="connsiteX43" fmla="*/ 1604707 w 1653647"/>
              <a:gd name="connsiteY43" fmla="*/ 141668 h 504852"/>
              <a:gd name="connsiteX44" fmla="*/ 1563495 w 1653647"/>
              <a:gd name="connsiteY44" fmla="*/ 110759 h 504852"/>
              <a:gd name="connsiteX45" fmla="*/ 1522282 w 1653647"/>
              <a:gd name="connsiteY45" fmla="*/ 82425 h 504852"/>
              <a:gd name="connsiteX46" fmla="*/ 1468191 w 1653647"/>
              <a:gd name="connsiteY46" fmla="*/ 51516 h 504852"/>
              <a:gd name="connsiteX47" fmla="*/ 1414100 w 1653647"/>
              <a:gd name="connsiteY47" fmla="*/ 23182 h 504852"/>
              <a:gd name="connsiteX48" fmla="*/ 1372887 w 1653647"/>
              <a:gd name="connsiteY48" fmla="*/ 7728 h 504852"/>
              <a:gd name="connsiteX49" fmla="*/ 1334251 w 1653647"/>
              <a:gd name="connsiteY49" fmla="*/ 0 h 504852"/>
              <a:gd name="connsiteX50" fmla="*/ 1316220 w 1653647"/>
              <a:gd name="connsiteY50" fmla="*/ 5152 h 504852"/>
              <a:gd name="connsiteX51" fmla="*/ 1300766 w 1653647"/>
              <a:gd name="connsiteY51" fmla="*/ 18031 h 504852"/>
              <a:gd name="connsiteX52" fmla="*/ 1267281 w 1653647"/>
              <a:gd name="connsiteY52" fmla="*/ 36061 h 504852"/>
              <a:gd name="connsiteX53" fmla="*/ 1218341 w 1653647"/>
              <a:gd name="connsiteY53" fmla="*/ 54092 h 504852"/>
              <a:gd name="connsiteX54" fmla="*/ 1125613 w 1653647"/>
              <a:gd name="connsiteY54" fmla="*/ 72122 h 504852"/>
              <a:gd name="connsiteX55" fmla="*/ 999400 w 1653647"/>
              <a:gd name="connsiteY55" fmla="*/ 100456 h 504852"/>
              <a:gd name="connsiteX56" fmla="*/ 896369 w 1653647"/>
              <a:gd name="connsiteY56" fmla="*/ 123638 h 504852"/>
              <a:gd name="connsiteX57" fmla="*/ 847429 w 1653647"/>
              <a:gd name="connsiteY57" fmla="*/ 136516 h 50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53647" h="504852">
                <a:moveTo>
                  <a:pt x="847429" y="136516"/>
                </a:moveTo>
                <a:lnTo>
                  <a:pt x="728944" y="164850"/>
                </a:lnTo>
                <a:lnTo>
                  <a:pt x="618185" y="195759"/>
                </a:lnTo>
                <a:lnTo>
                  <a:pt x="525458" y="221517"/>
                </a:lnTo>
                <a:lnTo>
                  <a:pt x="450760" y="244699"/>
                </a:lnTo>
                <a:lnTo>
                  <a:pt x="409548" y="255002"/>
                </a:lnTo>
                <a:lnTo>
                  <a:pt x="352881" y="270457"/>
                </a:lnTo>
                <a:lnTo>
                  <a:pt x="293638" y="280760"/>
                </a:lnTo>
                <a:lnTo>
                  <a:pt x="226668" y="288487"/>
                </a:lnTo>
                <a:lnTo>
                  <a:pt x="182880" y="291063"/>
                </a:lnTo>
                <a:lnTo>
                  <a:pt x="128788" y="288487"/>
                </a:lnTo>
                <a:lnTo>
                  <a:pt x="66970" y="280760"/>
                </a:lnTo>
                <a:lnTo>
                  <a:pt x="0" y="262729"/>
                </a:lnTo>
                <a:lnTo>
                  <a:pt x="23182" y="337427"/>
                </a:lnTo>
                <a:lnTo>
                  <a:pt x="66970" y="388942"/>
                </a:lnTo>
                <a:lnTo>
                  <a:pt x="95303" y="419852"/>
                </a:lnTo>
                <a:lnTo>
                  <a:pt x="118485" y="445609"/>
                </a:lnTo>
                <a:lnTo>
                  <a:pt x="151970" y="471367"/>
                </a:lnTo>
                <a:lnTo>
                  <a:pt x="185455" y="489398"/>
                </a:lnTo>
                <a:lnTo>
                  <a:pt x="216365" y="499701"/>
                </a:lnTo>
                <a:lnTo>
                  <a:pt x="252425" y="504852"/>
                </a:lnTo>
                <a:lnTo>
                  <a:pt x="283335" y="504852"/>
                </a:lnTo>
                <a:lnTo>
                  <a:pt x="309093" y="497125"/>
                </a:lnTo>
                <a:lnTo>
                  <a:pt x="337426" y="481670"/>
                </a:lnTo>
                <a:lnTo>
                  <a:pt x="358032" y="463640"/>
                </a:lnTo>
                <a:lnTo>
                  <a:pt x="399245" y="440458"/>
                </a:lnTo>
                <a:lnTo>
                  <a:pt x="443033" y="417276"/>
                </a:lnTo>
                <a:lnTo>
                  <a:pt x="497124" y="394094"/>
                </a:lnTo>
                <a:lnTo>
                  <a:pt x="564094" y="368336"/>
                </a:lnTo>
                <a:lnTo>
                  <a:pt x="628489" y="347730"/>
                </a:lnTo>
                <a:lnTo>
                  <a:pt x="690307" y="329700"/>
                </a:lnTo>
                <a:lnTo>
                  <a:pt x="780459" y="309093"/>
                </a:lnTo>
                <a:lnTo>
                  <a:pt x="893793" y="288487"/>
                </a:lnTo>
                <a:lnTo>
                  <a:pt x="976218" y="275608"/>
                </a:lnTo>
                <a:lnTo>
                  <a:pt x="1074098" y="262729"/>
                </a:lnTo>
                <a:lnTo>
                  <a:pt x="1187432" y="255002"/>
                </a:lnTo>
                <a:lnTo>
                  <a:pt x="1254402" y="255002"/>
                </a:lnTo>
                <a:lnTo>
                  <a:pt x="1581525" y="316821"/>
                </a:lnTo>
                <a:lnTo>
                  <a:pt x="1604707" y="291063"/>
                </a:lnTo>
                <a:lnTo>
                  <a:pt x="1635616" y="239547"/>
                </a:lnTo>
                <a:lnTo>
                  <a:pt x="1651071" y="206062"/>
                </a:lnTo>
                <a:lnTo>
                  <a:pt x="1653647" y="185456"/>
                </a:lnTo>
                <a:lnTo>
                  <a:pt x="1640768" y="167426"/>
                </a:lnTo>
                <a:lnTo>
                  <a:pt x="1604707" y="141668"/>
                </a:lnTo>
                <a:lnTo>
                  <a:pt x="1563495" y="110759"/>
                </a:lnTo>
                <a:lnTo>
                  <a:pt x="1522282" y="82425"/>
                </a:lnTo>
                <a:lnTo>
                  <a:pt x="1468191" y="51516"/>
                </a:lnTo>
                <a:lnTo>
                  <a:pt x="1414100" y="23182"/>
                </a:lnTo>
                <a:lnTo>
                  <a:pt x="1372887" y="7728"/>
                </a:lnTo>
                <a:lnTo>
                  <a:pt x="1334251" y="0"/>
                </a:lnTo>
                <a:lnTo>
                  <a:pt x="1316220" y="5152"/>
                </a:lnTo>
                <a:lnTo>
                  <a:pt x="1300766" y="18031"/>
                </a:lnTo>
                <a:lnTo>
                  <a:pt x="1267281" y="36061"/>
                </a:lnTo>
                <a:lnTo>
                  <a:pt x="1218341" y="54092"/>
                </a:lnTo>
                <a:lnTo>
                  <a:pt x="1125613" y="72122"/>
                </a:lnTo>
                <a:lnTo>
                  <a:pt x="999400" y="100456"/>
                </a:lnTo>
                <a:lnTo>
                  <a:pt x="896369" y="123638"/>
                </a:lnTo>
                <a:lnTo>
                  <a:pt x="847429" y="13651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4813300" y="3140075"/>
            <a:ext cx="1924050" cy="2495550"/>
          </a:xfrm>
          <a:custGeom>
            <a:avLst/>
            <a:gdLst>
              <a:gd name="connsiteX0" fmla="*/ 1489075 w 1924050"/>
              <a:gd name="connsiteY0" fmla="*/ 412750 h 2495550"/>
              <a:gd name="connsiteX1" fmla="*/ 1460500 w 1924050"/>
              <a:gd name="connsiteY1" fmla="*/ 511175 h 2495550"/>
              <a:gd name="connsiteX2" fmla="*/ 1419225 w 1924050"/>
              <a:gd name="connsiteY2" fmla="*/ 625475 h 2495550"/>
              <a:gd name="connsiteX3" fmla="*/ 1384300 w 1924050"/>
              <a:gd name="connsiteY3" fmla="*/ 720725 h 2495550"/>
              <a:gd name="connsiteX4" fmla="*/ 1339850 w 1924050"/>
              <a:gd name="connsiteY4" fmla="*/ 828675 h 2495550"/>
              <a:gd name="connsiteX5" fmla="*/ 1292225 w 1924050"/>
              <a:gd name="connsiteY5" fmla="*/ 936625 h 2495550"/>
              <a:gd name="connsiteX6" fmla="*/ 1228725 w 1924050"/>
              <a:gd name="connsiteY6" fmla="*/ 1066800 h 2495550"/>
              <a:gd name="connsiteX7" fmla="*/ 1200150 w 1924050"/>
              <a:gd name="connsiteY7" fmla="*/ 1120775 h 2495550"/>
              <a:gd name="connsiteX8" fmla="*/ 1168400 w 1924050"/>
              <a:gd name="connsiteY8" fmla="*/ 1177925 h 2495550"/>
              <a:gd name="connsiteX9" fmla="*/ 1069975 w 1924050"/>
              <a:gd name="connsiteY9" fmla="*/ 1362075 h 2495550"/>
              <a:gd name="connsiteX10" fmla="*/ 1003300 w 1924050"/>
              <a:gd name="connsiteY10" fmla="*/ 1447800 h 2495550"/>
              <a:gd name="connsiteX11" fmla="*/ 920750 w 1924050"/>
              <a:gd name="connsiteY11" fmla="*/ 1555750 h 2495550"/>
              <a:gd name="connsiteX12" fmla="*/ 835025 w 1924050"/>
              <a:gd name="connsiteY12" fmla="*/ 1654175 h 2495550"/>
              <a:gd name="connsiteX13" fmla="*/ 752475 w 1924050"/>
              <a:gd name="connsiteY13" fmla="*/ 1749425 h 2495550"/>
              <a:gd name="connsiteX14" fmla="*/ 679450 w 1924050"/>
              <a:gd name="connsiteY14" fmla="*/ 1828800 h 2495550"/>
              <a:gd name="connsiteX15" fmla="*/ 587375 w 1924050"/>
              <a:gd name="connsiteY15" fmla="*/ 1924050 h 2495550"/>
              <a:gd name="connsiteX16" fmla="*/ 495300 w 1924050"/>
              <a:gd name="connsiteY16" fmla="*/ 2012950 h 2495550"/>
              <a:gd name="connsiteX17" fmla="*/ 396875 w 1924050"/>
              <a:gd name="connsiteY17" fmla="*/ 2105025 h 2495550"/>
              <a:gd name="connsiteX18" fmla="*/ 273050 w 1924050"/>
              <a:gd name="connsiteY18" fmla="*/ 2212975 h 2495550"/>
              <a:gd name="connsiteX19" fmla="*/ 123825 w 1924050"/>
              <a:gd name="connsiteY19" fmla="*/ 2333625 h 2495550"/>
              <a:gd name="connsiteX20" fmla="*/ 38100 w 1924050"/>
              <a:gd name="connsiteY20" fmla="*/ 2403475 h 2495550"/>
              <a:gd name="connsiteX21" fmla="*/ 6350 w 1924050"/>
              <a:gd name="connsiteY21" fmla="*/ 2428875 h 2495550"/>
              <a:gd name="connsiteX22" fmla="*/ 0 w 1924050"/>
              <a:gd name="connsiteY22" fmla="*/ 2438400 h 2495550"/>
              <a:gd name="connsiteX23" fmla="*/ 0 w 1924050"/>
              <a:gd name="connsiteY23" fmla="*/ 2457450 h 2495550"/>
              <a:gd name="connsiteX24" fmla="*/ 6350 w 1924050"/>
              <a:gd name="connsiteY24" fmla="*/ 2486025 h 2495550"/>
              <a:gd name="connsiteX25" fmla="*/ 22225 w 1924050"/>
              <a:gd name="connsiteY25" fmla="*/ 2495550 h 2495550"/>
              <a:gd name="connsiteX26" fmla="*/ 63500 w 1924050"/>
              <a:gd name="connsiteY26" fmla="*/ 2482850 h 2495550"/>
              <a:gd name="connsiteX27" fmla="*/ 200025 w 1924050"/>
              <a:gd name="connsiteY27" fmla="*/ 2406650 h 2495550"/>
              <a:gd name="connsiteX28" fmla="*/ 263525 w 1924050"/>
              <a:gd name="connsiteY28" fmla="*/ 2371725 h 2495550"/>
              <a:gd name="connsiteX29" fmla="*/ 355600 w 1924050"/>
              <a:gd name="connsiteY29" fmla="*/ 2314575 h 2495550"/>
              <a:gd name="connsiteX30" fmla="*/ 466725 w 1924050"/>
              <a:gd name="connsiteY30" fmla="*/ 2235200 h 2495550"/>
              <a:gd name="connsiteX31" fmla="*/ 571500 w 1924050"/>
              <a:gd name="connsiteY31" fmla="*/ 2155825 h 2495550"/>
              <a:gd name="connsiteX32" fmla="*/ 704850 w 1924050"/>
              <a:gd name="connsiteY32" fmla="*/ 2047875 h 2495550"/>
              <a:gd name="connsiteX33" fmla="*/ 809625 w 1924050"/>
              <a:gd name="connsiteY33" fmla="*/ 1949450 h 2495550"/>
              <a:gd name="connsiteX34" fmla="*/ 911225 w 1924050"/>
              <a:gd name="connsiteY34" fmla="*/ 1854200 h 2495550"/>
              <a:gd name="connsiteX35" fmla="*/ 1022350 w 1924050"/>
              <a:gd name="connsiteY35" fmla="*/ 1736725 h 2495550"/>
              <a:gd name="connsiteX36" fmla="*/ 1120775 w 1924050"/>
              <a:gd name="connsiteY36" fmla="*/ 1635125 h 2495550"/>
              <a:gd name="connsiteX37" fmla="*/ 1216025 w 1924050"/>
              <a:gd name="connsiteY37" fmla="*/ 1524000 h 2495550"/>
              <a:gd name="connsiteX38" fmla="*/ 1343025 w 1924050"/>
              <a:gd name="connsiteY38" fmla="*/ 1330325 h 2495550"/>
              <a:gd name="connsiteX39" fmla="*/ 1403350 w 1924050"/>
              <a:gd name="connsiteY39" fmla="*/ 1235075 h 2495550"/>
              <a:gd name="connsiteX40" fmla="*/ 1482725 w 1924050"/>
              <a:gd name="connsiteY40" fmla="*/ 1092200 h 2495550"/>
              <a:gd name="connsiteX41" fmla="*/ 1565275 w 1924050"/>
              <a:gd name="connsiteY41" fmla="*/ 936625 h 2495550"/>
              <a:gd name="connsiteX42" fmla="*/ 1609725 w 1924050"/>
              <a:gd name="connsiteY42" fmla="*/ 838200 h 2495550"/>
              <a:gd name="connsiteX43" fmla="*/ 1654175 w 1924050"/>
              <a:gd name="connsiteY43" fmla="*/ 746125 h 2495550"/>
              <a:gd name="connsiteX44" fmla="*/ 1727200 w 1924050"/>
              <a:gd name="connsiteY44" fmla="*/ 571500 h 2495550"/>
              <a:gd name="connsiteX45" fmla="*/ 1771650 w 1924050"/>
              <a:gd name="connsiteY45" fmla="*/ 444500 h 2495550"/>
              <a:gd name="connsiteX46" fmla="*/ 1809750 w 1924050"/>
              <a:gd name="connsiteY46" fmla="*/ 323850 h 2495550"/>
              <a:gd name="connsiteX47" fmla="*/ 1838325 w 1924050"/>
              <a:gd name="connsiteY47" fmla="*/ 228600 h 2495550"/>
              <a:gd name="connsiteX48" fmla="*/ 1857375 w 1924050"/>
              <a:gd name="connsiteY48" fmla="*/ 142875 h 2495550"/>
              <a:gd name="connsiteX49" fmla="*/ 1870075 w 1924050"/>
              <a:gd name="connsiteY49" fmla="*/ 85725 h 2495550"/>
              <a:gd name="connsiteX50" fmla="*/ 1892300 w 1924050"/>
              <a:gd name="connsiteY50" fmla="*/ 47625 h 2495550"/>
              <a:gd name="connsiteX51" fmla="*/ 1924050 w 1924050"/>
              <a:gd name="connsiteY51" fmla="*/ 0 h 2495550"/>
              <a:gd name="connsiteX52" fmla="*/ 1558925 w 1924050"/>
              <a:gd name="connsiteY52" fmla="*/ 22225 h 2495550"/>
              <a:gd name="connsiteX53" fmla="*/ 1574800 w 1924050"/>
              <a:gd name="connsiteY53" fmla="*/ 38100 h 2495550"/>
              <a:gd name="connsiteX54" fmla="*/ 1581150 w 1924050"/>
              <a:gd name="connsiteY54" fmla="*/ 57150 h 2495550"/>
              <a:gd name="connsiteX55" fmla="*/ 1574800 w 1924050"/>
              <a:gd name="connsiteY55" fmla="*/ 98425 h 2495550"/>
              <a:gd name="connsiteX56" fmla="*/ 1562100 w 1924050"/>
              <a:gd name="connsiteY56" fmla="*/ 155575 h 2495550"/>
              <a:gd name="connsiteX57" fmla="*/ 1533525 w 1924050"/>
              <a:gd name="connsiteY57" fmla="*/ 269875 h 2495550"/>
              <a:gd name="connsiteX58" fmla="*/ 1489075 w 1924050"/>
              <a:gd name="connsiteY58" fmla="*/ 412750 h 249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924050" h="2495550">
                <a:moveTo>
                  <a:pt x="1489075" y="412750"/>
                </a:moveTo>
                <a:lnTo>
                  <a:pt x="1460500" y="511175"/>
                </a:lnTo>
                <a:lnTo>
                  <a:pt x="1419225" y="625475"/>
                </a:lnTo>
                <a:lnTo>
                  <a:pt x="1384300" y="720725"/>
                </a:lnTo>
                <a:lnTo>
                  <a:pt x="1339850" y="828675"/>
                </a:lnTo>
                <a:lnTo>
                  <a:pt x="1292225" y="936625"/>
                </a:lnTo>
                <a:lnTo>
                  <a:pt x="1228725" y="1066800"/>
                </a:lnTo>
                <a:lnTo>
                  <a:pt x="1200150" y="1120775"/>
                </a:lnTo>
                <a:lnTo>
                  <a:pt x="1168400" y="1177925"/>
                </a:lnTo>
                <a:lnTo>
                  <a:pt x="1069975" y="1362075"/>
                </a:lnTo>
                <a:lnTo>
                  <a:pt x="1003300" y="1447800"/>
                </a:lnTo>
                <a:lnTo>
                  <a:pt x="920750" y="1555750"/>
                </a:lnTo>
                <a:lnTo>
                  <a:pt x="835025" y="1654175"/>
                </a:lnTo>
                <a:lnTo>
                  <a:pt x="752475" y="1749425"/>
                </a:lnTo>
                <a:lnTo>
                  <a:pt x="679450" y="1828800"/>
                </a:lnTo>
                <a:lnTo>
                  <a:pt x="587375" y="1924050"/>
                </a:lnTo>
                <a:lnTo>
                  <a:pt x="495300" y="2012950"/>
                </a:lnTo>
                <a:lnTo>
                  <a:pt x="396875" y="2105025"/>
                </a:lnTo>
                <a:lnTo>
                  <a:pt x="273050" y="2212975"/>
                </a:lnTo>
                <a:lnTo>
                  <a:pt x="123825" y="2333625"/>
                </a:lnTo>
                <a:lnTo>
                  <a:pt x="38100" y="2403475"/>
                </a:lnTo>
                <a:lnTo>
                  <a:pt x="6350" y="2428875"/>
                </a:lnTo>
                <a:lnTo>
                  <a:pt x="0" y="2438400"/>
                </a:lnTo>
                <a:lnTo>
                  <a:pt x="0" y="2457450"/>
                </a:lnTo>
                <a:lnTo>
                  <a:pt x="6350" y="2486025"/>
                </a:lnTo>
                <a:lnTo>
                  <a:pt x="22225" y="2495550"/>
                </a:lnTo>
                <a:lnTo>
                  <a:pt x="63500" y="2482850"/>
                </a:lnTo>
                <a:lnTo>
                  <a:pt x="200025" y="2406650"/>
                </a:lnTo>
                <a:lnTo>
                  <a:pt x="263525" y="2371725"/>
                </a:lnTo>
                <a:lnTo>
                  <a:pt x="355600" y="2314575"/>
                </a:lnTo>
                <a:lnTo>
                  <a:pt x="466725" y="2235200"/>
                </a:lnTo>
                <a:lnTo>
                  <a:pt x="571500" y="2155825"/>
                </a:lnTo>
                <a:lnTo>
                  <a:pt x="704850" y="2047875"/>
                </a:lnTo>
                <a:lnTo>
                  <a:pt x="809625" y="1949450"/>
                </a:lnTo>
                <a:lnTo>
                  <a:pt x="911225" y="1854200"/>
                </a:lnTo>
                <a:lnTo>
                  <a:pt x="1022350" y="1736725"/>
                </a:lnTo>
                <a:lnTo>
                  <a:pt x="1120775" y="1635125"/>
                </a:lnTo>
                <a:lnTo>
                  <a:pt x="1216025" y="1524000"/>
                </a:lnTo>
                <a:lnTo>
                  <a:pt x="1343025" y="1330325"/>
                </a:lnTo>
                <a:lnTo>
                  <a:pt x="1403350" y="1235075"/>
                </a:lnTo>
                <a:lnTo>
                  <a:pt x="1482725" y="1092200"/>
                </a:lnTo>
                <a:lnTo>
                  <a:pt x="1565275" y="936625"/>
                </a:lnTo>
                <a:lnTo>
                  <a:pt x="1609725" y="838200"/>
                </a:lnTo>
                <a:lnTo>
                  <a:pt x="1654175" y="746125"/>
                </a:lnTo>
                <a:lnTo>
                  <a:pt x="1727200" y="571500"/>
                </a:lnTo>
                <a:lnTo>
                  <a:pt x="1771650" y="444500"/>
                </a:lnTo>
                <a:lnTo>
                  <a:pt x="1809750" y="323850"/>
                </a:lnTo>
                <a:lnTo>
                  <a:pt x="1838325" y="228600"/>
                </a:lnTo>
                <a:lnTo>
                  <a:pt x="1857375" y="142875"/>
                </a:lnTo>
                <a:lnTo>
                  <a:pt x="1870075" y="85725"/>
                </a:lnTo>
                <a:cubicBezTo>
                  <a:pt x="1893514" y="52241"/>
                  <a:pt x="1892300" y="66894"/>
                  <a:pt x="1892300" y="47625"/>
                </a:cubicBezTo>
                <a:lnTo>
                  <a:pt x="1924050" y="0"/>
                </a:lnTo>
                <a:lnTo>
                  <a:pt x="1558925" y="22225"/>
                </a:lnTo>
                <a:lnTo>
                  <a:pt x="1574800" y="38100"/>
                </a:lnTo>
                <a:lnTo>
                  <a:pt x="1581150" y="57150"/>
                </a:lnTo>
                <a:lnTo>
                  <a:pt x="1574800" y="98425"/>
                </a:lnTo>
                <a:lnTo>
                  <a:pt x="1562100" y="155575"/>
                </a:lnTo>
                <a:lnTo>
                  <a:pt x="1533525" y="269875"/>
                </a:lnTo>
                <a:lnTo>
                  <a:pt x="1489075" y="4127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5251450" y="3698875"/>
            <a:ext cx="2208213" cy="2009775"/>
          </a:xfrm>
          <a:custGeom>
            <a:avLst/>
            <a:gdLst>
              <a:gd name="connsiteX0" fmla="*/ 515154 w 2207438"/>
              <a:gd name="connsiteY0" fmla="*/ 620762 h 2009105"/>
              <a:gd name="connsiteX1" fmla="*/ 448184 w 2207438"/>
              <a:gd name="connsiteY1" fmla="*/ 517731 h 2009105"/>
              <a:gd name="connsiteX2" fmla="*/ 381214 w 2207438"/>
              <a:gd name="connsiteY2" fmla="*/ 422427 h 2009105"/>
              <a:gd name="connsiteX3" fmla="*/ 337426 w 2207438"/>
              <a:gd name="connsiteY3" fmla="*/ 358033 h 2009105"/>
              <a:gd name="connsiteX4" fmla="*/ 296214 w 2207438"/>
              <a:gd name="connsiteY4" fmla="*/ 301366 h 2009105"/>
              <a:gd name="connsiteX5" fmla="*/ 265304 w 2207438"/>
              <a:gd name="connsiteY5" fmla="*/ 262729 h 2009105"/>
              <a:gd name="connsiteX6" fmla="*/ 242122 w 2207438"/>
              <a:gd name="connsiteY6" fmla="*/ 234396 h 2009105"/>
              <a:gd name="connsiteX7" fmla="*/ 216365 w 2207438"/>
              <a:gd name="connsiteY7" fmla="*/ 206062 h 2009105"/>
              <a:gd name="connsiteX8" fmla="*/ 190607 w 2207438"/>
              <a:gd name="connsiteY8" fmla="*/ 185456 h 2009105"/>
              <a:gd name="connsiteX9" fmla="*/ 164849 w 2207438"/>
              <a:gd name="connsiteY9" fmla="*/ 164850 h 2009105"/>
              <a:gd name="connsiteX10" fmla="*/ 123637 w 2207438"/>
              <a:gd name="connsiteY10" fmla="*/ 131365 h 2009105"/>
              <a:gd name="connsiteX11" fmla="*/ 74697 w 2207438"/>
              <a:gd name="connsiteY11" fmla="*/ 97880 h 2009105"/>
              <a:gd name="connsiteX12" fmla="*/ 38636 w 2207438"/>
              <a:gd name="connsiteY12" fmla="*/ 72122 h 2009105"/>
              <a:gd name="connsiteX13" fmla="*/ 23181 w 2207438"/>
              <a:gd name="connsiteY13" fmla="*/ 61819 h 2009105"/>
              <a:gd name="connsiteX14" fmla="*/ 10303 w 2207438"/>
              <a:gd name="connsiteY14" fmla="*/ 48940 h 2009105"/>
              <a:gd name="connsiteX15" fmla="*/ 10303 w 2207438"/>
              <a:gd name="connsiteY15" fmla="*/ 48940 h 2009105"/>
              <a:gd name="connsiteX16" fmla="*/ 2575 w 2207438"/>
              <a:gd name="connsiteY16" fmla="*/ 36061 h 2009105"/>
              <a:gd name="connsiteX17" fmla="*/ 0 w 2207438"/>
              <a:gd name="connsiteY17" fmla="*/ 28334 h 2009105"/>
              <a:gd name="connsiteX18" fmla="*/ 5151 w 2207438"/>
              <a:gd name="connsiteY18" fmla="*/ 7728 h 2009105"/>
              <a:gd name="connsiteX19" fmla="*/ 33485 w 2207438"/>
              <a:gd name="connsiteY19" fmla="*/ 0 h 2009105"/>
              <a:gd name="connsiteX20" fmla="*/ 64394 w 2207438"/>
              <a:gd name="connsiteY20" fmla="*/ 0 h 2009105"/>
              <a:gd name="connsiteX21" fmla="*/ 128788 w 2207438"/>
              <a:gd name="connsiteY21" fmla="*/ 18031 h 2009105"/>
              <a:gd name="connsiteX22" fmla="*/ 190607 w 2207438"/>
              <a:gd name="connsiteY22" fmla="*/ 43789 h 2009105"/>
              <a:gd name="connsiteX23" fmla="*/ 244698 w 2207438"/>
              <a:gd name="connsiteY23" fmla="*/ 69546 h 2009105"/>
              <a:gd name="connsiteX24" fmla="*/ 288486 w 2207438"/>
              <a:gd name="connsiteY24" fmla="*/ 100456 h 2009105"/>
              <a:gd name="connsiteX25" fmla="*/ 334850 w 2207438"/>
              <a:gd name="connsiteY25" fmla="*/ 141668 h 2009105"/>
              <a:gd name="connsiteX26" fmla="*/ 412123 w 2207438"/>
              <a:gd name="connsiteY26" fmla="*/ 216365 h 2009105"/>
              <a:gd name="connsiteX27" fmla="*/ 510003 w 2207438"/>
              <a:gd name="connsiteY27" fmla="*/ 327124 h 2009105"/>
              <a:gd name="connsiteX28" fmla="*/ 641367 w 2207438"/>
              <a:gd name="connsiteY28" fmla="*/ 479094 h 2009105"/>
              <a:gd name="connsiteX29" fmla="*/ 762429 w 2207438"/>
              <a:gd name="connsiteY29" fmla="*/ 620762 h 2009105"/>
              <a:gd name="connsiteX30" fmla="*/ 991673 w 2207438"/>
              <a:gd name="connsiteY30" fmla="*/ 880915 h 2009105"/>
              <a:gd name="connsiteX31" fmla="*/ 1146219 w 2207438"/>
              <a:gd name="connsiteY31" fmla="*/ 1045765 h 2009105"/>
              <a:gd name="connsiteX32" fmla="*/ 1223492 w 2207438"/>
              <a:gd name="connsiteY32" fmla="*/ 1120462 h 2009105"/>
              <a:gd name="connsiteX33" fmla="*/ 1352281 w 2207438"/>
              <a:gd name="connsiteY33" fmla="*/ 1244100 h 2009105"/>
              <a:gd name="connsiteX34" fmla="*/ 1455312 w 2207438"/>
              <a:gd name="connsiteY34" fmla="*/ 1341979 h 2009105"/>
              <a:gd name="connsiteX35" fmla="*/ 1573798 w 2207438"/>
              <a:gd name="connsiteY35" fmla="*/ 1447586 h 2009105"/>
              <a:gd name="connsiteX36" fmla="*/ 1718041 w 2207438"/>
              <a:gd name="connsiteY36" fmla="*/ 1576374 h 2009105"/>
              <a:gd name="connsiteX37" fmla="*/ 1854557 w 2207438"/>
              <a:gd name="connsiteY37" fmla="*/ 1689709 h 2009105"/>
              <a:gd name="connsiteX38" fmla="*/ 2027134 w 2207438"/>
              <a:gd name="connsiteY38" fmla="*/ 1828800 h 2009105"/>
              <a:gd name="connsiteX39" fmla="*/ 2137892 w 2207438"/>
              <a:gd name="connsiteY39" fmla="*/ 1918953 h 2009105"/>
              <a:gd name="connsiteX40" fmla="*/ 2202287 w 2207438"/>
              <a:gd name="connsiteY40" fmla="*/ 1965316 h 2009105"/>
              <a:gd name="connsiteX41" fmla="*/ 2207438 w 2207438"/>
              <a:gd name="connsiteY41" fmla="*/ 1980771 h 2009105"/>
              <a:gd name="connsiteX42" fmla="*/ 2207438 w 2207438"/>
              <a:gd name="connsiteY42" fmla="*/ 1991074 h 2009105"/>
              <a:gd name="connsiteX43" fmla="*/ 2199711 w 2207438"/>
              <a:gd name="connsiteY43" fmla="*/ 2003953 h 2009105"/>
              <a:gd name="connsiteX44" fmla="*/ 2173953 w 2207438"/>
              <a:gd name="connsiteY44" fmla="*/ 2009105 h 2009105"/>
              <a:gd name="connsiteX45" fmla="*/ 2112135 w 2207438"/>
              <a:gd name="connsiteY45" fmla="*/ 2003953 h 2009105"/>
              <a:gd name="connsiteX46" fmla="*/ 2019407 w 2207438"/>
              <a:gd name="connsiteY46" fmla="*/ 1991074 h 2009105"/>
              <a:gd name="connsiteX47" fmla="*/ 1911224 w 2207438"/>
              <a:gd name="connsiteY47" fmla="*/ 1975620 h 2009105"/>
              <a:gd name="connsiteX48" fmla="*/ 1831375 w 2207438"/>
              <a:gd name="connsiteY48" fmla="*/ 1965316 h 2009105"/>
              <a:gd name="connsiteX49" fmla="*/ 1694859 w 2207438"/>
              <a:gd name="connsiteY49" fmla="*/ 1944710 h 2009105"/>
              <a:gd name="connsiteX50" fmla="*/ 1617586 w 2207438"/>
              <a:gd name="connsiteY50" fmla="*/ 1934407 h 2009105"/>
              <a:gd name="connsiteX51" fmla="*/ 1550616 w 2207438"/>
              <a:gd name="connsiteY51" fmla="*/ 1918953 h 2009105"/>
              <a:gd name="connsiteX52" fmla="*/ 1496525 w 2207438"/>
              <a:gd name="connsiteY52" fmla="*/ 1900922 h 2009105"/>
              <a:gd name="connsiteX53" fmla="*/ 1452736 w 2207438"/>
              <a:gd name="connsiteY53" fmla="*/ 1880316 h 2009105"/>
              <a:gd name="connsiteX54" fmla="*/ 1419251 w 2207438"/>
              <a:gd name="connsiteY54" fmla="*/ 1862285 h 2009105"/>
              <a:gd name="connsiteX55" fmla="*/ 1385766 w 2207438"/>
              <a:gd name="connsiteY55" fmla="*/ 1836528 h 2009105"/>
              <a:gd name="connsiteX56" fmla="*/ 1349705 w 2207438"/>
              <a:gd name="connsiteY56" fmla="*/ 1800467 h 2009105"/>
              <a:gd name="connsiteX57" fmla="*/ 1305917 w 2207438"/>
              <a:gd name="connsiteY57" fmla="*/ 1738648 h 2009105"/>
              <a:gd name="connsiteX58" fmla="*/ 1226068 w 2207438"/>
              <a:gd name="connsiteY58" fmla="*/ 1625314 h 2009105"/>
              <a:gd name="connsiteX59" fmla="*/ 1117886 w 2207438"/>
              <a:gd name="connsiteY59" fmla="*/ 1475919 h 2009105"/>
              <a:gd name="connsiteX60" fmla="*/ 1014855 w 2207438"/>
              <a:gd name="connsiteY60" fmla="*/ 1331676 h 2009105"/>
              <a:gd name="connsiteX61" fmla="*/ 893793 w 2207438"/>
              <a:gd name="connsiteY61" fmla="*/ 1159099 h 2009105"/>
              <a:gd name="connsiteX62" fmla="*/ 801065 w 2207438"/>
              <a:gd name="connsiteY62" fmla="*/ 1030310 h 2009105"/>
              <a:gd name="connsiteX63" fmla="*/ 741823 w 2207438"/>
              <a:gd name="connsiteY63" fmla="*/ 947885 h 2009105"/>
              <a:gd name="connsiteX64" fmla="*/ 636216 w 2207438"/>
              <a:gd name="connsiteY64" fmla="*/ 806218 h 2009105"/>
              <a:gd name="connsiteX65" fmla="*/ 561518 w 2207438"/>
              <a:gd name="connsiteY65" fmla="*/ 690308 h 2009105"/>
              <a:gd name="connsiteX66" fmla="*/ 515154 w 2207438"/>
              <a:gd name="connsiteY66" fmla="*/ 620762 h 200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207438" h="2009105">
                <a:moveTo>
                  <a:pt x="515154" y="620762"/>
                </a:moveTo>
                <a:lnTo>
                  <a:pt x="448184" y="517731"/>
                </a:lnTo>
                <a:lnTo>
                  <a:pt x="381214" y="422427"/>
                </a:lnTo>
                <a:lnTo>
                  <a:pt x="337426" y="358033"/>
                </a:lnTo>
                <a:lnTo>
                  <a:pt x="296214" y="301366"/>
                </a:lnTo>
                <a:lnTo>
                  <a:pt x="265304" y="262729"/>
                </a:lnTo>
                <a:lnTo>
                  <a:pt x="242122" y="234396"/>
                </a:lnTo>
                <a:lnTo>
                  <a:pt x="216365" y="206062"/>
                </a:lnTo>
                <a:lnTo>
                  <a:pt x="190607" y="185456"/>
                </a:lnTo>
                <a:lnTo>
                  <a:pt x="164849" y="164850"/>
                </a:lnTo>
                <a:lnTo>
                  <a:pt x="123637" y="131365"/>
                </a:lnTo>
                <a:lnTo>
                  <a:pt x="74697" y="97880"/>
                </a:lnTo>
                <a:lnTo>
                  <a:pt x="38636" y="72122"/>
                </a:lnTo>
                <a:lnTo>
                  <a:pt x="23181" y="61819"/>
                </a:lnTo>
                <a:lnTo>
                  <a:pt x="10303" y="48940"/>
                </a:lnTo>
                <a:lnTo>
                  <a:pt x="10303" y="48940"/>
                </a:lnTo>
                <a:lnTo>
                  <a:pt x="2575" y="36061"/>
                </a:lnTo>
                <a:lnTo>
                  <a:pt x="0" y="28334"/>
                </a:lnTo>
                <a:lnTo>
                  <a:pt x="5151" y="7728"/>
                </a:lnTo>
                <a:lnTo>
                  <a:pt x="33485" y="0"/>
                </a:lnTo>
                <a:lnTo>
                  <a:pt x="64394" y="0"/>
                </a:lnTo>
                <a:lnTo>
                  <a:pt x="128788" y="18031"/>
                </a:lnTo>
                <a:lnTo>
                  <a:pt x="190607" y="43789"/>
                </a:lnTo>
                <a:lnTo>
                  <a:pt x="244698" y="69546"/>
                </a:lnTo>
                <a:lnTo>
                  <a:pt x="288486" y="100456"/>
                </a:lnTo>
                <a:lnTo>
                  <a:pt x="334850" y="141668"/>
                </a:lnTo>
                <a:lnTo>
                  <a:pt x="412123" y="216365"/>
                </a:lnTo>
                <a:lnTo>
                  <a:pt x="510003" y="327124"/>
                </a:lnTo>
                <a:lnTo>
                  <a:pt x="641367" y="479094"/>
                </a:lnTo>
                <a:lnTo>
                  <a:pt x="762429" y="620762"/>
                </a:lnTo>
                <a:lnTo>
                  <a:pt x="991673" y="880915"/>
                </a:lnTo>
                <a:lnTo>
                  <a:pt x="1146219" y="1045765"/>
                </a:lnTo>
                <a:lnTo>
                  <a:pt x="1223492" y="1120462"/>
                </a:lnTo>
                <a:lnTo>
                  <a:pt x="1352281" y="1244100"/>
                </a:lnTo>
                <a:lnTo>
                  <a:pt x="1455312" y="1341979"/>
                </a:lnTo>
                <a:lnTo>
                  <a:pt x="1573798" y="1447586"/>
                </a:lnTo>
                <a:lnTo>
                  <a:pt x="1718041" y="1576374"/>
                </a:lnTo>
                <a:lnTo>
                  <a:pt x="1854557" y="1689709"/>
                </a:lnTo>
                <a:lnTo>
                  <a:pt x="2027134" y="1828800"/>
                </a:lnTo>
                <a:lnTo>
                  <a:pt x="2137892" y="1918953"/>
                </a:lnTo>
                <a:lnTo>
                  <a:pt x="2202287" y="1965316"/>
                </a:lnTo>
                <a:lnTo>
                  <a:pt x="2207438" y="1980771"/>
                </a:lnTo>
                <a:lnTo>
                  <a:pt x="2207438" y="1991074"/>
                </a:lnTo>
                <a:lnTo>
                  <a:pt x="2199711" y="2003953"/>
                </a:lnTo>
                <a:lnTo>
                  <a:pt x="2173953" y="2009105"/>
                </a:lnTo>
                <a:lnTo>
                  <a:pt x="2112135" y="2003953"/>
                </a:lnTo>
                <a:lnTo>
                  <a:pt x="2019407" y="1991074"/>
                </a:lnTo>
                <a:lnTo>
                  <a:pt x="1911224" y="1975620"/>
                </a:lnTo>
                <a:lnTo>
                  <a:pt x="1831375" y="1965316"/>
                </a:lnTo>
                <a:lnTo>
                  <a:pt x="1694859" y="1944710"/>
                </a:lnTo>
                <a:lnTo>
                  <a:pt x="1617586" y="1934407"/>
                </a:lnTo>
                <a:lnTo>
                  <a:pt x="1550616" y="1918953"/>
                </a:lnTo>
                <a:lnTo>
                  <a:pt x="1496525" y="1900922"/>
                </a:lnTo>
                <a:lnTo>
                  <a:pt x="1452736" y="1880316"/>
                </a:lnTo>
                <a:lnTo>
                  <a:pt x="1419251" y="1862285"/>
                </a:lnTo>
                <a:lnTo>
                  <a:pt x="1385766" y="1836528"/>
                </a:lnTo>
                <a:lnTo>
                  <a:pt x="1349705" y="1800467"/>
                </a:lnTo>
                <a:lnTo>
                  <a:pt x="1305917" y="1738648"/>
                </a:lnTo>
                <a:lnTo>
                  <a:pt x="1226068" y="1625314"/>
                </a:lnTo>
                <a:lnTo>
                  <a:pt x="1117886" y="1475919"/>
                </a:lnTo>
                <a:lnTo>
                  <a:pt x="1014855" y="1331676"/>
                </a:lnTo>
                <a:lnTo>
                  <a:pt x="893793" y="1159099"/>
                </a:lnTo>
                <a:lnTo>
                  <a:pt x="801065" y="1030310"/>
                </a:lnTo>
                <a:lnTo>
                  <a:pt x="741823" y="947885"/>
                </a:lnTo>
                <a:lnTo>
                  <a:pt x="636216" y="806218"/>
                </a:lnTo>
                <a:lnTo>
                  <a:pt x="561518" y="690308"/>
                </a:lnTo>
                <a:lnTo>
                  <a:pt x="515154" y="6207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077698" y="400604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9943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5" fill="hold" display="0">
                  <p:stCondLst>
                    <p:cond delay="indefinite"/>
                  </p:stCondLst>
                </p:cTn>
                <p:tgtEl>
                  <p:spTgt spid="30"/>
                </p:tgtEl>
              </p:cMediaNode>
            </p:video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7" grpId="0" animBg="1"/>
      <p:bldP spid="28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0"/>
          <p:cNvSpPr txBox="1">
            <a:spLocks noChangeArrowheads="1"/>
          </p:cNvSpPr>
          <p:nvPr/>
        </p:nvSpPr>
        <p:spPr bwMode="auto">
          <a:xfrm>
            <a:off x="1975482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座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26101" y="80334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797077" y="162394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340849" y="19346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523098" y="25620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37308" y="361340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16662" y="240831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66826" y="355479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212378" y="23087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⑧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28" name="フレーム 27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第１位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en-US" altLang="ja-JP" sz="5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778337" y="402749"/>
            <a:ext cx="2445937" cy="1510849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土の書き方と違うので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656085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3087112"/>
            <a:ext cx="1800000" cy="135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座は小学校６年生</a:t>
            </a:r>
            <a:endParaRPr lang="ja-JP" altLang="en-US" dirty="0"/>
          </a:p>
        </p:txBody>
      </p:sp>
      <p:sp>
        <p:nvSpPr>
          <p:cNvPr id="37" name="フリーフォーム 36"/>
          <p:cNvSpPr/>
          <p:nvPr/>
        </p:nvSpPr>
        <p:spPr>
          <a:xfrm rot="16200000">
            <a:off x="3631406" y="3906483"/>
            <a:ext cx="3011488" cy="533400"/>
          </a:xfrm>
          <a:custGeom>
            <a:avLst/>
            <a:gdLst>
              <a:gd name="connsiteX0" fmla="*/ 1721076 w 3011257"/>
              <a:gd name="connsiteY0" fmla="*/ 455948 h 533609"/>
              <a:gd name="connsiteX1" fmla="*/ 1480577 w 3011257"/>
              <a:gd name="connsiteY1" fmla="*/ 455948 h 533609"/>
              <a:gd name="connsiteX2" fmla="*/ 1187468 w 3011257"/>
              <a:gd name="connsiteY2" fmla="*/ 455948 h 533609"/>
              <a:gd name="connsiteX3" fmla="*/ 1089765 w 3011257"/>
              <a:gd name="connsiteY3" fmla="*/ 455948 h 533609"/>
              <a:gd name="connsiteX4" fmla="*/ 919411 w 3011257"/>
              <a:gd name="connsiteY4" fmla="*/ 455948 h 533609"/>
              <a:gd name="connsiteX5" fmla="*/ 686426 w 3011257"/>
              <a:gd name="connsiteY5" fmla="*/ 453443 h 533609"/>
              <a:gd name="connsiteX6" fmla="*/ 418369 w 3011257"/>
              <a:gd name="connsiteY6" fmla="*/ 455948 h 533609"/>
              <a:gd name="connsiteX7" fmla="*/ 192901 w 3011257"/>
              <a:gd name="connsiteY7" fmla="*/ 455948 h 533609"/>
              <a:gd name="connsiteX8" fmla="*/ 15031 w 3011257"/>
              <a:gd name="connsiteY8" fmla="*/ 453443 h 533609"/>
              <a:gd name="connsiteX9" fmla="*/ 0 w 3011257"/>
              <a:gd name="connsiteY9" fmla="*/ 230479 h 533609"/>
              <a:gd name="connsiteX10" fmla="*/ 215448 w 3011257"/>
              <a:gd name="connsiteY10" fmla="*/ 227974 h 533609"/>
              <a:gd name="connsiteX11" fmla="*/ 496031 w 3011257"/>
              <a:gd name="connsiteY11" fmla="*/ 220458 h 533609"/>
              <a:gd name="connsiteX12" fmla="*/ 673900 w 3011257"/>
              <a:gd name="connsiteY12" fmla="*/ 215448 h 533609"/>
              <a:gd name="connsiteX13" fmla="*/ 941957 w 3011257"/>
              <a:gd name="connsiteY13" fmla="*/ 207932 h 533609"/>
              <a:gd name="connsiteX14" fmla="*/ 1172436 w 3011257"/>
              <a:gd name="connsiteY14" fmla="*/ 207932 h 533609"/>
              <a:gd name="connsiteX15" fmla="*/ 1575774 w 3011257"/>
              <a:gd name="connsiteY15" fmla="*/ 202922 h 533609"/>
              <a:gd name="connsiteX16" fmla="*/ 2116899 w 3011257"/>
              <a:gd name="connsiteY16" fmla="*/ 195406 h 533609"/>
              <a:gd name="connsiteX17" fmla="*/ 2590383 w 3011257"/>
              <a:gd name="connsiteY17" fmla="*/ 187891 h 533609"/>
              <a:gd name="connsiteX18" fmla="*/ 2790799 w 3011257"/>
              <a:gd name="connsiteY18" fmla="*/ 185386 h 533609"/>
              <a:gd name="connsiteX19" fmla="*/ 2813346 w 3011257"/>
              <a:gd name="connsiteY19" fmla="*/ 182880 h 533609"/>
              <a:gd name="connsiteX20" fmla="*/ 2840903 w 3011257"/>
              <a:gd name="connsiteY20" fmla="*/ 167849 h 533609"/>
              <a:gd name="connsiteX21" fmla="*/ 2868460 w 3011257"/>
              <a:gd name="connsiteY21" fmla="*/ 142797 h 533609"/>
              <a:gd name="connsiteX22" fmla="*/ 2893512 w 3011257"/>
              <a:gd name="connsiteY22" fmla="*/ 105219 h 533609"/>
              <a:gd name="connsiteX23" fmla="*/ 2921070 w 3011257"/>
              <a:gd name="connsiteY23" fmla="*/ 55115 h 533609"/>
              <a:gd name="connsiteX24" fmla="*/ 2943617 w 3011257"/>
              <a:gd name="connsiteY24" fmla="*/ 20042 h 533609"/>
              <a:gd name="connsiteX25" fmla="*/ 2953637 w 3011257"/>
              <a:gd name="connsiteY25" fmla="*/ 7516 h 533609"/>
              <a:gd name="connsiteX26" fmla="*/ 2968669 w 3011257"/>
              <a:gd name="connsiteY26" fmla="*/ 0 h 533609"/>
              <a:gd name="connsiteX27" fmla="*/ 2981195 w 3011257"/>
              <a:gd name="connsiteY27" fmla="*/ 2506 h 533609"/>
              <a:gd name="connsiteX28" fmla="*/ 3001236 w 3011257"/>
              <a:gd name="connsiteY28" fmla="*/ 17537 h 533609"/>
              <a:gd name="connsiteX29" fmla="*/ 3011257 w 3011257"/>
              <a:gd name="connsiteY29" fmla="*/ 30063 h 533609"/>
              <a:gd name="connsiteX30" fmla="*/ 3011257 w 3011257"/>
              <a:gd name="connsiteY30" fmla="*/ 60125 h 533609"/>
              <a:gd name="connsiteX31" fmla="*/ 3006247 w 3011257"/>
              <a:gd name="connsiteY31" fmla="*/ 115240 h 533609"/>
              <a:gd name="connsiteX32" fmla="*/ 2993721 w 3011257"/>
              <a:gd name="connsiteY32" fmla="*/ 172860 h 533609"/>
              <a:gd name="connsiteX33" fmla="*/ 2978689 w 3011257"/>
              <a:gd name="connsiteY33" fmla="*/ 220458 h 533609"/>
              <a:gd name="connsiteX34" fmla="*/ 2958648 w 3011257"/>
              <a:gd name="connsiteY34" fmla="*/ 278078 h 533609"/>
              <a:gd name="connsiteX35" fmla="*/ 2926080 w 3011257"/>
              <a:gd name="connsiteY35" fmla="*/ 343214 h 533609"/>
              <a:gd name="connsiteX36" fmla="*/ 2863450 w 3011257"/>
              <a:gd name="connsiteY36" fmla="*/ 435906 h 533609"/>
              <a:gd name="connsiteX37" fmla="*/ 2803325 w 3011257"/>
              <a:gd name="connsiteY37" fmla="*/ 508557 h 533609"/>
              <a:gd name="connsiteX38" fmla="*/ 2780778 w 3011257"/>
              <a:gd name="connsiteY38" fmla="*/ 526094 h 533609"/>
              <a:gd name="connsiteX39" fmla="*/ 2753221 w 3011257"/>
              <a:gd name="connsiteY39" fmla="*/ 533609 h 533609"/>
              <a:gd name="connsiteX40" fmla="*/ 2743200 w 3011257"/>
              <a:gd name="connsiteY40" fmla="*/ 533609 h 533609"/>
              <a:gd name="connsiteX41" fmla="*/ 2723158 w 3011257"/>
              <a:gd name="connsiteY41" fmla="*/ 521083 h 533609"/>
              <a:gd name="connsiteX42" fmla="*/ 2703117 w 3011257"/>
              <a:gd name="connsiteY42" fmla="*/ 498536 h 533609"/>
              <a:gd name="connsiteX43" fmla="*/ 2673054 w 3011257"/>
              <a:gd name="connsiteY43" fmla="*/ 475989 h 533609"/>
              <a:gd name="connsiteX44" fmla="*/ 2635476 w 3011257"/>
              <a:gd name="connsiteY44" fmla="*/ 460958 h 533609"/>
              <a:gd name="connsiteX45" fmla="*/ 2592888 w 3011257"/>
              <a:gd name="connsiteY45" fmla="*/ 458453 h 533609"/>
              <a:gd name="connsiteX46" fmla="*/ 2337357 w 3011257"/>
              <a:gd name="connsiteY46" fmla="*/ 453443 h 533609"/>
              <a:gd name="connsiteX47" fmla="*/ 1974102 w 3011257"/>
              <a:gd name="connsiteY47" fmla="*/ 455948 h 533609"/>
              <a:gd name="connsiteX48" fmla="*/ 1721076 w 3011257"/>
              <a:gd name="connsiteY48" fmla="*/ 455948 h 53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011257" h="533609">
                <a:moveTo>
                  <a:pt x="1721076" y="455948"/>
                </a:moveTo>
                <a:lnTo>
                  <a:pt x="1480577" y="455948"/>
                </a:lnTo>
                <a:lnTo>
                  <a:pt x="1187468" y="455948"/>
                </a:lnTo>
                <a:lnTo>
                  <a:pt x="1089765" y="455948"/>
                </a:lnTo>
                <a:lnTo>
                  <a:pt x="919411" y="455948"/>
                </a:lnTo>
                <a:lnTo>
                  <a:pt x="686426" y="453443"/>
                </a:lnTo>
                <a:lnTo>
                  <a:pt x="418369" y="455948"/>
                </a:lnTo>
                <a:lnTo>
                  <a:pt x="192901" y="455948"/>
                </a:lnTo>
                <a:lnTo>
                  <a:pt x="15031" y="453443"/>
                </a:lnTo>
                <a:lnTo>
                  <a:pt x="0" y="230479"/>
                </a:lnTo>
                <a:lnTo>
                  <a:pt x="215448" y="227974"/>
                </a:lnTo>
                <a:lnTo>
                  <a:pt x="496031" y="220458"/>
                </a:lnTo>
                <a:lnTo>
                  <a:pt x="673900" y="215448"/>
                </a:lnTo>
                <a:lnTo>
                  <a:pt x="941957" y="207932"/>
                </a:lnTo>
                <a:lnTo>
                  <a:pt x="1172436" y="207932"/>
                </a:lnTo>
                <a:lnTo>
                  <a:pt x="1575774" y="202922"/>
                </a:lnTo>
                <a:lnTo>
                  <a:pt x="2116899" y="195406"/>
                </a:lnTo>
                <a:lnTo>
                  <a:pt x="2590383" y="187891"/>
                </a:lnTo>
                <a:lnTo>
                  <a:pt x="2790799" y="185386"/>
                </a:lnTo>
                <a:lnTo>
                  <a:pt x="2813346" y="182880"/>
                </a:lnTo>
                <a:lnTo>
                  <a:pt x="2840903" y="167849"/>
                </a:lnTo>
                <a:lnTo>
                  <a:pt x="2868460" y="142797"/>
                </a:lnTo>
                <a:lnTo>
                  <a:pt x="2893512" y="105219"/>
                </a:lnTo>
                <a:lnTo>
                  <a:pt x="2921070" y="55115"/>
                </a:lnTo>
                <a:lnTo>
                  <a:pt x="2943617" y="20042"/>
                </a:lnTo>
                <a:lnTo>
                  <a:pt x="2953637" y="7516"/>
                </a:lnTo>
                <a:lnTo>
                  <a:pt x="2968669" y="0"/>
                </a:lnTo>
                <a:lnTo>
                  <a:pt x="2981195" y="2506"/>
                </a:lnTo>
                <a:lnTo>
                  <a:pt x="3001236" y="17537"/>
                </a:lnTo>
                <a:lnTo>
                  <a:pt x="3011257" y="30063"/>
                </a:lnTo>
                <a:lnTo>
                  <a:pt x="3011257" y="60125"/>
                </a:lnTo>
                <a:lnTo>
                  <a:pt x="3006247" y="115240"/>
                </a:lnTo>
                <a:lnTo>
                  <a:pt x="2993721" y="172860"/>
                </a:lnTo>
                <a:lnTo>
                  <a:pt x="2978689" y="220458"/>
                </a:lnTo>
                <a:lnTo>
                  <a:pt x="2958648" y="278078"/>
                </a:lnTo>
                <a:lnTo>
                  <a:pt x="2926080" y="343214"/>
                </a:lnTo>
                <a:lnTo>
                  <a:pt x="2863450" y="435906"/>
                </a:lnTo>
                <a:lnTo>
                  <a:pt x="2803325" y="508557"/>
                </a:lnTo>
                <a:lnTo>
                  <a:pt x="2780778" y="526094"/>
                </a:lnTo>
                <a:lnTo>
                  <a:pt x="2753221" y="533609"/>
                </a:lnTo>
                <a:lnTo>
                  <a:pt x="2743200" y="533609"/>
                </a:lnTo>
                <a:lnTo>
                  <a:pt x="2723158" y="521083"/>
                </a:lnTo>
                <a:lnTo>
                  <a:pt x="2703117" y="498536"/>
                </a:lnTo>
                <a:lnTo>
                  <a:pt x="2673054" y="475989"/>
                </a:lnTo>
                <a:lnTo>
                  <a:pt x="2635476" y="460958"/>
                </a:lnTo>
                <a:lnTo>
                  <a:pt x="2592888" y="458453"/>
                </a:lnTo>
                <a:lnTo>
                  <a:pt x="2337357" y="453443"/>
                </a:lnTo>
                <a:lnTo>
                  <a:pt x="1974102" y="455948"/>
                </a:lnTo>
                <a:lnTo>
                  <a:pt x="1721076" y="45594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4619625" y="1487488"/>
            <a:ext cx="590550" cy="855662"/>
          </a:xfrm>
          <a:custGeom>
            <a:avLst/>
            <a:gdLst>
              <a:gd name="connsiteX0" fmla="*/ 259556 w 590550"/>
              <a:gd name="connsiteY0" fmla="*/ 528638 h 854869"/>
              <a:gd name="connsiteX1" fmla="*/ 261938 w 590550"/>
              <a:gd name="connsiteY1" fmla="*/ 854869 h 854869"/>
              <a:gd name="connsiteX2" fmla="*/ 492919 w 590550"/>
              <a:gd name="connsiteY2" fmla="*/ 838200 h 854869"/>
              <a:gd name="connsiteX3" fmla="*/ 507206 w 590550"/>
              <a:gd name="connsiteY3" fmla="*/ 676275 h 854869"/>
              <a:gd name="connsiteX4" fmla="*/ 521494 w 590550"/>
              <a:gd name="connsiteY4" fmla="*/ 454819 h 854869"/>
              <a:gd name="connsiteX5" fmla="*/ 528638 w 590550"/>
              <a:gd name="connsiteY5" fmla="*/ 345282 h 854869"/>
              <a:gd name="connsiteX6" fmla="*/ 533400 w 590550"/>
              <a:gd name="connsiteY6" fmla="*/ 311944 h 854869"/>
              <a:gd name="connsiteX7" fmla="*/ 542925 w 590550"/>
              <a:gd name="connsiteY7" fmla="*/ 280988 h 854869"/>
              <a:gd name="connsiteX8" fmla="*/ 554831 w 590550"/>
              <a:gd name="connsiteY8" fmla="*/ 259557 h 854869"/>
              <a:gd name="connsiteX9" fmla="*/ 569119 w 590550"/>
              <a:gd name="connsiteY9" fmla="*/ 247650 h 854869"/>
              <a:gd name="connsiteX10" fmla="*/ 581025 w 590550"/>
              <a:gd name="connsiteY10" fmla="*/ 230982 h 854869"/>
              <a:gd name="connsiteX11" fmla="*/ 588169 w 590550"/>
              <a:gd name="connsiteY11" fmla="*/ 219075 h 854869"/>
              <a:gd name="connsiteX12" fmla="*/ 590550 w 590550"/>
              <a:gd name="connsiteY12" fmla="*/ 202407 h 854869"/>
              <a:gd name="connsiteX13" fmla="*/ 588169 w 590550"/>
              <a:gd name="connsiteY13" fmla="*/ 188119 h 854869"/>
              <a:gd name="connsiteX14" fmla="*/ 585788 w 590550"/>
              <a:gd name="connsiteY14" fmla="*/ 171450 h 854869"/>
              <a:gd name="connsiteX15" fmla="*/ 573881 w 590550"/>
              <a:gd name="connsiteY15" fmla="*/ 154782 h 854869"/>
              <a:gd name="connsiteX16" fmla="*/ 561975 w 590550"/>
              <a:gd name="connsiteY16" fmla="*/ 140494 h 854869"/>
              <a:gd name="connsiteX17" fmla="*/ 526256 w 590550"/>
              <a:gd name="connsiteY17" fmla="*/ 111919 h 854869"/>
              <a:gd name="connsiteX18" fmla="*/ 502444 w 590550"/>
              <a:gd name="connsiteY18" fmla="*/ 97632 h 854869"/>
              <a:gd name="connsiteX19" fmla="*/ 452438 w 590550"/>
              <a:gd name="connsiteY19" fmla="*/ 73819 h 854869"/>
              <a:gd name="connsiteX20" fmla="*/ 428625 w 590550"/>
              <a:gd name="connsiteY20" fmla="*/ 64294 h 854869"/>
              <a:gd name="connsiteX21" fmla="*/ 338138 w 590550"/>
              <a:gd name="connsiteY21" fmla="*/ 42863 h 854869"/>
              <a:gd name="connsiteX22" fmla="*/ 273844 w 590550"/>
              <a:gd name="connsiteY22" fmla="*/ 28575 h 854869"/>
              <a:gd name="connsiteX23" fmla="*/ 185738 w 590550"/>
              <a:gd name="connsiteY23" fmla="*/ 14288 h 854869"/>
              <a:gd name="connsiteX24" fmla="*/ 116681 w 590550"/>
              <a:gd name="connsiteY24" fmla="*/ 4763 h 854869"/>
              <a:gd name="connsiteX25" fmla="*/ 69056 w 590550"/>
              <a:gd name="connsiteY25" fmla="*/ 0 h 854869"/>
              <a:gd name="connsiteX26" fmla="*/ 45244 w 590550"/>
              <a:gd name="connsiteY26" fmla="*/ 0 h 854869"/>
              <a:gd name="connsiteX27" fmla="*/ 19050 w 590550"/>
              <a:gd name="connsiteY27" fmla="*/ 4763 h 854869"/>
              <a:gd name="connsiteX28" fmla="*/ 4763 w 590550"/>
              <a:gd name="connsiteY28" fmla="*/ 11907 h 854869"/>
              <a:gd name="connsiteX29" fmla="*/ 0 w 590550"/>
              <a:gd name="connsiteY29" fmla="*/ 21432 h 854869"/>
              <a:gd name="connsiteX30" fmla="*/ 0 w 590550"/>
              <a:gd name="connsiteY30" fmla="*/ 33338 h 854869"/>
              <a:gd name="connsiteX31" fmla="*/ 7144 w 590550"/>
              <a:gd name="connsiteY31" fmla="*/ 54769 h 854869"/>
              <a:gd name="connsiteX32" fmla="*/ 23813 w 590550"/>
              <a:gd name="connsiteY32" fmla="*/ 69057 h 854869"/>
              <a:gd name="connsiteX33" fmla="*/ 66675 w 590550"/>
              <a:gd name="connsiteY33" fmla="*/ 95250 h 854869"/>
              <a:gd name="connsiteX34" fmla="*/ 114300 w 590550"/>
              <a:gd name="connsiteY34" fmla="*/ 126207 h 854869"/>
              <a:gd name="connsiteX35" fmla="*/ 157163 w 590550"/>
              <a:gd name="connsiteY35" fmla="*/ 159544 h 854869"/>
              <a:gd name="connsiteX36" fmla="*/ 192881 w 590550"/>
              <a:gd name="connsiteY36" fmla="*/ 192882 h 854869"/>
              <a:gd name="connsiteX37" fmla="*/ 223838 w 590550"/>
              <a:gd name="connsiteY37" fmla="*/ 228600 h 854869"/>
              <a:gd name="connsiteX38" fmla="*/ 247650 w 590550"/>
              <a:gd name="connsiteY38" fmla="*/ 273844 h 854869"/>
              <a:gd name="connsiteX39" fmla="*/ 257175 w 590550"/>
              <a:gd name="connsiteY39" fmla="*/ 319088 h 854869"/>
              <a:gd name="connsiteX40" fmla="*/ 259556 w 590550"/>
              <a:gd name="connsiteY40" fmla="*/ 528638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90550" h="854869">
                <a:moveTo>
                  <a:pt x="259556" y="528638"/>
                </a:moveTo>
                <a:lnTo>
                  <a:pt x="261938" y="854869"/>
                </a:lnTo>
                <a:lnTo>
                  <a:pt x="492919" y="838200"/>
                </a:lnTo>
                <a:lnTo>
                  <a:pt x="507206" y="676275"/>
                </a:lnTo>
                <a:lnTo>
                  <a:pt x="521494" y="454819"/>
                </a:lnTo>
                <a:lnTo>
                  <a:pt x="528638" y="345282"/>
                </a:lnTo>
                <a:lnTo>
                  <a:pt x="533400" y="311944"/>
                </a:lnTo>
                <a:lnTo>
                  <a:pt x="542925" y="280988"/>
                </a:lnTo>
                <a:lnTo>
                  <a:pt x="554831" y="259557"/>
                </a:lnTo>
                <a:lnTo>
                  <a:pt x="569119" y="247650"/>
                </a:lnTo>
                <a:lnTo>
                  <a:pt x="581025" y="230982"/>
                </a:lnTo>
                <a:lnTo>
                  <a:pt x="588169" y="219075"/>
                </a:lnTo>
                <a:lnTo>
                  <a:pt x="590550" y="202407"/>
                </a:lnTo>
                <a:lnTo>
                  <a:pt x="588169" y="188119"/>
                </a:lnTo>
                <a:lnTo>
                  <a:pt x="585788" y="171450"/>
                </a:lnTo>
                <a:lnTo>
                  <a:pt x="573881" y="154782"/>
                </a:lnTo>
                <a:lnTo>
                  <a:pt x="561975" y="140494"/>
                </a:lnTo>
                <a:lnTo>
                  <a:pt x="526256" y="111919"/>
                </a:lnTo>
                <a:lnTo>
                  <a:pt x="502444" y="97632"/>
                </a:lnTo>
                <a:lnTo>
                  <a:pt x="452438" y="73819"/>
                </a:lnTo>
                <a:lnTo>
                  <a:pt x="428625" y="64294"/>
                </a:lnTo>
                <a:lnTo>
                  <a:pt x="338138" y="42863"/>
                </a:lnTo>
                <a:lnTo>
                  <a:pt x="273844" y="28575"/>
                </a:lnTo>
                <a:lnTo>
                  <a:pt x="185738" y="14288"/>
                </a:lnTo>
                <a:lnTo>
                  <a:pt x="116681" y="4763"/>
                </a:lnTo>
                <a:lnTo>
                  <a:pt x="69056" y="0"/>
                </a:lnTo>
                <a:lnTo>
                  <a:pt x="45244" y="0"/>
                </a:lnTo>
                <a:lnTo>
                  <a:pt x="19050" y="4763"/>
                </a:lnTo>
                <a:lnTo>
                  <a:pt x="4763" y="11907"/>
                </a:lnTo>
                <a:lnTo>
                  <a:pt x="0" y="21432"/>
                </a:lnTo>
                <a:lnTo>
                  <a:pt x="0" y="33338"/>
                </a:lnTo>
                <a:lnTo>
                  <a:pt x="7144" y="54769"/>
                </a:lnTo>
                <a:lnTo>
                  <a:pt x="23813" y="69057"/>
                </a:lnTo>
                <a:lnTo>
                  <a:pt x="66675" y="95250"/>
                </a:lnTo>
                <a:lnTo>
                  <a:pt x="114300" y="126207"/>
                </a:lnTo>
                <a:lnTo>
                  <a:pt x="157163" y="159544"/>
                </a:lnTo>
                <a:lnTo>
                  <a:pt x="192881" y="192882"/>
                </a:lnTo>
                <a:lnTo>
                  <a:pt x="223838" y="228600"/>
                </a:lnTo>
                <a:lnTo>
                  <a:pt x="247650" y="273844"/>
                </a:lnTo>
                <a:lnTo>
                  <a:pt x="257175" y="319088"/>
                </a:lnTo>
                <a:cubicBezTo>
                  <a:pt x="257969" y="388938"/>
                  <a:pt x="258762" y="458788"/>
                  <a:pt x="259556" y="52863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3481388" y="2867025"/>
            <a:ext cx="1090612" cy="1357313"/>
          </a:xfrm>
          <a:custGeom>
            <a:avLst/>
            <a:gdLst>
              <a:gd name="connsiteX0" fmla="*/ 673893 w 1090612"/>
              <a:gd name="connsiteY0" fmla="*/ 476250 h 1357313"/>
              <a:gd name="connsiteX1" fmla="*/ 602456 w 1090612"/>
              <a:gd name="connsiteY1" fmla="*/ 604838 h 1357313"/>
              <a:gd name="connsiteX2" fmla="*/ 545306 w 1090612"/>
              <a:gd name="connsiteY2" fmla="*/ 697706 h 1357313"/>
              <a:gd name="connsiteX3" fmla="*/ 488156 w 1090612"/>
              <a:gd name="connsiteY3" fmla="*/ 781050 h 1357313"/>
              <a:gd name="connsiteX4" fmla="*/ 409575 w 1090612"/>
              <a:gd name="connsiteY4" fmla="*/ 885825 h 1357313"/>
              <a:gd name="connsiteX5" fmla="*/ 328612 w 1090612"/>
              <a:gd name="connsiteY5" fmla="*/ 983456 h 1357313"/>
              <a:gd name="connsiteX6" fmla="*/ 252412 w 1090612"/>
              <a:gd name="connsiteY6" fmla="*/ 1069181 h 1357313"/>
              <a:gd name="connsiteX7" fmla="*/ 161925 w 1090612"/>
              <a:gd name="connsiteY7" fmla="*/ 1159669 h 1357313"/>
              <a:gd name="connsiteX8" fmla="*/ 71437 w 1090612"/>
              <a:gd name="connsiteY8" fmla="*/ 1247775 h 1357313"/>
              <a:gd name="connsiteX9" fmla="*/ 14287 w 1090612"/>
              <a:gd name="connsiteY9" fmla="*/ 1300163 h 1357313"/>
              <a:gd name="connsiteX10" fmla="*/ 2381 w 1090612"/>
              <a:gd name="connsiteY10" fmla="*/ 1323975 h 1357313"/>
              <a:gd name="connsiteX11" fmla="*/ 0 w 1090612"/>
              <a:gd name="connsiteY11" fmla="*/ 1340644 h 1357313"/>
              <a:gd name="connsiteX12" fmla="*/ 2381 w 1090612"/>
              <a:gd name="connsiteY12" fmla="*/ 1352550 h 1357313"/>
              <a:gd name="connsiteX13" fmla="*/ 7143 w 1090612"/>
              <a:gd name="connsiteY13" fmla="*/ 1354931 h 1357313"/>
              <a:gd name="connsiteX14" fmla="*/ 21431 w 1090612"/>
              <a:gd name="connsiteY14" fmla="*/ 1357313 h 1357313"/>
              <a:gd name="connsiteX15" fmla="*/ 57150 w 1090612"/>
              <a:gd name="connsiteY15" fmla="*/ 1345406 h 1357313"/>
              <a:gd name="connsiteX16" fmla="*/ 161925 w 1090612"/>
              <a:gd name="connsiteY16" fmla="*/ 1283494 h 1357313"/>
              <a:gd name="connsiteX17" fmla="*/ 295275 w 1090612"/>
              <a:gd name="connsiteY17" fmla="*/ 1193006 h 1357313"/>
              <a:gd name="connsiteX18" fmla="*/ 416718 w 1090612"/>
              <a:gd name="connsiteY18" fmla="*/ 1100138 h 1357313"/>
              <a:gd name="connsiteX19" fmla="*/ 531018 w 1090612"/>
              <a:gd name="connsiteY19" fmla="*/ 1000125 h 1357313"/>
              <a:gd name="connsiteX20" fmla="*/ 607218 w 1090612"/>
              <a:gd name="connsiteY20" fmla="*/ 923925 h 1357313"/>
              <a:gd name="connsiteX21" fmla="*/ 673893 w 1090612"/>
              <a:gd name="connsiteY21" fmla="*/ 852488 h 1357313"/>
              <a:gd name="connsiteX22" fmla="*/ 754856 w 1090612"/>
              <a:gd name="connsiteY22" fmla="*/ 752475 h 1357313"/>
              <a:gd name="connsiteX23" fmla="*/ 812006 w 1090612"/>
              <a:gd name="connsiteY23" fmla="*/ 676275 h 1357313"/>
              <a:gd name="connsiteX24" fmla="*/ 885825 w 1090612"/>
              <a:gd name="connsiteY24" fmla="*/ 566738 h 1357313"/>
              <a:gd name="connsiteX25" fmla="*/ 952500 w 1090612"/>
              <a:gd name="connsiteY25" fmla="*/ 450056 h 1357313"/>
              <a:gd name="connsiteX26" fmla="*/ 966787 w 1090612"/>
              <a:gd name="connsiteY26" fmla="*/ 431006 h 1357313"/>
              <a:gd name="connsiteX27" fmla="*/ 992981 w 1090612"/>
              <a:gd name="connsiteY27" fmla="*/ 397669 h 1357313"/>
              <a:gd name="connsiteX28" fmla="*/ 1026318 w 1090612"/>
              <a:gd name="connsiteY28" fmla="*/ 366713 h 1357313"/>
              <a:gd name="connsiteX29" fmla="*/ 1064418 w 1090612"/>
              <a:gd name="connsiteY29" fmla="*/ 340519 h 1357313"/>
              <a:gd name="connsiteX30" fmla="*/ 1085850 w 1090612"/>
              <a:gd name="connsiteY30" fmla="*/ 319088 h 1357313"/>
              <a:gd name="connsiteX31" fmla="*/ 1090612 w 1090612"/>
              <a:gd name="connsiteY31" fmla="*/ 300038 h 1357313"/>
              <a:gd name="connsiteX32" fmla="*/ 1088231 w 1090612"/>
              <a:gd name="connsiteY32" fmla="*/ 280988 h 1357313"/>
              <a:gd name="connsiteX33" fmla="*/ 1081087 w 1090612"/>
              <a:gd name="connsiteY33" fmla="*/ 257175 h 1357313"/>
              <a:gd name="connsiteX34" fmla="*/ 1066800 w 1090612"/>
              <a:gd name="connsiteY34" fmla="*/ 233363 h 1357313"/>
              <a:gd name="connsiteX35" fmla="*/ 1040606 w 1090612"/>
              <a:gd name="connsiteY35" fmla="*/ 204788 h 1357313"/>
              <a:gd name="connsiteX36" fmla="*/ 995362 w 1090612"/>
              <a:gd name="connsiteY36" fmla="*/ 166688 h 1357313"/>
              <a:gd name="connsiteX37" fmla="*/ 938212 w 1090612"/>
              <a:gd name="connsiteY37" fmla="*/ 126206 h 1357313"/>
              <a:gd name="connsiteX38" fmla="*/ 881062 w 1090612"/>
              <a:gd name="connsiteY38" fmla="*/ 90488 h 1357313"/>
              <a:gd name="connsiteX39" fmla="*/ 831056 w 1090612"/>
              <a:gd name="connsiteY39" fmla="*/ 61913 h 1357313"/>
              <a:gd name="connsiteX40" fmla="*/ 785812 w 1090612"/>
              <a:gd name="connsiteY40" fmla="*/ 40481 h 1357313"/>
              <a:gd name="connsiteX41" fmla="*/ 716756 w 1090612"/>
              <a:gd name="connsiteY41" fmla="*/ 14288 h 1357313"/>
              <a:gd name="connsiteX42" fmla="*/ 661987 w 1090612"/>
              <a:gd name="connsiteY42" fmla="*/ 0 h 1357313"/>
              <a:gd name="connsiteX43" fmla="*/ 650081 w 1090612"/>
              <a:gd name="connsiteY43" fmla="*/ 0 h 1357313"/>
              <a:gd name="connsiteX44" fmla="*/ 633412 w 1090612"/>
              <a:gd name="connsiteY44" fmla="*/ 2381 h 1357313"/>
              <a:gd name="connsiteX45" fmla="*/ 626268 w 1090612"/>
              <a:gd name="connsiteY45" fmla="*/ 11906 h 1357313"/>
              <a:gd name="connsiteX46" fmla="*/ 623887 w 1090612"/>
              <a:gd name="connsiteY46" fmla="*/ 30956 h 1357313"/>
              <a:gd name="connsiteX47" fmla="*/ 631031 w 1090612"/>
              <a:gd name="connsiteY47" fmla="*/ 59531 h 1357313"/>
              <a:gd name="connsiteX48" fmla="*/ 650081 w 1090612"/>
              <a:gd name="connsiteY48" fmla="*/ 80963 h 1357313"/>
              <a:gd name="connsiteX49" fmla="*/ 697706 w 1090612"/>
              <a:gd name="connsiteY49" fmla="*/ 133350 h 1357313"/>
              <a:gd name="connsiteX50" fmla="*/ 738187 w 1090612"/>
              <a:gd name="connsiteY50" fmla="*/ 185738 h 1357313"/>
              <a:gd name="connsiteX51" fmla="*/ 764381 w 1090612"/>
              <a:gd name="connsiteY51" fmla="*/ 228600 h 1357313"/>
              <a:gd name="connsiteX52" fmla="*/ 766762 w 1090612"/>
              <a:gd name="connsiteY52" fmla="*/ 245269 h 1357313"/>
              <a:gd name="connsiteX53" fmla="*/ 766762 w 1090612"/>
              <a:gd name="connsiteY53" fmla="*/ 259556 h 1357313"/>
              <a:gd name="connsiteX54" fmla="*/ 745331 w 1090612"/>
              <a:gd name="connsiteY54" fmla="*/ 316706 h 1357313"/>
              <a:gd name="connsiteX55" fmla="*/ 702468 w 1090612"/>
              <a:gd name="connsiteY55" fmla="*/ 416719 h 1357313"/>
              <a:gd name="connsiteX56" fmla="*/ 673893 w 1090612"/>
              <a:gd name="connsiteY56" fmla="*/ 476250 h 135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0612" h="1357313">
                <a:moveTo>
                  <a:pt x="673893" y="476250"/>
                </a:moveTo>
                <a:lnTo>
                  <a:pt x="602456" y="604838"/>
                </a:lnTo>
                <a:lnTo>
                  <a:pt x="545306" y="697706"/>
                </a:lnTo>
                <a:lnTo>
                  <a:pt x="488156" y="781050"/>
                </a:lnTo>
                <a:lnTo>
                  <a:pt x="409575" y="885825"/>
                </a:lnTo>
                <a:lnTo>
                  <a:pt x="328612" y="983456"/>
                </a:lnTo>
                <a:lnTo>
                  <a:pt x="252412" y="1069181"/>
                </a:lnTo>
                <a:lnTo>
                  <a:pt x="161925" y="1159669"/>
                </a:lnTo>
                <a:lnTo>
                  <a:pt x="71437" y="1247775"/>
                </a:lnTo>
                <a:lnTo>
                  <a:pt x="14287" y="1300163"/>
                </a:lnTo>
                <a:lnTo>
                  <a:pt x="2381" y="1323975"/>
                </a:lnTo>
                <a:lnTo>
                  <a:pt x="0" y="1340644"/>
                </a:lnTo>
                <a:lnTo>
                  <a:pt x="2381" y="1352550"/>
                </a:lnTo>
                <a:lnTo>
                  <a:pt x="7143" y="1354931"/>
                </a:lnTo>
                <a:lnTo>
                  <a:pt x="21431" y="1357313"/>
                </a:lnTo>
                <a:lnTo>
                  <a:pt x="57150" y="1345406"/>
                </a:lnTo>
                <a:lnTo>
                  <a:pt x="161925" y="1283494"/>
                </a:lnTo>
                <a:lnTo>
                  <a:pt x="295275" y="1193006"/>
                </a:lnTo>
                <a:lnTo>
                  <a:pt x="416718" y="1100138"/>
                </a:lnTo>
                <a:lnTo>
                  <a:pt x="531018" y="1000125"/>
                </a:lnTo>
                <a:lnTo>
                  <a:pt x="607218" y="923925"/>
                </a:lnTo>
                <a:lnTo>
                  <a:pt x="673893" y="852488"/>
                </a:lnTo>
                <a:lnTo>
                  <a:pt x="754856" y="752475"/>
                </a:lnTo>
                <a:lnTo>
                  <a:pt x="812006" y="676275"/>
                </a:lnTo>
                <a:lnTo>
                  <a:pt x="885825" y="566738"/>
                </a:lnTo>
                <a:lnTo>
                  <a:pt x="952500" y="450056"/>
                </a:lnTo>
                <a:lnTo>
                  <a:pt x="966787" y="431006"/>
                </a:lnTo>
                <a:lnTo>
                  <a:pt x="992981" y="397669"/>
                </a:lnTo>
                <a:lnTo>
                  <a:pt x="1026318" y="366713"/>
                </a:lnTo>
                <a:lnTo>
                  <a:pt x="1064418" y="340519"/>
                </a:lnTo>
                <a:lnTo>
                  <a:pt x="1085850" y="319088"/>
                </a:lnTo>
                <a:lnTo>
                  <a:pt x="1090612" y="300038"/>
                </a:lnTo>
                <a:lnTo>
                  <a:pt x="1088231" y="280988"/>
                </a:lnTo>
                <a:lnTo>
                  <a:pt x="1081087" y="257175"/>
                </a:lnTo>
                <a:lnTo>
                  <a:pt x="1066800" y="233363"/>
                </a:lnTo>
                <a:lnTo>
                  <a:pt x="1040606" y="204788"/>
                </a:lnTo>
                <a:lnTo>
                  <a:pt x="995362" y="166688"/>
                </a:lnTo>
                <a:lnTo>
                  <a:pt x="938212" y="126206"/>
                </a:lnTo>
                <a:lnTo>
                  <a:pt x="881062" y="90488"/>
                </a:lnTo>
                <a:lnTo>
                  <a:pt x="831056" y="61913"/>
                </a:lnTo>
                <a:lnTo>
                  <a:pt x="785812" y="40481"/>
                </a:lnTo>
                <a:lnTo>
                  <a:pt x="716756" y="14288"/>
                </a:lnTo>
                <a:lnTo>
                  <a:pt x="661987" y="0"/>
                </a:lnTo>
                <a:lnTo>
                  <a:pt x="650081" y="0"/>
                </a:lnTo>
                <a:lnTo>
                  <a:pt x="633412" y="2381"/>
                </a:lnTo>
                <a:lnTo>
                  <a:pt x="626268" y="11906"/>
                </a:lnTo>
                <a:lnTo>
                  <a:pt x="623887" y="30956"/>
                </a:lnTo>
                <a:lnTo>
                  <a:pt x="631031" y="59531"/>
                </a:lnTo>
                <a:lnTo>
                  <a:pt x="650081" y="80963"/>
                </a:lnTo>
                <a:lnTo>
                  <a:pt x="697706" y="133350"/>
                </a:lnTo>
                <a:lnTo>
                  <a:pt x="738187" y="185738"/>
                </a:lnTo>
                <a:lnTo>
                  <a:pt x="764381" y="228600"/>
                </a:lnTo>
                <a:lnTo>
                  <a:pt x="766762" y="245269"/>
                </a:lnTo>
                <a:lnTo>
                  <a:pt x="766762" y="259556"/>
                </a:lnTo>
                <a:lnTo>
                  <a:pt x="745331" y="316706"/>
                </a:lnTo>
                <a:lnTo>
                  <a:pt x="702468" y="416719"/>
                </a:lnTo>
                <a:lnTo>
                  <a:pt x="673893" y="4762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5386388" y="2709863"/>
            <a:ext cx="1016000" cy="1190625"/>
          </a:xfrm>
          <a:custGeom>
            <a:avLst/>
            <a:gdLst>
              <a:gd name="connsiteX0" fmla="*/ 602456 w 1016793"/>
              <a:gd name="connsiteY0" fmla="*/ 435768 h 1190625"/>
              <a:gd name="connsiteX1" fmla="*/ 526256 w 1016793"/>
              <a:gd name="connsiteY1" fmla="*/ 547687 h 1190625"/>
              <a:gd name="connsiteX2" fmla="*/ 450056 w 1016793"/>
              <a:gd name="connsiteY2" fmla="*/ 647700 h 1190625"/>
              <a:gd name="connsiteX3" fmla="*/ 373856 w 1016793"/>
              <a:gd name="connsiteY3" fmla="*/ 742950 h 1190625"/>
              <a:gd name="connsiteX4" fmla="*/ 280987 w 1016793"/>
              <a:gd name="connsiteY4" fmla="*/ 852487 h 1190625"/>
              <a:gd name="connsiteX5" fmla="*/ 154781 w 1016793"/>
              <a:gd name="connsiteY5" fmla="*/ 988218 h 1190625"/>
              <a:gd name="connsiteX6" fmla="*/ 35718 w 1016793"/>
              <a:gd name="connsiteY6" fmla="*/ 1114425 h 1190625"/>
              <a:gd name="connsiteX7" fmla="*/ 7143 w 1016793"/>
              <a:gd name="connsiteY7" fmla="*/ 1143000 h 1190625"/>
              <a:gd name="connsiteX8" fmla="*/ 0 w 1016793"/>
              <a:gd name="connsiteY8" fmla="*/ 1162050 h 1190625"/>
              <a:gd name="connsiteX9" fmla="*/ 0 w 1016793"/>
              <a:gd name="connsiteY9" fmla="*/ 1173956 h 1190625"/>
              <a:gd name="connsiteX10" fmla="*/ 7143 w 1016793"/>
              <a:gd name="connsiteY10" fmla="*/ 1185862 h 1190625"/>
              <a:gd name="connsiteX11" fmla="*/ 16668 w 1016793"/>
              <a:gd name="connsiteY11" fmla="*/ 1190625 h 1190625"/>
              <a:gd name="connsiteX12" fmla="*/ 38100 w 1016793"/>
              <a:gd name="connsiteY12" fmla="*/ 1190625 h 1190625"/>
              <a:gd name="connsiteX13" fmla="*/ 64293 w 1016793"/>
              <a:gd name="connsiteY13" fmla="*/ 1176337 h 1190625"/>
              <a:gd name="connsiteX14" fmla="*/ 145256 w 1016793"/>
              <a:gd name="connsiteY14" fmla="*/ 1123950 h 1190625"/>
              <a:gd name="connsiteX15" fmla="*/ 326231 w 1016793"/>
              <a:gd name="connsiteY15" fmla="*/ 990600 h 1190625"/>
              <a:gd name="connsiteX16" fmla="*/ 492918 w 1016793"/>
              <a:gd name="connsiteY16" fmla="*/ 857250 h 1190625"/>
              <a:gd name="connsiteX17" fmla="*/ 647700 w 1016793"/>
              <a:gd name="connsiteY17" fmla="*/ 723900 h 1190625"/>
              <a:gd name="connsiteX18" fmla="*/ 669131 w 1016793"/>
              <a:gd name="connsiteY18" fmla="*/ 683418 h 1190625"/>
              <a:gd name="connsiteX19" fmla="*/ 762000 w 1016793"/>
              <a:gd name="connsiteY19" fmla="*/ 585787 h 1190625"/>
              <a:gd name="connsiteX20" fmla="*/ 833437 w 1016793"/>
              <a:gd name="connsiteY20" fmla="*/ 502443 h 1190625"/>
              <a:gd name="connsiteX21" fmla="*/ 873918 w 1016793"/>
              <a:gd name="connsiteY21" fmla="*/ 454818 h 1190625"/>
              <a:gd name="connsiteX22" fmla="*/ 902493 w 1016793"/>
              <a:gd name="connsiteY22" fmla="*/ 428625 h 1190625"/>
              <a:gd name="connsiteX23" fmla="*/ 940593 w 1016793"/>
              <a:gd name="connsiteY23" fmla="*/ 397668 h 1190625"/>
              <a:gd name="connsiteX24" fmla="*/ 978693 w 1016793"/>
              <a:gd name="connsiteY24" fmla="*/ 369093 h 1190625"/>
              <a:gd name="connsiteX25" fmla="*/ 1000125 w 1016793"/>
              <a:gd name="connsiteY25" fmla="*/ 354806 h 1190625"/>
              <a:gd name="connsiteX26" fmla="*/ 1014412 w 1016793"/>
              <a:gd name="connsiteY26" fmla="*/ 340518 h 1190625"/>
              <a:gd name="connsiteX27" fmla="*/ 1016793 w 1016793"/>
              <a:gd name="connsiteY27" fmla="*/ 323850 h 1190625"/>
              <a:gd name="connsiteX28" fmla="*/ 1012031 w 1016793"/>
              <a:gd name="connsiteY28" fmla="*/ 297656 h 1190625"/>
              <a:gd name="connsiteX29" fmla="*/ 990600 w 1016793"/>
              <a:gd name="connsiteY29" fmla="*/ 259556 h 1190625"/>
              <a:gd name="connsiteX30" fmla="*/ 938212 w 1016793"/>
              <a:gd name="connsiteY30" fmla="*/ 197643 h 1190625"/>
              <a:gd name="connsiteX31" fmla="*/ 869156 w 1016793"/>
              <a:gd name="connsiteY31" fmla="*/ 128587 h 1190625"/>
              <a:gd name="connsiteX32" fmla="*/ 821531 w 1016793"/>
              <a:gd name="connsiteY32" fmla="*/ 88106 h 1190625"/>
              <a:gd name="connsiteX33" fmla="*/ 797718 w 1016793"/>
              <a:gd name="connsiteY33" fmla="*/ 71437 h 1190625"/>
              <a:gd name="connsiteX34" fmla="*/ 742950 w 1016793"/>
              <a:gd name="connsiteY34" fmla="*/ 45243 h 1190625"/>
              <a:gd name="connsiteX35" fmla="*/ 631031 w 1016793"/>
              <a:gd name="connsiteY35" fmla="*/ 2381 h 1190625"/>
              <a:gd name="connsiteX36" fmla="*/ 607218 w 1016793"/>
              <a:gd name="connsiteY36" fmla="*/ 0 h 1190625"/>
              <a:gd name="connsiteX37" fmla="*/ 597693 w 1016793"/>
              <a:gd name="connsiteY37" fmla="*/ 0 h 1190625"/>
              <a:gd name="connsiteX38" fmla="*/ 585787 w 1016793"/>
              <a:gd name="connsiteY38" fmla="*/ 4762 h 1190625"/>
              <a:gd name="connsiteX39" fmla="*/ 581025 w 1016793"/>
              <a:gd name="connsiteY39" fmla="*/ 16668 h 1190625"/>
              <a:gd name="connsiteX40" fmla="*/ 583406 w 1016793"/>
              <a:gd name="connsiteY40" fmla="*/ 38100 h 1190625"/>
              <a:gd name="connsiteX41" fmla="*/ 602456 w 1016793"/>
              <a:gd name="connsiteY41" fmla="*/ 66675 h 1190625"/>
              <a:gd name="connsiteX42" fmla="*/ 650081 w 1016793"/>
              <a:gd name="connsiteY42" fmla="*/ 121443 h 1190625"/>
              <a:gd name="connsiteX43" fmla="*/ 678656 w 1016793"/>
              <a:gd name="connsiteY43" fmla="*/ 173831 h 1190625"/>
              <a:gd name="connsiteX44" fmla="*/ 690562 w 1016793"/>
              <a:gd name="connsiteY44" fmla="*/ 211931 h 1190625"/>
              <a:gd name="connsiteX45" fmla="*/ 695325 w 1016793"/>
              <a:gd name="connsiteY45" fmla="*/ 240506 h 1190625"/>
              <a:gd name="connsiteX46" fmla="*/ 690562 w 1016793"/>
              <a:gd name="connsiteY46" fmla="*/ 280987 h 1190625"/>
              <a:gd name="connsiteX47" fmla="*/ 673893 w 1016793"/>
              <a:gd name="connsiteY47" fmla="*/ 321468 h 1190625"/>
              <a:gd name="connsiteX48" fmla="*/ 602456 w 1016793"/>
              <a:gd name="connsiteY48" fmla="*/ 435768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16793" h="1190625">
                <a:moveTo>
                  <a:pt x="602456" y="435768"/>
                </a:moveTo>
                <a:lnTo>
                  <a:pt x="526256" y="547687"/>
                </a:lnTo>
                <a:lnTo>
                  <a:pt x="450056" y="647700"/>
                </a:lnTo>
                <a:lnTo>
                  <a:pt x="373856" y="742950"/>
                </a:lnTo>
                <a:lnTo>
                  <a:pt x="280987" y="852487"/>
                </a:lnTo>
                <a:lnTo>
                  <a:pt x="154781" y="988218"/>
                </a:lnTo>
                <a:lnTo>
                  <a:pt x="35718" y="1114425"/>
                </a:lnTo>
                <a:lnTo>
                  <a:pt x="7143" y="1143000"/>
                </a:lnTo>
                <a:lnTo>
                  <a:pt x="0" y="1162050"/>
                </a:lnTo>
                <a:lnTo>
                  <a:pt x="0" y="1173956"/>
                </a:lnTo>
                <a:lnTo>
                  <a:pt x="7143" y="1185862"/>
                </a:lnTo>
                <a:lnTo>
                  <a:pt x="16668" y="1190625"/>
                </a:lnTo>
                <a:lnTo>
                  <a:pt x="38100" y="1190625"/>
                </a:lnTo>
                <a:lnTo>
                  <a:pt x="64293" y="1176337"/>
                </a:lnTo>
                <a:lnTo>
                  <a:pt x="145256" y="1123950"/>
                </a:lnTo>
                <a:lnTo>
                  <a:pt x="326231" y="990600"/>
                </a:lnTo>
                <a:lnTo>
                  <a:pt x="492918" y="857250"/>
                </a:lnTo>
                <a:lnTo>
                  <a:pt x="647700" y="723900"/>
                </a:lnTo>
                <a:lnTo>
                  <a:pt x="669131" y="683418"/>
                </a:lnTo>
                <a:lnTo>
                  <a:pt x="762000" y="585787"/>
                </a:lnTo>
                <a:lnTo>
                  <a:pt x="833437" y="502443"/>
                </a:lnTo>
                <a:lnTo>
                  <a:pt x="873918" y="454818"/>
                </a:lnTo>
                <a:lnTo>
                  <a:pt x="902493" y="428625"/>
                </a:lnTo>
                <a:lnTo>
                  <a:pt x="940593" y="397668"/>
                </a:lnTo>
                <a:lnTo>
                  <a:pt x="978693" y="369093"/>
                </a:lnTo>
                <a:lnTo>
                  <a:pt x="1000125" y="354806"/>
                </a:lnTo>
                <a:lnTo>
                  <a:pt x="1014412" y="340518"/>
                </a:lnTo>
                <a:lnTo>
                  <a:pt x="1016793" y="323850"/>
                </a:lnTo>
                <a:lnTo>
                  <a:pt x="1012031" y="297656"/>
                </a:lnTo>
                <a:lnTo>
                  <a:pt x="990600" y="259556"/>
                </a:lnTo>
                <a:lnTo>
                  <a:pt x="938212" y="197643"/>
                </a:lnTo>
                <a:lnTo>
                  <a:pt x="869156" y="128587"/>
                </a:lnTo>
                <a:lnTo>
                  <a:pt x="821531" y="88106"/>
                </a:lnTo>
                <a:lnTo>
                  <a:pt x="797718" y="71437"/>
                </a:lnTo>
                <a:lnTo>
                  <a:pt x="742950" y="45243"/>
                </a:lnTo>
                <a:lnTo>
                  <a:pt x="631031" y="2381"/>
                </a:lnTo>
                <a:lnTo>
                  <a:pt x="607218" y="0"/>
                </a:lnTo>
                <a:lnTo>
                  <a:pt x="597693" y="0"/>
                </a:lnTo>
                <a:lnTo>
                  <a:pt x="585787" y="4762"/>
                </a:lnTo>
                <a:lnTo>
                  <a:pt x="581025" y="16668"/>
                </a:lnTo>
                <a:lnTo>
                  <a:pt x="583406" y="38100"/>
                </a:lnTo>
                <a:lnTo>
                  <a:pt x="602456" y="66675"/>
                </a:lnTo>
                <a:lnTo>
                  <a:pt x="650081" y="121443"/>
                </a:lnTo>
                <a:lnTo>
                  <a:pt x="678656" y="173831"/>
                </a:lnTo>
                <a:lnTo>
                  <a:pt x="690562" y="211931"/>
                </a:lnTo>
                <a:lnTo>
                  <a:pt x="695325" y="240506"/>
                </a:lnTo>
                <a:lnTo>
                  <a:pt x="690562" y="280987"/>
                </a:lnTo>
                <a:lnTo>
                  <a:pt x="673893" y="321468"/>
                </a:lnTo>
                <a:lnTo>
                  <a:pt x="602456" y="4357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3348038" y="2028825"/>
            <a:ext cx="3582987" cy="493713"/>
          </a:xfrm>
          <a:custGeom>
            <a:avLst/>
            <a:gdLst>
              <a:gd name="connsiteX0" fmla="*/ 1347052 w 3583957"/>
              <a:gd name="connsiteY0" fmla="*/ 230134 h 494021"/>
              <a:gd name="connsiteX1" fmla="*/ 1012591 w 3583957"/>
              <a:gd name="connsiteY1" fmla="*/ 251613 h 494021"/>
              <a:gd name="connsiteX2" fmla="*/ 668923 w 3583957"/>
              <a:gd name="connsiteY2" fmla="*/ 273092 h 494021"/>
              <a:gd name="connsiteX3" fmla="*/ 306846 w 3583957"/>
              <a:gd name="connsiteY3" fmla="*/ 297640 h 494021"/>
              <a:gd name="connsiteX4" fmla="*/ 0 w 3583957"/>
              <a:gd name="connsiteY4" fmla="*/ 316051 h 494021"/>
              <a:gd name="connsiteX5" fmla="*/ 39890 w 3583957"/>
              <a:gd name="connsiteY5" fmla="*/ 494021 h 494021"/>
              <a:gd name="connsiteX6" fmla="*/ 309914 w 3583957"/>
              <a:gd name="connsiteY6" fmla="*/ 475610 h 494021"/>
              <a:gd name="connsiteX7" fmla="*/ 687334 w 3583957"/>
              <a:gd name="connsiteY7" fmla="*/ 447994 h 494021"/>
              <a:gd name="connsiteX8" fmla="*/ 1031001 w 3583957"/>
              <a:gd name="connsiteY8" fmla="*/ 423447 h 494021"/>
              <a:gd name="connsiteX9" fmla="*/ 1313299 w 3583957"/>
              <a:gd name="connsiteY9" fmla="*/ 405036 h 494021"/>
              <a:gd name="connsiteX10" fmla="*/ 1669240 w 3583957"/>
              <a:gd name="connsiteY10" fmla="*/ 383557 h 494021"/>
              <a:gd name="connsiteX11" fmla="*/ 2160193 w 3583957"/>
              <a:gd name="connsiteY11" fmla="*/ 352872 h 494021"/>
              <a:gd name="connsiteX12" fmla="*/ 2531476 w 3583957"/>
              <a:gd name="connsiteY12" fmla="*/ 331393 h 494021"/>
              <a:gd name="connsiteX13" fmla="*/ 2807637 w 3583957"/>
              <a:gd name="connsiteY13" fmla="*/ 331393 h 494021"/>
              <a:gd name="connsiteX14" fmla="*/ 3166647 w 3583957"/>
              <a:gd name="connsiteY14" fmla="*/ 337530 h 494021"/>
              <a:gd name="connsiteX15" fmla="*/ 3350754 w 3583957"/>
              <a:gd name="connsiteY15" fmla="*/ 343667 h 494021"/>
              <a:gd name="connsiteX16" fmla="*/ 3473493 w 3583957"/>
              <a:gd name="connsiteY16" fmla="*/ 352872 h 494021"/>
              <a:gd name="connsiteX17" fmla="*/ 3510314 w 3583957"/>
              <a:gd name="connsiteY17" fmla="*/ 343667 h 494021"/>
              <a:gd name="connsiteX18" fmla="*/ 3544067 w 3583957"/>
              <a:gd name="connsiteY18" fmla="*/ 328324 h 494021"/>
              <a:gd name="connsiteX19" fmla="*/ 3565546 w 3583957"/>
              <a:gd name="connsiteY19" fmla="*/ 312982 h 494021"/>
              <a:gd name="connsiteX20" fmla="*/ 3577820 w 3583957"/>
              <a:gd name="connsiteY20" fmla="*/ 294571 h 494021"/>
              <a:gd name="connsiteX21" fmla="*/ 3583957 w 3583957"/>
              <a:gd name="connsiteY21" fmla="*/ 282298 h 494021"/>
              <a:gd name="connsiteX22" fmla="*/ 3583957 w 3583957"/>
              <a:gd name="connsiteY22" fmla="*/ 263887 h 494021"/>
              <a:gd name="connsiteX23" fmla="*/ 3580888 w 3583957"/>
              <a:gd name="connsiteY23" fmla="*/ 242408 h 494021"/>
              <a:gd name="connsiteX24" fmla="*/ 3571683 w 3583957"/>
              <a:gd name="connsiteY24" fmla="*/ 220929 h 494021"/>
              <a:gd name="connsiteX25" fmla="*/ 3556341 w 3583957"/>
              <a:gd name="connsiteY25" fmla="*/ 196381 h 494021"/>
              <a:gd name="connsiteX26" fmla="*/ 3528725 w 3583957"/>
              <a:gd name="connsiteY26" fmla="*/ 165696 h 494021"/>
              <a:gd name="connsiteX27" fmla="*/ 3513382 w 3583957"/>
              <a:gd name="connsiteY27" fmla="*/ 153422 h 494021"/>
              <a:gd name="connsiteX28" fmla="*/ 3470424 w 3583957"/>
              <a:gd name="connsiteY28" fmla="*/ 122738 h 494021"/>
              <a:gd name="connsiteX29" fmla="*/ 3387576 w 3583957"/>
              <a:gd name="connsiteY29" fmla="*/ 76711 h 494021"/>
              <a:gd name="connsiteX30" fmla="*/ 3329275 w 3583957"/>
              <a:gd name="connsiteY30" fmla="*/ 49095 h 494021"/>
              <a:gd name="connsiteX31" fmla="*/ 3249495 w 3583957"/>
              <a:gd name="connsiteY31" fmla="*/ 21479 h 494021"/>
              <a:gd name="connsiteX32" fmla="*/ 3188126 w 3583957"/>
              <a:gd name="connsiteY32" fmla="*/ 3068 h 494021"/>
              <a:gd name="connsiteX33" fmla="*/ 3160510 w 3583957"/>
              <a:gd name="connsiteY33" fmla="*/ 0 h 494021"/>
              <a:gd name="connsiteX34" fmla="*/ 3117552 w 3583957"/>
              <a:gd name="connsiteY34" fmla="*/ 18410 h 494021"/>
              <a:gd name="connsiteX35" fmla="*/ 2976403 w 3583957"/>
              <a:gd name="connsiteY35" fmla="*/ 82848 h 494021"/>
              <a:gd name="connsiteX36" fmla="*/ 2908897 w 3583957"/>
              <a:gd name="connsiteY36" fmla="*/ 110464 h 494021"/>
              <a:gd name="connsiteX37" fmla="*/ 2749337 w 3583957"/>
              <a:gd name="connsiteY37" fmla="*/ 125806 h 494021"/>
              <a:gd name="connsiteX38" fmla="*/ 2473176 w 3583957"/>
              <a:gd name="connsiteY38" fmla="*/ 153422 h 494021"/>
              <a:gd name="connsiteX39" fmla="*/ 2249178 w 3583957"/>
              <a:gd name="connsiteY39" fmla="*/ 165696 h 494021"/>
              <a:gd name="connsiteX40" fmla="*/ 1923922 w 3583957"/>
              <a:gd name="connsiteY40" fmla="*/ 187176 h 494021"/>
              <a:gd name="connsiteX41" fmla="*/ 1742883 w 3583957"/>
              <a:gd name="connsiteY41" fmla="*/ 199449 h 494021"/>
              <a:gd name="connsiteX42" fmla="*/ 1549570 w 3583957"/>
              <a:gd name="connsiteY42" fmla="*/ 214792 h 494021"/>
              <a:gd name="connsiteX43" fmla="*/ 1347052 w 3583957"/>
              <a:gd name="connsiteY43" fmla="*/ 230134 h 494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3957" h="494021">
                <a:moveTo>
                  <a:pt x="1347052" y="230134"/>
                </a:moveTo>
                <a:lnTo>
                  <a:pt x="1012591" y="251613"/>
                </a:lnTo>
                <a:lnTo>
                  <a:pt x="668923" y="273092"/>
                </a:lnTo>
                <a:lnTo>
                  <a:pt x="306846" y="297640"/>
                </a:lnTo>
                <a:lnTo>
                  <a:pt x="0" y="316051"/>
                </a:lnTo>
                <a:lnTo>
                  <a:pt x="39890" y="494021"/>
                </a:lnTo>
                <a:lnTo>
                  <a:pt x="309914" y="475610"/>
                </a:lnTo>
                <a:lnTo>
                  <a:pt x="687334" y="447994"/>
                </a:lnTo>
                <a:lnTo>
                  <a:pt x="1031001" y="423447"/>
                </a:lnTo>
                <a:lnTo>
                  <a:pt x="1313299" y="405036"/>
                </a:lnTo>
                <a:lnTo>
                  <a:pt x="1669240" y="383557"/>
                </a:lnTo>
                <a:lnTo>
                  <a:pt x="2160193" y="352872"/>
                </a:lnTo>
                <a:lnTo>
                  <a:pt x="2531476" y="331393"/>
                </a:lnTo>
                <a:lnTo>
                  <a:pt x="2807637" y="331393"/>
                </a:lnTo>
                <a:lnTo>
                  <a:pt x="3166647" y="337530"/>
                </a:lnTo>
                <a:lnTo>
                  <a:pt x="3350754" y="343667"/>
                </a:lnTo>
                <a:lnTo>
                  <a:pt x="3473493" y="352872"/>
                </a:lnTo>
                <a:lnTo>
                  <a:pt x="3510314" y="343667"/>
                </a:lnTo>
                <a:lnTo>
                  <a:pt x="3544067" y="328324"/>
                </a:lnTo>
                <a:lnTo>
                  <a:pt x="3565546" y="312982"/>
                </a:lnTo>
                <a:lnTo>
                  <a:pt x="3577820" y="294571"/>
                </a:lnTo>
                <a:lnTo>
                  <a:pt x="3583957" y="282298"/>
                </a:lnTo>
                <a:lnTo>
                  <a:pt x="3583957" y="263887"/>
                </a:lnTo>
                <a:lnTo>
                  <a:pt x="3580888" y="242408"/>
                </a:lnTo>
                <a:lnTo>
                  <a:pt x="3571683" y="220929"/>
                </a:lnTo>
                <a:lnTo>
                  <a:pt x="3556341" y="196381"/>
                </a:lnTo>
                <a:lnTo>
                  <a:pt x="3528725" y="165696"/>
                </a:lnTo>
                <a:lnTo>
                  <a:pt x="3513382" y="153422"/>
                </a:lnTo>
                <a:lnTo>
                  <a:pt x="3470424" y="122738"/>
                </a:lnTo>
                <a:lnTo>
                  <a:pt x="3387576" y="76711"/>
                </a:lnTo>
                <a:lnTo>
                  <a:pt x="3329275" y="49095"/>
                </a:lnTo>
                <a:lnTo>
                  <a:pt x="3249495" y="21479"/>
                </a:lnTo>
                <a:lnTo>
                  <a:pt x="3188126" y="3068"/>
                </a:lnTo>
                <a:lnTo>
                  <a:pt x="3160510" y="0"/>
                </a:lnTo>
                <a:lnTo>
                  <a:pt x="3117552" y="18410"/>
                </a:lnTo>
                <a:lnTo>
                  <a:pt x="2976403" y="82848"/>
                </a:lnTo>
                <a:lnTo>
                  <a:pt x="2908897" y="110464"/>
                </a:lnTo>
                <a:lnTo>
                  <a:pt x="2749337" y="125806"/>
                </a:lnTo>
                <a:lnTo>
                  <a:pt x="2473176" y="153422"/>
                </a:lnTo>
                <a:lnTo>
                  <a:pt x="2249178" y="165696"/>
                </a:lnTo>
                <a:lnTo>
                  <a:pt x="1923922" y="187176"/>
                </a:lnTo>
                <a:lnTo>
                  <a:pt x="1742883" y="199449"/>
                </a:lnTo>
                <a:lnTo>
                  <a:pt x="1549570" y="214792"/>
                </a:lnTo>
                <a:lnTo>
                  <a:pt x="1347052" y="2301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/>
          <p:nvPr/>
        </p:nvSpPr>
        <p:spPr>
          <a:xfrm rot="16200000">
            <a:off x="1250157" y="3510756"/>
            <a:ext cx="3576638" cy="873125"/>
          </a:xfrm>
          <a:custGeom>
            <a:avLst/>
            <a:gdLst>
              <a:gd name="connsiteX0" fmla="*/ 1912198 w 3577180"/>
              <a:gd name="connsiteY0" fmla="*/ 738668 h 872701"/>
              <a:gd name="connsiteX1" fmla="*/ 1650090 w 3577180"/>
              <a:gd name="connsiteY1" fmla="*/ 699948 h 872701"/>
              <a:gd name="connsiteX2" fmla="*/ 1373089 w 3577180"/>
              <a:gd name="connsiteY2" fmla="*/ 646335 h 872701"/>
              <a:gd name="connsiteX3" fmla="*/ 1131831 w 3577180"/>
              <a:gd name="connsiteY3" fmla="*/ 589743 h 872701"/>
              <a:gd name="connsiteX4" fmla="*/ 932271 w 3577180"/>
              <a:gd name="connsiteY4" fmla="*/ 527195 h 872701"/>
              <a:gd name="connsiteX5" fmla="*/ 747604 w 3577180"/>
              <a:gd name="connsiteY5" fmla="*/ 461668 h 872701"/>
              <a:gd name="connsiteX6" fmla="*/ 536130 w 3577180"/>
              <a:gd name="connsiteY6" fmla="*/ 369334 h 872701"/>
              <a:gd name="connsiteX7" fmla="*/ 327635 w 3577180"/>
              <a:gd name="connsiteY7" fmla="*/ 259130 h 872701"/>
              <a:gd name="connsiteX8" fmla="*/ 205517 w 3577180"/>
              <a:gd name="connsiteY8" fmla="*/ 187646 h 872701"/>
              <a:gd name="connsiteX9" fmla="*/ 86376 w 3577180"/>
              <a:gd name="connsiteY9" fmla="*/ 110205 h 872701"/>
              <a:gd name="connsiteX10" fmla="*/ 20849 w 3577180"/>
              <a:gd name="connsiteY10" fmla="*/ 62549 h 872701"/>
              <a:gd name="connsiteX11" fmla="*/ 5957 w 3577180"/>
              <a:gd name="connsiteY11" fmla="*/ 44678 h 872701"/>
              <a:gd name="connsiteX12" fmla="*/ 0 w 3577180"/>
              <a:gd name="connsiteY12" fmla="*/ 20850 h 872701"/>
              <a:gd name="connsiteX13" fmla="*/ 2978 w 3577180"/>
              <a:gd name="connsiteY13" fmla="*/ 11914 h 872701"/>
              <a:gd name="connsiteX14" fmla="*/ 11914 w 3577180"/>
              <a:gd name="connsiteY14" fmla="*/ 5957 h 872701"/>
              <a:gd name="connsiteX15" fmla="*/ 35742 w 3577180"/>
              <a:gd name="connsiteY15" fmla="*/ 0 h 872701"/>
              <a:gd name="connsiteX16" fmla="*/ 65527 w 3577180"/>
              <a:gd name="connsiteY16" fmla="*/ 8936 h 872701"/>
              <a:gd name="connsiteX17" fmla="*/ 187646 w 3577180"/>
              <a:gd name="connsiteY17" fmla="*/ 65527 h 872701"/>
              <a:gd name="connsiteX18" fmla="*/ 363377 w 3577180"/>
              <a:gd name="connsiteY18" fmla="*/ 137011 h 872701"/>
              <a:gd name="connsiteX19" fmla="*/ 562937 w 3577180"/>
              <a:gd name="connsiteY19" fmla="*/ 217431 h 872701"/>
              <a:gd name="connsiteX20" fmla="*/ 795260 w 3577180"/>
              <a:gd name="connsiteY20" fmla="*/ 294872 h 872701"/>
              <a:gd name="connsiteX21" fmla="*/ 1066304 w 3577180"/>
              <a:gd name="connsiteY21" fmla="*/ 375291 h 872701"/>
              <a:gd name="connsiteX22" fmla="*/ 1355218 w 3577180"/>
              <a:gd name="connsiteY22" fmla="*/ 443797 h 872701"/>
              <a:gd name="connsiteX23" fmla="*/ 1575627 w 3577180"/>
              <a:gd name="connsiteY23" fmla="*/ 485496 h 872701"/>
              <a:gd name="connsiteX24" fmla="*/ 1810929 w 3577180"/>
              <a:gd name="connsiteY24" fmla="*/ 518259 h 872701"/>
              <a:gd name="connsiteX25" fmla="*/ 2052188 w 3577180"/>
              <a:gd name="connsiteY25" fmla="*/ 542087 h 872701"/>
              <a:gd name="connsiteX26" fmla="*/ 2302382 w 3577180"/>
              <a:gd name="connsiteY26" fmla="*/ 562937 h 872701"/>
              <a:gd name="connsiteX27" fmla="*/ 2549597 w 3577180"/>
              <a:gd name="connsiteY27" fmla="*/ 571872 h 872701"/>
              <a:gd name="connsiteX28" fmla="*/ 2811705 w 3577180"/>
              <a:gd name="connsiteY28" fmla="*/ 580808 h 872701"/>
              <a:gd name="connsiteX29" fmla="*/ 3127427 w 3577180"/>
              <a:gd name="connsiteY29" fmla="*/ 580808 h 872701"/>
              <a:gd name="connsiteX30" fmla="*/ 3249545 w 3577180"/>
              <a:gd name="connsiteY30" fmla="*/ 580808 h 872701"/>
              <a:gd name="connsiteX31" fmla="*/ 3288266 w 3577180"/>
              <a:gd name="connsiteY31" fmla="*/ 574851 h 872701"/>
              <a:gd name="connsiteX32" fmla="*/ 3356771 w 3577180"/>
              <a:gd name="connsiteY32" fmla="*/ 545066 h 872701"/>
              <a:gd name="connsiteX33" fmla="*/ 3434212 w 3577180"/>
              <a:gd name="connsiteY33" fmla="*/ 500388 h 872701"/>
              <a:gd name="connsiteX34" fmla="*/ 3490804 w 3577180"/>
              <a:gd name="connsiteY34" fmla="*/ 461668 h 872701"/>
              <a:gd name="connsiteX35" fmla="*/ 3526546 w 3577180"/>
              <a:gd name="connsiteY35" fmla="*/ 434861 h 872701"/>
              <a:gd name="connsiteX36" fmla="*/ 3547395 w 3577180"/>
              <a:gd name="connsiteY36" fmla="*/ 419969 h 872701"/>
              <a:gd name="connsiteX37" fmla="*/ 3556331 w 3577180"/>
              <a:gd name="connsiteY37" fmla="*/ 419969 h 872701"/>
              <a:gd name="connsiteX38" fmla="*/ 3562288 w 3577180"/>
              <a:gd name="connsiteY38" fmla="*/ 419969 h 872701"/>
              <a:gd name="connsiteX39" fmla="*/ 3571223 w 3577180"/>
              <a:gd name="connsiteY39" fmla="*/ 428904 h 872701"/>
              <a:gd name="connsiteX40" fmla="*/ 3577180 w 3577180"/>
              <a:gd name="connsiteY40" fmla="*/ 446775 h 872701"/>
              <a:gd name="connsiteX41" fmla="*/ 3577180 w 3577180"/>
              <a:gd name="connsiteY41" fmla="*/ 467625 h 872701"/>
              <a:gd name="connsiteX42" fmla="*/ 3547395 w 3577180"/>
              <a:gd name="connsiteY42" fmla="*/ 539109 h 872701"/>
              <a:gd name="connsiteX43" fmla="*/ 3469954 w 3577180"/>
              <a:gd name="connsiteY43" fmla="*/ 702926 h 872701"/>
              <a:gd name="connsiteX44" fmla="*/ 3398470 w 3577180"/>
              <a:gd name="connsiteY44" fmla="*/ 848873 h 872701"/>
              <a:gd name="connsiteX45" fmla="*/ 3246567 w 3577180"/>
              <a:gd name="connsiteY45" fmla="*/ 872701 h 872701"/>
              <a:gd name="connsiteX46" fmla="*/ 3088706 w 3577180"/>
              <a:gd name="connsiteY46" fmla="*/ 863766 h 872701"/>
              <a:gd name="connsiteX47" fmla="*/ 2805748 w 3577180"/>
              <a:gd name="connsiteY47" fmla="*/ 839938 h 872701"/>
              <a:gd name="connsiteX48" fmla="*/ 2457264 w 3577180"/>
              <a:gd name="connsiteY48" fmla="*/ 807174 h 872701"/>
              <a:gd name="connsiteX49" fmla="*/ 2174306 w 3577180"/>
              <a:gd name="connsiteY49" fmla="*/ 774410 h 872701"/>
              <a:gd name="connsiteX50" fmla="*/ 1912198 w 3577180"/>
              <a:gd name="connsiteY50" fmla="*/ 738668 h 87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577180" h="872701">
                <a:moveTo>
                  <a:pt x="1912198" y="738668"/>
                </a:moveTo>
                <a:lnTo>
                  <a:pt x="1650090" y="699948"/>
                </a:lnTo>
                <a:lnTo>
                  <a:pt x="1373089" y="646335"/>
                </a:lnTo>
                <a:lnTo>
                  <a:pt x="1131831" y="589743"/>
                </a:lnTo>
                <a:lnTo>
                  <a:pt x="932271" y="527195"/>
                </a:lnTo>
                <a:lnTo>
                  <a:pt x="747604" y="461668"/>
                </a:lnTo>
                <a:lnTo>
                  <a:pt x="536130" y="369334"/>
                </a:lnTo>
                <a:lnTo>
                  <a:pt x="327635" y="259130"/>
                </a:lnTo>
                <a:lnTo>
                  <a:pt x="205517" y="187646"/>
                </a:lnTo>
                <a:lnTo>
                  <a:pt x="86376" y="110205"/>
                </a:lnTo>
                <a:lnTo>
                  <a:pt x="20849" y="62549"/>
                </a:lnTo>
                <a:lnTo>
                  <a:pt x="5957" y="44678"/>
                </a:lnTo>
                <a:lnTo>
                  <a:pt x="0" y="20850"/>
                </a:lnTo>
                <a:lnTo>
                  <a:pt x="2978" y="11914"/>
                </a:lnTo>
                <a:lnTo>
                  <a:pt x="11914" y="5957"/>
                </a:lnTo>
                <a:lnTo>
                  <a:pt x="35742" y="0"/>
                </a:lnTo>
                <a:lnTo>
                  <a:pt x="65527" y="8936"/>
                </a:lnTo>
                <a:lnTo>
                  <a:pt x="187646" y="65527"/>
                </a:lnTo>
                <a:lnTo>
                  <a:pt x="363377" y="137011"/>
                </a:lnTo>
                <a:lnTo>
                  <a:pt x="562937" y="217431"/>
                </a:lnTo>
                <a:lnTo>
                  <a:pt x="795260" y="294872"/>
                </a:lnTo>
                <a:lnTo>
                  <a:pt x="1066304" y="375291"/>
                </a:lnTo>
                <a:lnTo>
                  <a:pt x="1355218" y="443797"/>
                </a:lnTo>
                <a:lnTo>
                  <a:pt x="1575627" y="485496"/>
                </a:lnTo>
                <a:lnTo>
                  <a:pt x="1810929" y="518259"/>
                </a:lnTo>
                <a:lnTo>
                  <a:pt x="2052188" y="542087"/>
                </a:lnTo>
                <a:lnTo>
                  <a:pt x="2302382" y="562937"/>
                </a:lnTo>
                <a:lnTo>
                  <a:pt x="2549597" y="571872"/>
                </a:lnTo>
                <a:lnTo>
                  <a:pt x="2811705" y="580808"/>
                </a:lnTo>
                <a:lnTo>
                  <a:pt x="3127427" y="580808"/>
                </a:lnTo>
                <a:lnTo>
                  <a:pt x="3249545" y="580808"/>
                </a:lnTo>
                <a:lnTo>
                  <a:pt x="3288266" y="574851"/>
                </a:lnTo>
                <a:lnTo>
                  <a:pt x="3356771" y="545066"/>
                </a:lnTo>
                <a:lnTo>
                  <a:pt x="3434212" y="500388"/>
                </a:lnTo>
                <a:lnTo>
                  <a:pt x="3490804" y="461668"/>
                </a:lnTo>
                <a:lnTo>
                  <a:pt x="3526546" y="434861"/>
                </a:lnTo>
                <a:lnTo>
                  <a:pt x="3547395" y="419969"/>
                </a:lnTo>
                <a:lnTo>
                  <a:pt x="3556331" y="419969"/>
                </a:lnTo>
                <a:lnTo>
                  <a:pt x="3562288" y="419969"/>
                </a:lnTo>
                <a:lnTo>
                  <a:pt x="3571223" y="428904"/>
                </a:lnTo>
                <a:lnTo>
                  <a:pt x="3577180" y="446775"/>
                </a:lnTo>
                <a:lnTo>
                  <a:pt x="3577180" y="467625"/>
                </a:lnTo>
                <a:lnTo>
                  <a:pt x="3547395" y="539109"/>
                </a:lnTo>
                <a:lnTo>
                  <a:pt x="3469954" y="702926"/>
                </a:lnTo>
                <a:lnTo>
                  <a:pt x="3398470" y="848873"/>
                </a:lnTo>
                <a:lnTo>
                  <a:pt x="3246567" y="872701"/>
                </a:lnTo>
                <a:lnTo>
                  <a:pt x="3088706" y="863766"/>
                </a:lnTo>
                <a:lnTo>
                  <a:pt x="2805748" y="839938"/>
                </a:lnTo>
                <a:lnTo>
                  <a:pt x="2457264" y="807174"/>
                </a:lnTo>
                <a:lnTo>
                  <a:pt x="2174306" y="774410"/>
                </a:lnTo>
                <a:lnTo>
                  <a:pt x="1912198" y="7386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4229100" y="3471863"/>
            <a:ext cx="714375" cy="671512"/>
          </a:xfrm>
          <a:custGeom>
            <a:avLst/>
            <a:gdLst>
              <a:gd name="connsiteX0" fmla="*/ 319088 w 714375"/>
              <a:gd name="connsiteY0" fmla="*/ 123825 h 671512"/>
              <a:gd name="connsiteX1" fmla="*/ 238125 w 714375"/>
              <a:gd name="connsiteY1" fmla="*/ 88106 h 671512"/>
              <a:gd name="connsiteX2" fmla="*/ 166688 w 714375"/>
              <a:gd name="connsiteY2" fmla="*/ 57150 h 671512"/>
              <a:gd name="connsiteX3" fmla="*/ 45244 w 714375"/>
              <a:gd name="connsiteY3" fmla="*/ 2381 h 671512"/>
              <a:gd name="connsiteX4" fmla="*/ 35719 w 714375"/>
              <a:gd name="connsiteY4" fmla="*/ 0 h 671512"/>
              <a:gd name="connsiteX5" fmla="*/ 0 w 714375"/>
              <a:gd name="connsiteY5" fmla="*/ 61912 h 671512"/>
              <a:gd name="connsiteX6" fmla="*/ 104775 w 714375"/>
              <a:gd name="connsiteY6" fmla="*/ 135731 h 671512"/>
              <a:gd name="connsiteX7" fmla="*/ 192881 w 714375"/>
              <a:gd name="connsiteY7" fmla="*/ 211931 h 671512"/>
              <a:gd name="connsiteX8" fmla="*/ 280988 w 714375"/>
              <a:gd name="connsiteY8" fmla="*/ 304800 h 671512"/>
              <a:gd name="connsiteX9" fmla="*/ 357188 w 714375"/>
              <a:gd name="connsiteY9" fmla="*/ 397668 h 671512"/>
              <a:gd name="connsiteX10" fmla="*/ 402431 w 714375"/>
              <a:gd name="connsiteY10" fmla="*/ 461962 h 671512"/>
              <a:gd name="connsiteX11" fmla="*/ 445294 w 714375"/>
              <a:gd name="connsiteY11" fmla="*/ 526256 h 671512"/>
              <a:gd name="connsiteX12" fmla="*/ 464344 w 714375"/>
              <a:gd name="connsiteY12" fmla="*/ 576262 h 671512"/>
              <a:gd name="connsiteX13" fmla="*/ 492919 w 714375"/>
              <a:gd name="connsiteY13" fmla="*/ 626268 h 671512"/>
              <a:gd name="connsiteX14" fmla="*/ 516731 w 714375"/>
              <a:gd name="connsiteY14" fmla="*/ 650081 h 671512"/>
              <a:gd name="connsiteX15" fmla="*/ 542925 w 714375"/>
              <a:gd name="connsiteY15" fmla="*/ 664368 h 671512"/>
              <a:gd name="connsiteX16" fmla="*/ 564356 w 714375"/>
              <a:gd name="connsiteY16" fmla="*/ 671512 h 671512"/>
              <a:gd name="connsiteX17" fmla="*/ 595313 w 714375"/>
              <a:gd name="connsiteY17" fmla="*/ 671512 h 671512"/>
              <a:gd name="connsiteX18" fmla="*/ 631031 w 714375"/>
              <a:gd name="connsiteY18" fmla="*/ 661987 h 671512"/>
              <a:gd name="connsiteX19" fmla="*/ 654844 w 714375"/>
              <a:gd name="connsiteY19" fmla="*/ 645318 h 671512"/>
              <a:gd name="connsiteX20" fmla="*/ 676275 w 714375"/>
              <a:gd name="connsiteY20" fmla="*/ 619125 h 671512"/>
              <a:gd name="connsiteX21" fmla="*/ 700088 w 714375"/>
              <a:gd name="connsiteY21" fmla="*/ 583406 h 671512"/>
              <a:gd name="connsiteX22" fmla="*/ 714375 w 714375"/>
              <a:gd name="connsiteY22" fmla="*/ 545306 h 671512"/>
              <a:gd name="connsiteX23" fmla="*/ 714375 w 714375"/>
              <a:gd name="connsiteY23" fmla="*/ 526256 h 671512"/>
              <a:gd name="connsiteX24" fmla="*/ 711994 w 714375"/>
              <a:gd name="connsiteY24" fmla="*/ 483393 h 671512"/>
              <a:gd name="connsiteX25" fmla="*/ 702469 w 714375"/>
              <a:gd name="connsiteY25" fmla="*/ 435768 h 671512"/>
              <a:gd name="connsiteX26" fmla="*/ 683419 w 714375"/>
              <a:gd name="connsiteY26" fmla="*/ 381000 h 671512"/>
              <a:gd name="connsiteX27" fmla="*/ 661988 w 714375"/>
              <a:gd name="connsiteY27" fmla="*/ 340518 h 671512"/>
              <a:gd name="connsiteX28" fmla="*/ 633413 w 714375"/>
              <a:gd name="connsiteY28" fmla="*/ 295275 h 671512"/>
              <a:gd name="connsiteX29" fmla="*/ 590550 w 714375"/>
              <a:gd name="connsiteY29" fmla="*/ 264318 h 671512"/>
              <a:gd name="connsiteX30" fmla="*/ 478631 w 714375"/>
              <a:gd name="connsiteY30" fmla="*/ 202406 h 671512"/>
              <a:gd name="connsiteX31" fmla="*/ 319088 w 714375"/>
              <a:gd name="connsiteY31" fmla="*/ 123825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4375" h="671512">
                <a:moveTo>
                  <a:pt x="319088" y="123825"/>
                </a:moveTo>
                <a:lnTo>
                  <a:pt x="238125" y="88106"/>
                </a:lnTo>
                <a:lnTo>
                  <a:pt x="166688" y="57150"/>
                </a:lnTo>
                <a:lnTo>
                  <a:pt x="45244" y="2381"/>
                </a:lnTo>
                <a:lnTo>
                  <a:pt x="35719" y="0"/>
                </a:lnTo>
                <a:lnTo>
                  <a:pt x="0" y="61912"/>
                </a:lnTo>
                <a:lnTo>
                  <a:pt x="104775" y="135731"/>
                </a:lnTo>
                <a:lnTo>
                  <a:pt x="192881" y="211931"/>
                </a:lnTo>
                <a:lnTo>
                  <a:pt x="280988" y="304800"/>
                </a:lnTo>
                <a:lnTo>
                  <a:pt x="357188" y="397668"/>
                </a:lnTo>
                <a:lnTo>
                  <a:pt x="402431" y="461962"/>
                </a:lnTo>
                <a:lnTo>
                  <a:pt x="445294" y="526256"/>
                </a:lnTo>
                <a:lnTo>
                  <a:pt x="464344" y="576262"/>
                </a:lnTo>
                <a:lnTo>
                  <a:pt x="492919" y="626268"/>
                </a:lnTo>
                <a:lnTo>
                  <a:pt x="516731" y="650081"/>
                </a:lnTo>
                <a:lnTo>
                  <a:pt x="542925" y="664368"/>
                </a:lnTo>
                <a:lnTo>
                  <a:pt x="564356" y="671512"/>
                </a:lnTo>
                <a:lnTo>
                  <a:pt x="595313" y="671512"/>
                </a:lnTo>
                <a:lnTo>
                  <a:pt x="631031" y="661987"/>
                </a:lnTo>
                <a:lnTo>
                  <a:pt x="654844" y="645318"/>
                </a:lnTo>
                <a:lnTo>
                  <a:pt x="676275" y="619125"/>
                </a:lnTo>
                <a:lnTo>
                  <a:pt x="700088" y="583406"/>
                </a:lnTo>
                <a:lnTo>
                  <a:pt x="714375" y="545306"/>
                </a:lnTo>
                <a:lnTo>
                  <a:pt x="714375" y="526256"/>
                </a:lnTo>
                <a:lnTo>
                  <a:pt x="711994" y="483393"/>
                </a:lnTo>
                <a:lnTo>
                  <a:pt x="702469" y="435768"/>
                </a:lnTo>
                <a:lnTo>
                  <a:pt x="683419" y="381000"/>
                </a:lnTo>
                <a:lnTo>
                  <a:pt x="661988" y="340518"/>
                </a:lnTo>
                <a:lnTo>
                  <a:pt x="633413" y="295275"/>
                </a:lnTo>
                <a:lnTo>
                  <a:pt x="590550" y="264318"/>
                </a:lnTo>
                <a:lnTo>
                  <a:pt x="478631" y="202406"/>
                </a:lnTo>
                <a:lnTo>
                  <a:pt x="319088" y="1238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/>
          <p:nvPr/>
        </p:nvSpPr>
        <p:spPr>
          <a:xfrm>
            <a:off x="5951538" y="3362325"/>
            <a:ext cx="955675" cy="693738"/>
          </a:xfrm>
          <a:custGeom>
            <a:avLst/>
            <a:gdLst>
              <a:gd name="connsiteX0" fmla="*/ 414337 w 957262"/>
              <a:gd name="connsiteY0" fmla="*/ 323850 h 692944"/>
              <a:gd name="connsiteX1" fmla="*/ 350044 w 957262"/>
              <a:gd name="connsiteY1" fmla="*/ 273844 h 692944"/>
              <a:gd name="connsiteX2" fmla="*/ 295275 w 957262"/>
              <a:gd name="connsiteY2" fmla="*/ 233363 h 692944"/>
              <a:gd name="connsiteX3" fmla="*/ 254794 w 957262"/>
              <a:gd name="connsiteY3" fmla="*/ 204788 h 692944"/>
              <a:gd name="connsiteX4" fmla="*/ 171450 w 957262"/>
              <a:gd name="connsiteY4" fmla="*/ 152400 h 692944"/>
              <a:gd name="connsiteX5" fmla="*/ 100012 w 957262"/>
              <a:gd name="connsiteY5" fmla="*/ 111919 h 692944"/>
              <a:gd name="connsiteX6" fmla="*/ 0 w 957262"/>
              <a:gd name="connsiteY6" fmla="*/ 57150 h 692944"/>
              <a:gd name="connsiteX7" fmla="*/ 52387 w 957262"/>
              <a:gd name="connsiteY7" fmla="*/ 0 h 692944"/>
              <a:gd name="connsiteX8" fmla="*/ 226219 w 957262"/>
              <a:gd name="connsiteY8" fmla="*/ 64294 h 692944"/>
              <a:gd name="connsiteX9" fmla="*/ 378619 w 957262"/>
              <a:gd name="connsiteY9" fmla="*/ 119063 h 692944"/>
              <a:gd name="connsiteX10" fmla="*/ 521494 w 957262"/>
              <a:gd name="connsiteY10" fmla="*/ 173831 h 692944"/>
              <a:gd name="connsiteX11" fmla="*/ 635794 w 957262"/>
              <a:gd name="connsiteY11" fmla="*/ 221456 h 692944"/>
              <a:gd name="connsiteX12" fmla="*/ 762000 w 957262"/>
              <a:gd name="connsiteY12" fmla="*/ 278606 h 692944"/>
              <a:gd name="connsiteX13" fmla="*/ 788194 w 957262"/>
              <a:gd name="connsiteY13" fmla="*/ 297656 h 692944"/>
              <a:gd name="connsiteX14" fmla="*/ 816769 w 957262"/>
              <a:gd name="connsiteY14" fmla="*/ 323850 h 692944"/>
              <a:gd name="connsiteX15" fmla="*/ 854869 w 957262"/>
              <a:gd name="connsiteY15" fmla="*/ 361950 h 692944"/>
              <a:gd name="connsiteX16" fmla="*/ 881062 w 957262"/>
              <a:gd name="connsiteY16" fmla="*/ 397669 h 692944"/>
              <a:gd name="connsiteX17" fmla="*/ 902494 w 957262"/>
              <a:gd name="connsiteY17" fmla="*/ 431006 h 692944"/>
              <a:gd name="connsiteX18" fmla="*/ 923925 w 957262"/>
              <a:gd name="connsiteY18" fmla="*/ 466725 h 692944"/>
              <a:gd name="connsiteX19" fmla="*/ 940594 w 957262"/>
              <a:gd name="connsiteY19" fmla="*/ 509588 h 692944"/>
              <a:gd name="connsiteX20" fmla="*/ 954881 w 957262"/>
              <a:gd name="connsiteY20" fmla="*/ 564356 h 692944"/>
              <a:gd name="connsiteX21" fmla="*/ 957262 w 957262"/>
              <a:gd name="connsiteY21" fmla="*/ 590550 h 692944"/>
              <a:gd name="connsiteX22" fmla="*/ 947737 w 957262"/>
              <a:gd name="connsiteY22" fmla="*/ 619125 h 692944"/>
              <a:gd name="connsiteX23" fmla="*/ 928687 w 957262"/>
              <a:gd name="connsiteY23" fmla="*/ 650081 h 692944"/>
              <a:gd name="connsiteX24" fmla="*/ 907256 w 957262"/>
              <a:gd name="connsiteY24" fmla="*/ 671513 h 692944"/>
              <a:gd name="connsiteX25" fmla="*/ 881062 w 957262"/>
              <a:gd name="connsiteY25" fmla="*/ 685800 h 692944"/>
              <a:gd name="connsiteX26" fmla="*/ 847725 w 957262"/>
              <a:gd name="connsiteY26" fmla="*/ 692944 h 692944"/>
              <a:gd name="connsiteX27" fmla="*/ 809625 w 957262"/>
              <a:gd name="connsiteY27" fmla="*/ 692944 h 692944"/>
              <a:gd name="connsiteX28" fmla="*/ 776287 w 957262"/>
              <a:gd name="connsiteY28" fmla="*/ 678656 h 692944"/>
              <a:gd name="connsiteX29" fmla="*/ 723900 w 957262"/>
              <a:gd name="connsiteY29" fmla="*/ 642938 h 692944"/>
              <a:gd name="connsiteX30" fmla="*/ 685800 w 957262"/>
              <a:gd name="connsiteY30" fmla="*/ 604838 h 692944"/>
              <a:gd name="connsiteX31" fmla="*/ 631031 w 957262"/>
              <a:gd name="connsiteY31" fmla="*/ 538163 h 692944"/>
              <a:gd name="connsiteX32" fmla="*/ 585787 w 957262"/>
              <a:gd name="connsiteY32" fmla="*/ 473869 h 692944"/>
              <a:gd name="connsiteX33" fmla="*/ 521494 w 957262"/>
              <a:gd name="connsiteY33" fmla="*/ 411956 h 692944"/>
              <a:gd name="connsiteX34" fmla="*/ 414337 w 957262"/>
              <a:gd name="connsiteY34" fmla="*/ 323850 h 692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57262" h="692944">
                <a:moveTo>
                  <a:pt x="414337" y="323850"/>
                </a:moveTo>
                <a:lnTo>
                  <a:pt x="350044" y="273844"/>
                </a:lnTo>
                <a:lnTo>
                  <a:pt x="295275" y="233363"/>
                </a:lnTo>
                <a:lnTo>
                  <a:pt x="254794" y="204788"/>
                </a:lnTo>
                <a:lnTo>
                  <a:pt x="171450" y="152400"/>
                </a:lnTo>
                <a:lnTo>
                  <a:pt x="100012" y="111919"/>
                </a:lnTo>
                <a:lnTo>
                  <a:pt x="0" y="57150"/>
                </a:lnTo>
                <a:lnTo>
                  <a:pt x="52387" y="0"/>
                </a:lnTo>
                <a:lnTo>
                  <a:pt x="226219" y="64294"/>
                </a:lnTo>
                <a:lnTo>
                  <a:pt x="378619" y="119063"/>
                </a:lnTo>
                <a:lnTo>
                  <a:pt x="521494" y="173831"/>
                </a:lnTo>
                <a:lnTo>
                  <a:pt x="635794" y="221456"/>
                </a:lnTo>
                <a:lnTo>
                  <a:pt x="762000" y="278606"/>
                </a:lnTo>
                <a:lnTo>
                  <a:pt x="788194" y="297656"/>
                </a:lnTo>
                <a:lnTo>
                  <a:pt x="816769" y="323850"/>
                </a:lnTo>
                <a:lnTo>
                  <a:pt x="854869" y="361950"/>
                </a:lnTo>
                <a:lnTo>
                  <a:pt x="881062" y="397669"/>
                </a:lnTo>
                <a:lnTo>
                  <a:pt x="902494" y="431006"/>
                </a:lnTo>
                <a:lnTo>
                  <a:pt x="923925" y="466725"/>
                </a:lnTo>
                <a:lnTo>
                  <a:pt x="940594" y="509588"/>
                </a:lnTo>
                <a:lnTo>
                  <a:pt x="954881" y="564356"/>
                </a:lnTo>
                <a:lnTo>
                  <a:pt x="957262" y="590550"/>
                </a:lnTo>
                <a:lnTo>
                  <a:pt x="947737" y="619125"/>
                </a:lnTo>
                <a:lnTo>
                  <a:pt x="928687" y="650081"/>
                </a:lnTo>
                <a:lnTo>
                  <a:pt x="907256" y="671513"/>
                </a:lnTo>
                <a:lnTo>
                  <a:pt x="881062" y="685800"/>
                </a:lnTo>
                <a:lnTo>
                  <a:pt x="847725" y="692944"/>
                </a:lnTo>
                <a:lnTo>
                  <a:pt x="809625" y="692944"/>
                </a:lnTo>
                <a:lnTo>
                  <a:pt x="776287" y="678656"/>
                </a:lnTo>
                <a:lnTo>
                  <a:pt x="723900" y="642938"/>
                </a:lnTo>
                <a:lnTo>
                  <a:pt x="685800" y="604838"/>
                </a:lnTo>
                <a:lnTo>
                  <a:pt x="631031" y="538163"/>
                </a:lnTo>
                <a:lnTo>
                  <a:pt x="585787" y="473869"/>
                </a:lnTo>
                <a:lnTo>
                  <a:pt x="521494" y="411956"/>
                </a:lnTo>
                <a:lnTo>
                  <a:pt x="414337" y="3238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/>
          <p:nvPr/>
        </p:nvSpPr>
        <p:spPr>
          <a:xfrm>
            <a:off x="3957638" y="4438650"/>
            <a:ext cx="2530475" cy="485775"/>
          </a:xfrm>
          <a:custGeom>
            <a:avLst/>
            <a:gdLst>
              <a:gd name="connsiteX0" fmla="*/ 1745456 w 2531268"/>
              <a:gd name="connsiteY0" fmla="*/ 295275 h 485775"/>
              <a:gd name="connsiteX1" fmla="*/ 1571625 w 2531268"/>
              <a:gd name="connsiteY1" fmla="*/ 309563 h 485775"/>
              <a:gd name="connsiteX2" fmla="*/ 1340643 w 2531268"/>
              <a:gd name="connsiteY2" fmla="*/ 333375 h 485775"/>
              <a:gd name="connsiteX3" fmla="*/ 1138237 w 2531268"/>
              <a:gd name="connsiteY3" fmla="*/ 350044 h 485775"/>
              <a:gd name="connsiteX4" fmla="*/ 959643 w 2531268"/>
              <a:gd name="connsiteY4" fmla="*/ 376238 h 485775"/>
              <a:gd name="connsiteX5" fmla="*/ 719137 w 2531268"/>
              <a:gd name="connsiteY5" fmla="*/ 416719 h 485775"/>
              <a:gd name="connsiteX6" fmla="*/ 531018 w 2531268"/>
              <a:gd name="connsiteY6" fmla="*/ 452438 h 485775"/>
              <a:gd name="connsiteX7" fmla="*/ 466725 w 2531268"/>
              <a:gd name="connsiteY7" fmla="*/ 466725 h 485775"/>
              <a:gd name="connsiteX8" fmla="*/ 400050 w 2531268"/>
              <a:gd name="connsiteY8" fmla="*/ 483394 h 485775"/>
              <a:gd name="connsiteX9" fmla="*/ 371475 w 2531268"/>
              <a:gd name="connsiteY9" fmla="*/ 485775 h 485775"/>
              <a:gd name="connsiteX10" fmla="*/ 361950 w 2531268"/>
              <a:gd name="connsiteY10" fmla="*/ 483394 h 485775"/>
              <a:gd name="connsiteX11" fmla="*/ 321468 w 2531268"/>
              <a:gd name="connsiteY11" fmla="*/ 464344 h 485775"/>
              <a:gd name="connsiteX12" fmla="*/ 228600 w 2531268"/>
              <a:gd name="connsiteY12" fmla="*/ 404813 h 485775"/>
              <a:gd name="connsiteX13" fmla="*/ 154781 w 2531268"/>
              <a:gd name="connsiteY13" fmla="*/ 345281 h 485775"/>
              <a:gd name="connsiteX14" fmla="*/ 100012 w 2531268"/>
              <a:gd name="connsiteY14" fmla="*/ 295275 h 485775"/>
              <a:gd name="connsiteX15" fmla="*/ 61912 w 2531268"/>
              <a:gd name="connsiteY15" fmla="*/ 254794 h 485775"/>
              <a:gd name="connsiteX16" fmla="*/ 26193 w 2531268"/>
              <a:gd name="connsiteY16" fmla="*/ 207169 h 485775"/>
              <a:gd name="connsiteX17" fmla="*/ 9525 w 2531268"/>
              <a:gd name="connsiteY17" fmla="*/ 183356 h 485775"/>
              <a:gd name="connsiteX18" fmla="*/ 2381 w 2531268"/>
              <a:gd name="connsiteY18" fmla="*/ 164306 h 485775"/>
              <a:gd name="connsiteX19" fmla="*/ 0 w 2531268"/>
              <a:gd name="connsiteY19" fmla="*/ 142875 h 485775"/>
              <a:gd name="connsiteX20" fmla="*/ 7143 w 2531268"/>
              <a:gd name="connsiteY20" fmla="*/ 130969 h 485775"/>
              <a:gd name="connsiteX21" fmla="*/ 21431 w 2531268"/>
              <a:gd name="connsiteY21" fmla="*/ 126206 h 485775"/>
              <a:gd name="connsiteX22" fmla="*/ 47625 w 2531268"/>
              <a:gd name="connsiteY22" fmla="*/ 128588 h 485775"/>
              <a:gd name="connsiteX23" fmla="*/ 88106 w 2531268"/>
              <a:gd name="connsiteY23" fmla="*/ 157163 h 485775"/>
              <a:gd name="connsiteX24" fmla="*/ 180975 w 2531268"/>
              <a:gd name="connsiteY24" fmla="*/ 211931 h 485775"/>
              <a:gd name="connsiteX25" fmla="*/ 242887 w 2531268"/>
              <a:gd name="connsiteY25" fmla="*/ 238125 h 485775"/>
              <a:gd name="connsiteX26" fmla="*/ 307181 w 2531268"/>
              <a:gd name="connsiteY26" fmla="*/ 257175 h 485775"/>
              <a:gd name="connsiteX27" fmla="*/ 359568 w 2531268"/>
              <a:gd name="connsiteY27" fmla="*/ 264319 h 485775"/>
              <a:gd name="connsiteX28" fmla="*/ 428625 w 2531268"/>
              <a:gd name="connsiteY28" fmla="*/ 266700 h 485775"/>
              <a:gd name="connsiteX29" fmla="*/ 585787 w 2531268"/>
              <a:gd name="connsiteY29" fmla="*/ 245269 h 485775"/>
              <a:gd name="connsiteX30" fmla="*/ 954881 w 2531268"/>
              <a:gd name="connsiteY30" fmla="*/ 197644 h 485775"/>
              <a:gd name="connsiteX31" fmla="*/ 1164431 w 2531268"/>
              <a:gd name="connsiteY31" fmla="*/ 169069 h 485775"/>
              <a:gd name="connsiteX32" fmla="*/ 1347787 w 2531268"/>
              <a:gd name="connsiteY32" fmla="*/ 152400 h 485775"/>
              <a:gd name="connsiteX33" fmla="*/ 1521618 w 2531268"/>
              <a:gd name="connsiteY33" fmla="*/ 138113 h 485775"/>
              <a:gd name="connsiteX34" fmla="*/ 1709737 w 2531268"/>
              <a:gd name="connsiteY34" fmla="*/ 116681 h 485775"/>
              <a:gd name="connsiteX35" fmla="*/ 1897856 w 2531268"/>
              <a:gd name="connsiteY35" fmla="*/ 85725 h 485775"/>
              <a:gd name="connsiteX36" fmla="*/ 2012156 w 2531268"/>
              <a:gd name="connsiteY36" fmla="*/ 45244 h 485775"/>
              <a:gd name="connsiteX37" fmla="*/ 2140743 w 2531268"/>
              <a:gd name="connsiteY37" fmla="*/ 0 h 485775"/>
              <a:gd name="connsiteX38" fmla="*/ 2169318 w 2531268"/>
              <a:gd name="connsiteY38" fmla="*/ 0 h 485775"/>
              <a:gd name="connsiteX39" fmla="*/ 2245518 w 2531268"/>
              <a:gd name="connsiteY39" fmla="*/ 14288 h 485775"/>
              <a:gd name="connsiteX40" fmla="*/ 2345531 w 2531268"/>
              <a:gd name="connsiteY40" fmla="*/ 38100 h 485775"/>
              <a:gd name="connsiteX41" fmla="*/ 2450306 w 2531268"/>
              <a:gd name="connsiteY41" fmla="*/ 69056 h 485775"/>
              <a:gd name="connsiteX42" fmla="*/ 2490787 w 2531268"/>
              <a:gd name="connsiteY42" fmla="*/ 90488 h 485775"/>
              <a:gd name="connsiteX43" fmla="*/ 2507456 w 2531268"/>
              <a:gd name="connsiteY43" fmla="*/ 107156 h 485775"/>
              <a:gd name="connsiteX44" fmla="*/ 2519362 w 2531268"/>
              <a:gd name="connsiteY44" fmla="*/ 121444 h 485775"/>
              <a:gd name="connsiteX45" fmla="*/ 2528887 w 2531268"/>
              <a:gd name="connsiteY45" fmla="*/ 145256 h 485775"/>
              <a:gd name="connsiteX46" fmla="*/ 2531268 w 2531268"/>
              <a:gd name="connsiteY46" fmla="*/ 161925 h 485775"/>
              <a:gd name="connsiteX47" fmla="*/ 2521743 w 2531268"/>
              <a:gd name="connsiteY47" fmla="*/ 185738 h 485775"/>
              <a:gd name="connsiteX48" fmla="*/ 2497931 w 2531268"/>
              <a:gd name="connsiteY48" fmla="*/ 209550 h 485775"/>
              <a:gd name="connsiteX49" fmla="*/ 2455068 w 2531268"/>
              <a:gd name="connsiteY49" fmla="*/ 233363 h 485775"/>
              <a:gd name="connsiteX50" fmla="*/ 2386012 w 2531268"/>
              <a:gd name="connsiteY50" fmla="*/ 261938 h 485775"/>
              <a:gd name="connsiteX51" fmla="*/ 2333625 w 2531268"/>
              <a:gd name="connsiteY51" fmla="*/ 264319 h 485775"/>
              <a:gd name="connsiteX52" fmla="*/ 2190750 w 2531268"/>
              <a:gd name="connsiteY52" fmla="*/ 266700 h 485775"/>
              <a:gd name="connsiteX53" fmla="*/ 1950243 w 2531268"/>
              <a:gd name="connsiteY53" fmla="*/ 278606 h 485775"/>
              <a:gd name="connsiteX54" fmla="*/ 1745456 w 2531268"/>
              <a:gd name="connsiteY54" fmla="*/ 2952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531268" h="485775">
                <a:moveTo>
                  <a:pt x="1745456" y="295275"/>
                </a:moveTo>
                <a:lnTo>
                  <a:pt x="1571625" y="309563"/>
                </a:lnTo>
                <a:lnTo>
                  <a:pt x="1340643" y="333375"/>
                </a:lnTo>
                <a:lnTo>
                  <a:pt x="1138237" y="350044"/>
                </a:lnTo>
                <a:lnTo>
                  <a:pt x="959643" y="376238"/>
                </a:lnTo>
                <a:lnTo>
                  <a:pt x="719137" y="416719"/>
                </a:lnTo>
                <a:lnTo>
                  <a:pt x="531018" y="452438"/>
                </a:lnTo>
                <a:lnTo>
                  <a:pt x="466725" y="466725"/>
                </a:lnTo>
                <a:lnTo>
                  <a:pt x="400050" y="483394"/>
                </a:lnTo>
                <a:lnTo>
                  <a:pt x="371475" y="485775"/>
                </a:lnTo>
                <a:lnTo>
                  <a:pt x="361950" y="483394"/>
                </a:lnTo>
                <a:lnTo>
                  <a:pt x="321468" y="464344"/>
                </a:lnTo>
                <a:lnTo>
                  <a:pt x="228600" y="404813"/>
                </a:lnTo>
                <a:lnTo>
                  <a:pt x="154781" y="345281"/>
                </a:lnTo>
                <a:lnTo>
                  <a:pt x="100012" y="295275"/>
                </a:lnTo>
                <a:lnTo>
                  <a:pt x="61912" y="254794"/>
                </a:lnTo>
                <a:lnTo>
                  <a:pt x="26193" y="207169"/>
                </a:lnTo>
                <a:lnTo>
                  <a:pt x="9525" y="183356"/>
                </a:lnTo>
                <a:lnTo>
                  <a:pt x="2381" y="164306"/>
                </a:lnTo>
                <a:lnTo>
                  <a:pt x="0" y="142875"/>
                </a:lnTo>
                <a:lnTo>
                  <a:pt x="7143" y="130969"/>
                </a:lnTo>
                <a:lnTo>
                  <a:pt x="21431" y="126206"/>
                </a:lnTo>
                <a:lnTo>
                  <a:pt x="47625" y="128588"/>
                </a:lnTo>
                <a:lnTo>
                  <a:pt x="88106" y="157163"/>
                </a:lnTo>
                <a:lnTo>
                  <a:pt x="180975" y="211931"/>
                </a:lnTo>
                <a:lnTo>
                  <a:pt x="242887" y="238125"/>
                </a:lnTo>
                <a:lnTo>
                  <a:pt x="307181" y="257175"/>
                </a:lnTo>
                <a:lnTo>
                  <a:pt x="359568" y="264319"/>
                </a:lnTo>
                <a:lnTo>
                  <a:pt x="428625" y="266700"/>
                </a:lnTo>
                <a:lnTo>
                  <a:pt x="585787" y="245269"/>
                </a:lnTo>
                <a:lnTo>
                  <a:pt x="954881" y="197644"/>
                </a:lnTo>
                <a:lnTo>
                  <a:pt x="1164431" y="169069"/>
                </a:lnTo>
                <a:lnTo>
                  <a:pt x="1347787" y="152400"/>
                </a:lnTo>
                <a:lnTo>
                  <a:pt x="1521618" y="138113"/>
                </a:lnTo>
                <a:lnTo>
                  <a:pt x="1709737" y="116681"/>
                </a:lnTo>
                <a:lnTo>
                  <a:pt x="1897856" y="85725"/>
                </a:lnTo>
                <a:lnTo>
                  <a:pt x="2012156" y="45244"/>
                </a:lnTo>
                <a:lnTo>
                  <a:pt x="2140743" y="0"/>
                </a:lnTo>
                <a:lnTo>
                  <a:pt x="2169318" y="0"/>
                </a:lnTo>
                <a:lnTo>
                  <a:pt x="2245518" y="14288"/>
                </a:lnTo>
                <a:lnTo>
                  <a:pt x="2345531" y="38100"/>
                </a:lnTo>
                <a:lnTo>
                  <a:pt x="2450306" y="69056"/>
                </a:lnTo>
                <a:lnTo>
                  <a:pt x="2490787" y="90488"/>
                </a:lnTo>
                <a:lnTo>
                  <a:pt x="2507456" y="107156"/>
                </a:lnTo>
                <a:lnTo>
                  <a:pt x="2519362" y="121444"/>
                </a:lnTo>
                <a:lnTo>
                  <a:pt x="2528887" y="145256"/>
                </a:lnTo>
                <a:lnTo>
                  <a:pt x="2531268" y="161925"/>
                </a:lnTo>
                <a:lnTo>
                  <a:pt x="2521743" y="185738"/>
                </a:lnTo>
                <a:lnTo>
                  <a:pt x="2497931" y="209550"/>
                </a:lnTo>
                <a:lnTo>
                  <a:pt x="2455068" y="233363"/>
                </a:lnTo>
                <a:lnTo>
                  <a:pt x="2386012" y="261938"/>
                </a:lnTo>
                <a:lnTo>
                  <a:pt x="2333625" y="264319"/>
                </a:lnTo>
                <a:lnTo>
                  <a:pt x="2190750" y="266700"/>
                </a:lnTo>
                <a:lnTo>
                  <a:pt x="1950243" y="278606"/>
                </a:lnTo>
                <a:lnTo>
                  <a:pt x="1745456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3221038" y="5508625"/>
            <a:ext cx="3962400" cy="465138"/>
          </a:xfrm>
          <a:custGeom>
            <a:avLst/>
            <a:gdLst>
              <a:gd name="connsiteX0" fmla="*/ 1899884 w 3961323"/>
              <a:gd name="connsiteY0" fmla="*/ 271412 h 465277"/>
              <a:gd name="connsiteX1" fmla="*/ 1654321 w 3961323"/>
              <a:gd name="connsiteY1" fmla="*/ 290798 h 465277"/>
              <a:gd name="connsiteX2" fmla="*/ 1453993 w 3961323"/>
              <a:gd name="connsiteY2" fmla="*/ 310185 h 465277"/>
              <a:gd name="connsiteX3" fmla="*/ 1185812 w 3961323"/>
              <a:gd name="connsiteY3" fmla="*/ 342496 h 465277"/>
              <a:gd name="connsiteX4" fmla="*/ 985484 w 3961323"/>
              <a:gd name="connsiteY4" fmla="*/ 371576 h 465277"/>
              <a:gd name="connsiteX5" fmla="*/ 801312 w 3961323"/>
              <a:gd name="connsiteY5" fmla="*/ 403887 h 465277"/>
              <a:gd name="connsiteX6" fmla="*/ 617139 w 3961323"/>
              <a:gd name="connsiteY6" fmla="*/ 442660 h 465277"/>
              <a:gd name="connsiteX7" fmla="*/ 500820 w 3961323"/>
              <a:gd name="connsiteY7" fmla="*/ 465277 h 465277"/>
              <a:gd name="connsiteX8" fmla="*/ 458816 w 3961323"/>
              <a:gd name="connsiteY8" fmla="*/ 455584 h 465277"/>
              <a:gd name="connsiteX9" fmla="*/ 348958 w 3961323"/>
              <a:gd name="connsiteY9" fmla="*/ 416811 h 465277"/>
              <a:gd name="connsiteX10" fmla="*/ 290799 w 3961323"/>
              <a:gd name="connsiteY10" fmla="*/ 387731 h 465277"/>
              <a:gd name="connsiteX11" fmla="*/ 226177 w 3961323"/>
              <a:gd name="connsiteY11" fmla="*/ 348958 h 465277"/>
              <a:gd name="connsiteX12" fmla="*/ 177710 w 3961323"/>
              <a:gd name="connsiteY12" fmla="*/ 313416 h 465277"/>
              <a:gd name="connsiteX13" fmla="*/ 135706 w 3961323"/>
              <a:gd name="connsiteY13" fmla="*/ 274643 h 465277"/>
              <a:gd name="connsiteX14" fmla="*/ 84009 w 3961323"/>
              <a:gd name="connsiteY14" fmla="*/ 226176 h 465277"/>
              <a:gd name="connsiteX15" fmla="*/ 32311 w 3961323"/>
              <a:gd name="connsiteY15" fmla="*/ 168017 h 465277"/>
              <a:gd name="connsiteX16" fmla="*/ 9693 w 3961323"/>
              <a:gd name="connsiteY16" fmla="*/ 138937 h 465277"/>
              <a:gd name="connsiteX17" fmla="*/ 0 w 3961323"/>
              <a:gd name="connsiteY17" fmla="*/ 106626 h 465277"/>
              <a:gd name="connsiteX18" fmla="*/ 3231 w 3961323"/>
              <a:gd name="connsiteY18" fmla="*/ 93701 h 465277"/>
              <a:gd name="connsiteX19" fmla="*/ 6462 w 3961323"/>
              <a:gd name="connsiteY19" fmla="*/ 84008 h 465277"/>
              <a:gd name="connsiteX20" fmla="*/ 19387 w 3961323"/>
              <a:gd name="connsiteY20" fmla="*/ 80777 h 465277"/>
              <a:gd name="connsiteX21" fmla="*/ 51698 w 3961323"/>
              <a:gd name="connsiteY21" fmla="*/ 87239 h 465277"/>
              <a:gd name="connsiteX22" fmla="*/ 96933 w 3961323"/>
              <a:gd name="connsiteY22" fmla="*/ 106626 h 465277"/>
              <a:gd name="connsiteX23" fmla="*/ 180941 w 3961323"/>
              <a:gd name="connsiteY23" fmla="*/ 151861 h 465277"/>
              <a:gd name="connsiteX24" fmla="*/ 300492 w 3961323"/>
              <a:gd name="connsiteY24" fmla="*/ 197096 h 465277"/>
              <a:gd name="connsiteX25" fmla="*/ 365114 w 3961323"/>
              <a:gd name="connsiteY25" fmla="*/ 213252 h 465277"/>
              <a:gd name="connsiteX26" fmla="*/ 420043 w 3961323"/>
              <a:gd name="connsiteY26" fmla="*/ 219714 h 465277"/>
              <a:gd name="connsiteX27" fmla="*/ 526669 w 3961323"/>
              <a:gd name="connsiteY27" fmla="*/ 219714 h 465277"/>
              <a:gd name="connsiteX28" fmla="*/ 639757 w 3961323"/>
              <a:gd name="connsiteY28" fmla="*/ 219714 h 465277"/>
              <a:gd name="connsiteX29" fmla="*/ 865934 w 3961323"/>
              <a:gd name="connsiteY29" fmla="*/ 193865 h 465277"/>
              <a:gd name="connsiteX30" fmla="*/ 1150270 w 3961323"/>
              <a:gd name="connsiteY30" fmla="*/ 168017 h 465277"/>
              <a:gd name="connsiteX31" fmla="*/ 1441069 w 3961323"/>
              <a:gd name="connsiteY31" fmla="*/ 142168 h 465277"/>
              <a:gd name="connsiteX32" fmla="*/ 1770640 w 3961323"/>
              <a:gd name="connsiteY32" fmla="*/ 116319 h 465277"/>
              <a:gd name="connsiteX33" fmla="*/ 1890191 w 3961323"/>
              <a:gd name="connsiteY33" fmla="*/ 106626 h 465277"/>
              <a:gd name="connsiteX34" fmla="*/ 2093750 w 3961323"/>
              <a:gd name="connsiteY34" fmla="*/ 87239 h 465277"/>
              <a:gd name="connsiteX35" fmla="*/ 2397473 w 3961323"/>
              <a:gd name="connsiteY35" fmla="*/ 74315 h 465277"/>
              <a:gd name="connsiteX36" fmla="*/ 2762587 w 3961323"/>
              <a:gd name="connsiteY36" fmla="*/ 61390 h 465277"/>
              <a:gd name="connsiteX37" fmla="*/ 3059847 w 3961323"/>
              <a:gd name="connsiteY37" fmla="*/ 48466 h 465277"/>
              <a:gd name="connsiteX38" fmla="*/ 3260175 w 3961323"/>
              <a:gd name="connsiteY38" fmla="*/ 42004 h 465277"/>
              <a:gd name="connsiteX39" fmla="*/ 3292486 w 3961323"/>
              <a:gd name="connsiteY39" fmla="*/ 38773 h 465277"/>
              <a:gd name="connsiteX40" fmla="*/ 3353877 w 3961323"/>
              <a:gd name="connsiteY40" fmla="*/ 25848 h 465277"/>
              <a:gd name="connsiteX41" fmla="*/ 3447579 w 3961323"/>
              <a:gd name="connsiteY41" fmla="*/ 0 h 465277"/>
              <a:gd name="connsiteX42" fmla="*/ 3470197 w 3961323"/>
              <a:gd name="connsiteY42" fmla="*/ 0 h 465277"/>
              <a:gd name="connsiteX43" fmla="*/ 3531587 w 3961323"/>
              <a:gd name="connsiteY43" fmla="*/ 12924 h 465277"/>
              <a:gd name="connsiteX44" fmla="*/ 3641445 w 3961323"/>
              <a:gd name="connsiteY44" fmla="*/ 48466 h 465277"/>
              <a:gd name="connsiteX45" fmla="*/ 3757764 w 3961323"/>
              <a:gd name="connsiteY45" fmla="*/ 93701 h 465277"/>
              <a:gd name="connsiteX46" fmla="*/ 3815924 w 3961323"/>
              <a:gd name="connsiteY46" fmla="*/ 122781 h 465277"/>
              <a:gd name="connsiteX47" fmla="*/ 3870852 w 3961323"/>
              <a:gd name="connsiteY47" fmla="*/ 155092 h 465277"/>
              <a:gd name="connsiteX48" fmla="*/ 3929012 w 3961323"/>
              <a:gd name="connsiteY48" fmla="*/ 203559 h 465277"/>
              <a:gd name="connsiteX49" fmla="*/ 3951630 w 3961323"/>
              <a:gd name="connsiteY49" fmla="*/ 229407 h 465277"/>
              <a:gd name="connsiteX50" fmla="*/ 3958092 w 3961323"/>
              <a:gd name="connsiteY50" fmla="*/ 242332 h 465277"/>
              <a:gd name="connsiteX51" fmla="*/ 3961323 w 3961323"/>
              <a:gd name="connsiteY51" fmla="*/ 252025 h 465277"/>
              <a:gd name="connsiteX52" fmla="*/ 3958092 w 3961323"/>
              <a:gd name="connsiteY52" fmla="*/ 284336 h 465277"/>
              <a:gd name="connsiteX53" fmla="*/ 3945168 w 3961323"/>
              <a:gd name="connsiteY53" fmla="*/ 306954 h 465277"/>
              <a:gd name="connsiteX54" fmla="*/ 3922550 w 3961323"/>
              <a:gd name="connsiteY54" fmla="*/ 326340 h 465277"/>
              <a:gd name="connsiteX55" fmla="*/ 3880546 w 3961323"/>
              <a:gd name="connsiteY55" fmla="*/ 336034 h 465277"/>
              <a:gd name="connsiteX56" fmla="*/ 3822386 w 3961323"/>
              <a:gd name="connsiteY56" fmla="*/ 336034 h 465277"/>
              <a:gd name="connsiteX57" fmla="*/ 3748071 w 3961323"/>
              <a:gd name="connsiteY57" fmla="*/ 329571 h 465277"/>
              <a:gd name="connsiteX58" fmla="*/ 3680218 w 3961323"/>
              <a:gd name="connsiteY58" fmla="*/ 313416 h 465277"/>
              <a:gd name="connsiteX59" fmla="*/ 3563898 w 3961323"/>
              <a:gd name="connsiteY59" fmla="*/ 294029 h 465277"/>
              <a:gd name="connsiteX60" fmla="*/ 3389419 w 3961323"/>
              <a:gd name="connsiteY60" fmla="*/ 274643 h 465277"/>
              <a:gd name="connsiteX61" fmla="*/ 3218171 w 3961323"/>
              <a:gd name="connsiteY61" fmla="*/ 258487 h 465277"/>
              <a:gd name="connsiteX62" fmla="*/ 3040461 w 3961323"/>
              <a:gd name="connsiteY62" fmla="*/ 245563 h 465277"/>
              <a:gd name="connsiteX63" fmla="*/ 2843364 w 3961323"/>
              <a:gd name="connsiteY63" fmla="*/ 239101 h 465277"/>
              <a:gd name="connsiteX64" fmla="*/ 2613956 w 3961323"/>
              <a:gd name="connsiteY64" fmla="*/ 239101 h 465277"/>
              <a:gd name="connsiteX65" fmla="*/ 2342544 w 3961323"/>
              <a:gd name="connsiteY65" fmla="*/ 242332 h 465277"/>
              <a:gd name="connsiteX66" fmla="*/ 2054977 w 3961323"/>
              <a:gd name="connsiteY66" fmla="*/ 258487 h 465277"/>
              <a:gd name="connsiteX67" fmla="*/ 1899884 w 3961323"/>
              <a:gd name="connsiteY67" fmla="*/ 271412 h 46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961323" h="465277">
                <a:moveTo>
                  <a:pt x="1899884" y="271412"/>
                </a:moveTo>
                <a:lnTo>
                  <a:pt x="1654321" y="290798"/>
                </a:lnTo>
                <a:lnTo>
                  <a:pt x="1453993" y="310185"/>
                </a:lnTo>
                <a:lnTo>
                  <a:pt x="1185812" y="342496"/>
                </a:lnTo>
                <a:lnTo>
                  <a:pt x="985484" y="371576"/>
                </a:lnTo>
                <a:lnTo>
                  <a:pt x="801312" y="403887"/>
                </a:lnTo>
                <a:lnTo>
                  <a:pt x="617139" y="442660"/>
                </a:lnTo>
                <a:lnTo>
                  <a:pt x="500820" y="465277"/>
                </a:lnTo>
                <a:lnTo>
                  <a:pt x="458816" y="455584"/>
                </a:lnTo>
                <a:lnTo>
                  <a:pt x="348958" y="416811"/>
                </a:lnTo>
                <a:lnTo>
                  <a:pt x="290799" y="387731"/>
                </a:lnTo>
                <a:lnTo>
                  <a:pt x="226177" y="348958"/>
                </a:lnTo>
                <a:lnTo>
                  <a:pt x="177710" y="313416"/>
                </a:lnTo>
                <a:lnTo>
                  <a:pt x="135706" y="274643"/>
                </a:lnTo>
                <a:lnTo>
                  <a:pt x="84009" y="226176"/>
                </a:lnTo>
                <a:lnTo>
                  <a:pt x="32311" y="168017"/>
                </a:lnTo>
                <a:lnTo>
                  <a:pt x="9693" y="138937"/>
                </a:lnTo>
                <a:lnTo>
                  <a:pt x="0" y="106626"/>
                </a:lnTo>
                <a:lnTo>
                  <a:pt x="3231" y="93701"/>
                </a:lnTo>
                <a:lnTo>
                  <a:pt x="6462" y="84008"/>
                </a:lnTo>
                <a:lnTo>
                  <a:pt x="19387" y="80777"/>
                </a:lnTo>
                <a:lnTo>
                  <a:pt x="51698" y="87239"/>
                </a:lnTo>
                <a:lnTo>
                  <a:pt x="96933" y="106626"/>
                </a:lnTo>
                <a:lnTo>
                  <a:pt x="180941" y="151861"/>
                </a:lnTo>
                <a:lnTo>
                  <a:pt x="300492" y="197096"/>
                </a:lnTo>
                <a:lnTo>
                  <a:pt x="365114" y="213252"/>
                </a:lnTo>
                <a:lnTo>
                  <a:pt x="420043" y="219714"/>
                </a:lnTo>
                <a:lnTo>
                  <a:pt x="526669" y="219714"/>
                </a:lnTo>
                <a:lnTo>
                  <a:pt x="639757" y="219714"/>
                </a:lnTo>
                <a:lnTo>
                  <a:pt x="865934" y="193865"/>
                </a:lnTo>
                <a:lnTo>
                  <a:pt x="1150270" y="168017"/>
                </a:lnTo>
                <a:lnTo>
                  <a:pt x="1441069" y="142168"/>
                </a:lnTo>
                <a:lnTo>
                  <a:pt x="1770640" y="116319"/>
                </a:lnTo>
                <a:lnTo>
                  <a:pt x="1890191" y="106626"/>
                </a:lnTo>
                <a:lnTo>
                  <a:pt x="2093750" y="87239"/>
                </a:lnTo>
                <a:lnTo>
                  <a:pt x="2397473" y="74315"/>
                </a:lnTo>
                <a:lnTo>
                  <a:pt x="2762587" y="61390"/>
                </a:lnTo>
                <a:lnTo>
                  <a:pt x="3059847" y="48466"/>
                </a:lnTo>
                <a:lnTo>
                  <a:pt x="3260175" y="42004"/>
                </a:lnTo>
                <a:lnTo>
                  <a:pt x="3292486" y="38773"/>
                </a:lnTo>
                <a:lnTo>
                  <a:pt x="3353877" y="25848"/>
                </a:lnTo>
                <a:lnTo>
                  <a:pt x="3447579" y="0"/>
                </a:lnTo>
                <a:lnTo>
                  <a:pt x="3470197" y="0"/>
                </a:lnTo>
                <a:lnTo>
                  <a:pt x="3531587" y="12924"/>
                </a:lnTo>
                <a:lnTo>
                  <a:pt x="3641445" y="48466"/>
                </a:lnTo>
                <a:lnTo>
                  <a:pt x="3757764" y="93701"/>
                </a:lnTo>
                <a:lnTo>
                  <a:pt x="3815924" y="122781"/>
                </a:lnTo>
                <a:lnTo>
                  <a:pt x="3870852" y="155092"/>
                </a:lnTo>
                <a:lnTo>
                  <a:pt x="3929012" y="203559"/>
                </a:lnTo>
                <a:lnTo>
                  <a:pt x="3951630" y="229407"/>
                </a:lnTo>
                <a:lnTo>
                  <a:pt x="3958092" y="242332"/>
                </a:lnTo>
                <a:lnTo>
                  <a:pt x="3961323" y="252025"/>
                </a:lnTo>
                <a:lnTo>
                  <a:pt x="3958092" y="284336"/>
                </a:lnTo>
                <a:lnTo>
                  <a:pt x="3945168" y="306954"/>
                </a:lnTo>
                <a:lnTo>
                  <a:pt x="3922550" y="326340"/>
                </a:lnTo>
                <a:lnTo>
                  <a:pt x="3880546" y="336034"/>
                </a:lnTo>
                <a:lnTo>
                  <a:pt x="3822386" y="336034"/>
                </a:lnTo>
                <a:lnTo>
                  <a:pt x="3748071" y="329571"/>
                </a:lnTo>
                <a:lnTo>
                  <a:pt x="3680218" y="313416"/>
                </a:lnTo>
                <a:lnTo>
                  <a:pt x="3563898" y="294029"/>
                </a:lnTo>
                <a:lnTo>
                  <a:pt x="3389419" y="274643"/>
                </a:lnTo>
                <a:lnTo>
                  <a:pt x="3218171" y="258487"/>
                </a:lnTo>
                <a:lnTo>
                  <a:pt x="3040461" y="245563"/>
                </a:lnTo>
                <a:lnTo>
                  <a:pt x="2843364" y="239101"/>
                </a:lnTo>
                <a:lnTo>
                  <a:pt x="2613956" y="239101"/>
                </a:lnTo>
                <a:lnTo>
                  <a:pt x="2342544" y="242332"/>
                </a:lnTo>
                <a:lnTo>
                  <a:pt x="2054977" y="258487"/>
                </a:lnTo>
                <a:lnTo>
                  <a:pt x="1899884" y="2714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441513" y="457931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716819" y="57079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56" name="テキスト ボックス 30"/>
          <p:cNvSpPr txBox="1">
            <a:spLocks noChangeArrowheads="1"/>
          </p:cNvSpPr>
          <p:nvPr/>
        </p:nvSpPr>
        <p:spPr bwMode="auto">
          <a:xfrm>
            <a:off x="180616" y="4039806"/>
            <a:ext cx="3072403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82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土</a:t>
            </a:r>
          </a:p>
        </p:txBody>
      </p:sp>
      <p:sp>
        <p:nvSpPr>
          <p:cNvPr id="57" name="フリーフォーム 56"/>
          <p:cNvSpPr/>
          <p:nvPr/>
        </p:nvSpPr>
        <p:spPr>
          <a:xfrm>
            <a:off x="854382" y="5364996"/>
            <a:ext cx="1118720" cy="298450"/>
          </a:xfrm>
          <a:custGeom>
            <a:avLst/>
            <a:gdLst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35719 w 2733675"/>
              <a:gd name="connsiteY47" fmla="*/ 395288 h 673894"/>
              <a:gd name="connsiteX48" fmla="*/ 11906 w 2733675"/>
              <a:gd name="connsiteY48" fmla="*/ 369094 h 673894"/>
              <a:gd name="connsiteX49" fmla="*/ 0 w 2733675"/>
              <a:gd name="connsiteY49" fmla="*/ 338138 h 673894"/>
              <a:gd name="connsiteX50" fmla="*/ 0 w 2733675"/>
              <a:gd name="connsiteY50" fmla="*/ 323850 h 673894"/>
              <a:gd name="connsiteX51" fmla="*/ 2381 w 2733675"/>
              <a:gd name="connsiteY51" fmla="*/ 304800 h 673894"/>
              <a:gd name="connsiteX52" fmla="*/ 11906 w 2733675"/>
              <a:gd name="connsiteY52" fmla="*/ 304800 h 673894"/>
              <a:gd name="connsiteX53" fmla="*/ 30956 w 2733675"/>
              <a:gd name="connsiteY53" fmla="*/ 304800 h 673894"/>
              <a:gd name="connsiteX54" fmla="*/ 57150 w 2733675"/>
              <a:gd name="connsiteY54" fmla="*/ 314325 h 673894"/>
              <a:gd name="connsiteX55" fmla="*/ 102394 w 2733675"/>
              <a:gd name="connsiteY55" fmla="*/ 345281 h 673894"/>
              <a:gd name="connsiteX56" fmla="*/ 164306 w 2733675"/>
              <a:gd name="connsiteY56" fmla="*/ 373856 h 673894"/>
              <a:gd name="connsiteX57" fmla="*/ 257175 w 2733675"/>
              <a:gd name="connsiteY57" fmla="*/ 407194 h 673894"/>
              <a:gd name="connsiteX58" fmla="*/ 342900 w 2733675"/>
              <a:gd name="connsiteY58" fmla="*/ 423863 h 673894"/>
              <a:gd name="connsiteX59" fmla="*/ 371475 w 2733675"/>
              <a:gd name="connsiteY59" fmla="*/ 428625 h 673894"/>
              <a:gd name="connsiteX60" fmla="*/ 419100 w 2733675"/>
              <a:gd name="connsiteY60" fmla="*/ 421481 h 673894"/>
              <a:gd name="connsiteX61" fmla="*/ 483394 w 2733675"/>
              <a:gd name="connsiteY61" fmla="*/ 414338 h 673894"/>
              <a:gd name="connsiteX62" fmla="*/ 557212 w 2733675"/>
              <a:gd name="connsiteY62" fmla="*/ 400050 h 673894"/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11906 w 2733675"/>
              <a:gd name="connsiteY47" fmla="*/ 369094 h 673894"/>
              <a:gd name="connsiteX48" fmla="*/ 0 w 2733675"/>
              <a:gd name="connsiteY48" fmla="*/ 338138 h 673894"/>
              <a:gd name="connsiteX49" fmla="*/ 0 w 2733675"/>
              <a:gd name="connsiteY49" fmla="*/ 323850 h 673894"/>
              <a:gd name="connsiteX50" fmla="*/ 2381 w 2733675"/>
              <a:gd name="connsiteY50" fmla="*/ 304800 h 673894"/>
              <a:gd name="connsiteX51" fmla="*/ 11906 w 2733675"/>
              <a:gd name="connsiteY51" fmla="*/ 304800 h 673894"/>
              <a:gd name="connsiteX52" fmla="*/ 30956 w 2733675"/>
              <a:gd name="connsiteY52" fmla="*/ 304800 h 673894"/>
              <a:gd name="connsiteX53" fmla="*/ 57150 w 2733675"/>
              <a:gd name="connsiteY53" fmla="*/ 314325 h 673894"/>
              <a:gd name="connsiteX54" fmla="*/ 102394 w 2733675"/>
              <a:gd name="connsiteY54" fmla="*/ 345281 h 673894"/>
              <a:gd name="connsiteX55" fmla="*/ 164306 w 2733675"/>
              <a:gd name="connsiteY55" fmla="*/ 373856 h 673894"/>
              <a:gd name="connsiteX56" fmla="*/ 257175 w 2733675"/>
              <a:gd name="connsiteY56" fmla="*/ 407194 h 673894"/>
              <a:gd name="connsiteX57" fmla="*/ 342900 w 2733675"/>
              <a:gd name="connsiteY57" fmla="*/ 423863 h 673894"/>
              <a:gd name="connsiteX58" fmla="*/ 371475 w 2733675"/>
              <a:gd name="connsiteY58" fmla="*/ 428625 h 673894"/>
              <a:gd name="connsiteX59" fmla="*/ 419100 w 2733675"/>
              <a:gd name="connsiteY59" fmla="*/ 421481 h 673894"/>
              <a:gd name="connsiteX60" fmla="*/ 483394 w 2733675"/>
              <a:gd name="connsiteY60" fmla="*/ 414338 h 673894"/>
              <a:gd name="connsiteX61" fmla="*/ 557212 w 2733675"/>
              <a:gd name="connsiteY61" fmla="*/ 400050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733675" h="673894">
                <a:moveTo>
                  <a:pt x="557212" y="400050"/>
                </a:moveTo>
                <a:lnTo>
                  <a:pt x="631031" y="392906"/>
                </a:lnTo>
                <a:lnTo>
                  <a:pt x="716756" y="388144"/>
                </a:lnTo>
                <a:lnTo>
                  <a:pt x="800100" y="378619"/>
                </a:lnTo>
                <a:lnTo>
                  <a:pt x="883444" y="366713"/>
                </a:lnTo>
                <a:lnTo>
                  <a:pt x="1014412" y="342900"/>
                </a:lnTo>
                <a:lnTo>
                  <a:pt x="1157287" y="311944"/>
                </a:lnTo>
                <a:lnTo>
                  <a:pt x="1264444" y="283369"/>
                </a:lnTo>
                <a:lnTo>
                  <a:pt x="1371600" y="259556"/>
                </a:lnTo>
                <a:lnTo>
                  <a:pt x="1566862" y="228600"/>
                </a:lnTo>
                <a:lnTo>
                  <a:pt x="1652587" y="211931"/>
                </a:lnTo>
                <a:lnTo>
                  <a:pt x="1871662" y="164306"/>
                </a:lnTo>
                <a:lnTo>
                  <a:pt x="2007394" y="130969"/>
                </a:lnTo>
                <a:lnTo>
                  <a:pt x="2069306" y="116681"/>
                </a:lnTo>
                <a:lnTo>
                  <a:pt x="2164556" y="88106"/>
                </a:lnTo>
                <a:lnTo>
                  <a:pt x="2288381" y="40481"/>
                </a:lnTo>
                <a:lnTo>
                  <a:pt x="2364581" y="7144"/>
                </a:lnTo>
                <a:lnTo>
                  <a:pt x="2381250" y="0"/>
                </a:lnTo>
                <a:lnTo>
                  <a:pt x="2407444" y="4763"/>
                </a:lnTo>
                <a:lnTo>
                  <a:pt x="2502694" y="33338"/>
                </a:lnTo>
                <a:lnTo>
                  <a:pt x="2590800" y="69056"/>
                </a:lnTo>
                <a:lnTo>
                  <a:pt x="2678906" y="109538"/>
                </a:lnTo>
                <a:lnTo>
                  <a:pt x="2702719" y="126206"/>
                </a:lnTo>
                <a:lnTo>
                  <a:pt x="2721769" y="145256"/>
                </a:lnTo>
                <a:lnTo>
                  <a:pt x="2728912" y="161925"/>
                </a:lnTo>
                <a:lnTo>
                  <a:pt x="2733675" y="176213"/>
                </a:lnTo>
                <a:lnTo>
                  <a:pt x="2733675" y="188119"/>
                </a:lnTo>
                <a:lnTo>
                  <a:pt x="2728912" y="202406"/>
                </a:lnTo>
                <a:lnTo>
                  <a:pt x="2714625" y="223838"/>
                </a:lnTo>
                <a:cubicBezTo>
                  <a:pt x="2697395" y="241067"/>
                  <a:pt x="2697956" y="232648"/>
                  <a:pt x="2697956" y="242888"/>
                </a:cubicBezTo>
                <a:lnTo>
                  <a:pt x="2676525" y="250031"/>
                </a:lnTo>
                <a:lnTo>
                  <a:pt x="2581275" y="266700"/>
                </a:lnTo>
                <a:lnTo>
                  <a:pt x="2219325" y="323850"/>
                </a:lnTo>
                <a:lnTo>
                  <a:pt x="1633537" y="421481"/>
                </a:lnTo>
                <a:lnTo>
                  <a:pt x="1269206" y="481013"/>
                </a:lnTo>
                <a:lnTo>
                  <a:pt x="1004887" y="540544"/>
                </a:lnTo>
                <a:lnTo>
                  <a:pt x="745331" y="597694"/>
                </a:lnTo>
                <a:lnTo>
                  <a:pt x="604837" y="623888"/>
                </a:lnTo>
                <a:lnTo>
                  <a:pt x="578644" y="628650"/>
                </a:lnTo>
                <a:lnTo>
                  <a:pt x="531019" y="645319"/>
                </a:lnTo>
                <a:lnTo>
                  <a:pt x="466725" y="661988"/>
                </a:lnTo>
                <a:lnTo>
                  <a:pt x="395287" y="673894"/>
                </a:lnTo>
                <a:lnTo>
                  <a:pt x="371475" y="673894"/>
                </a:lnTo>
                <a:lnTo>
                  <a:pt x="338137" y="666750"/>
                </a:lnTo>
                <a:lnTo>
                  <a:pt x="283369" y="642938"/>
                </a:lnTo>
                <a:lnTo>
                  <a:pt x="192881" y="576263"/>
                </a:lnTo>
                <a:lnTo>
                  <a:pt x="100012" y="481013"/>
                </a:lnTo>
                <a:cubicBezTo>
                  <a:pt x="69849" y="446485"/>
                  <a:pt x="28575" y="392907"/>
                  <a:pt x="11906" y="369094"/>
                </a:cubicBezTo>
                <a:lnTo>
                  <a:pt x="0" y="338138"/>
                </a:lnTo>
                <a:lnTo>
                  <a:pt x="0" y="323850"/>
                </a:lnTo>
                <a:lnTo>
                  <a:pt x="2381" y="304800"/>
                </a:lnTo>
                <a:lnTo>
                  <a:pt x="11906" y="304800"/>
                </a:lnTo>
                <a:lnTo>
                  <a:pt x="30956" y="304800"/>
                </a:lnTo>
                <a:lnTo>
                  <a:pt x="57150" y="314325"/>
                </a:lnTo>
                <a:lnTo>
                  <a:pt x="102394" y="345281"/>
                </a:lnTo>
                <a:lnTo>
                  <a:pt x="164306" y="373856"/>
                </a:lnTo>
                <a:lnTo>
                  <a:pt x="257175" y="407194"/>
                </a:lnTo>
                <a:lnTo>
                  <a:pt x="342900" y="423863"/>
                </a:lnTo>
                <a:lnTo>
                  <a:pt x="371475" y="428625"/>
                </a:lnTo>
                <a:lnTo>
                  <a:pt x="419100" y="421481"/>
                </a:lnTo>
                <a:lnTo>
                  <a:pt x="483394" y="414338"/>
                </a:lnTo>
                <a:lnTo>
                  <a:pt x="557212" y="4000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 rot="17400000">
            <a:off x="739348" y="5175916"/>
            <a:ext cx="1278013" cy="662882"/>
          </a:xfrm>
          <a:custGeom>
            <a:avLst/>
            <a:gdLst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49593 w 3142923"/>
              <a:gd name="connsiteY12" fmla="*/ 271707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658983 w 3142923"/>
              <a:gd name="connsiteY4" fmla="*/ 778546 h 1630244"/>
              <a:gd name="connsiteX5" fmla="*/ 1836637 w 3142923"/>
              <a:gd name="connsiteY5" fmla="*/ 718457 h 1630244"/>
              <a:gd name="connsiteX6" fmla="*/ 2160596 w 3142923"/>
              <a:gd name="connsiteY6" fmla="*/ 600891 h 1630244"/>
              <a:gd name="connsiteX7" fmla="*/ 2599508 w 3142923"/>
              <a:gd name="connsiteY7" fmla="*/ 441524 h 1630244"/>
              <a:gd name="connsiteX8" fmla="*/ 2761488 w 3142923"/>
              <a:gd name="connsiteY8" fmla="*/ 384048 h 1630244"/>
              <a:gd name="connsiteX9" fmla="*/ 2839865 w 3142923"/>
              <a:gd name="connsiteY9" fmla="*/ 352697 h 1630244"/>
              <a:gd name="connsiteX10" fmla="*/ 2886891 w 3142923"/>
              <a:gd name="connsiteY10" fmla="*/ 334409 h 1630244"/>
              <a:gd name="connsiteX11" fmla="*/ 2913017 w 3142923"/>
              <a:gd name="connsiteY11" fmla="*/ 318733 h 1630244"/>
              <a:gd name="connsiteX12" fmla="*/ 2933917 w 3142923"/>
              <a:gd name="connsiteY12" fmla="*/ 297833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58983 w 3142923"/>
              <a:gd name="connsiteY3" fmla="*/ 778546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42923" h="1630244">
                <a:moveTo>
                  <a:pt x="715844" y="1128631"/>
                </a:moveTo>
                <a:lnTo>
                  <a:pt x="1165207" y="961426"/>
                </a:lnTo>
                <a:lnTo>
                  <a:pt x="1363762" y="888274"/>
                </a:lnTo>
                <a:lnTo>
                  <a:pt x="1658983" y="778546"/>
                </a:lnTo>
                <a:lnTo>
                  <a:pt x="1836637" y="718457"/>
                </a:lnTo>
                <a:lnTo>
                  <a:pt x="2160596" y="600891"/>
                </a:lnTo>
                <a:lnTo>
                  <a:pt x="2599508" y="441524"/>
                </a:lnTo>
                <a:lnTo>
                  <a:pt x="2761488" y="384048"/>
                </a:lnTo>
                <a:lnTo>
                  <a:pt x="2839865" y="352697"/>
                </a:lnTo>
                <a:lnTo>
                  <a:pt x="2886891" y="334409"/>
                </a:lnTo>
                <a:lnTo>
                  <a:pt x="2913017" y="318733"/>
                </a:lnTo>
                <a:lnTo>
                  <a:pt x="2933917" y="297833"/>
                </a:lnTo>
                <a:cubicBezTo>
                  <a:pt x="2943932" y="283029"/>
                  <a:pt x="2963527" y="250371"/>
                  <a:pt x="2973106" y="229906"/>
                </a:cubicBezTo>
                <a:lnTo>
                  <a:pt x="2991394" y="175042"/>
                </a:lnTo>
                <a:lnTo>
                  <a:pt x="3004457" y="125403"/>
                </a:lnTo>
                <a:lnTo>
                  <a:pt x="3012295" y="62701"/>
                </a:lnTo>
                <a:lnTo>
                  <a:pt x="3014907" y="36576"/>
                </a:lnTo>
                <a:lnTo>
                  <a:pt x="3020132" y="20900"/>
                </a:lnTo>
                <a:lnTo>
                  <a:pt x="3038420" y="0"/>
                </a:lnTo>
                <a:lnTo>
                  <a:pt x="3059321" y="0"/>
                </a:lnTo>
                <a:lnTo>
                  <a:pt x="3072384" y="5225"/>
                </a:lnTo>
                <a:lnTo>
                  <a:pt x="3093284" y="31351"/>
                </a:lnTo>
                <a:lnTo>
                  <a:pt x="3108960" y="70539"/>
                </a:lnTo>
                <a:lnTo>
                  <a:pt x="3124635" y="125403"/>
                </a:lnTo>
                <a:lnTo>
                  <a:pt x="3135085" y="193330"/>
                </a:lnTo>
                <a:lnTo>
                  <a:pt x="3140311" y="245581"/>
                </a:lnTo>
                <a:cubicBezTo>
                  <a:pt x="3141182" y="269094"/>
                  <a:pt x="3142052" y="292608"/>
                  <a:pt x="3142923" y="316121"/>
                </a:cubicBezTo>
                <a:lnTo>
                  <a:pt x="3137698" y="386660"/>
                </a:lnTo>
                <a:lnTo>
                  <a:pt x="3127248" y="462425"/>
                </a:lnTo>
                <a:lnTo>
                  <a:pt x="3103735" y="561703"/>
                </a:lnTo>
                <a:lnTo>
                  <a:pt x="3074996" y="629629"/>
                </a:lnTo>
                <a:lnTo>
                  <a:pt x="3041033" y="681881"/>
                </a:lnTo>
                <a:lnTo>
                  <a:pt x="3020132" y="697556"/>
                </a:lnTo>
                <a:lnTo>
                  <a:pt x="3001844" y="705394"/>
                </a:lnTo>
                <a:lnTo>
                  <a:pt x="2983556" y="708007"/>
                </a:lnTo>
                <a:lnTo>
                  <a:pt x="2967881" y="705394"/>
                </a:lnTo>
                <a:lnTo>
                  <a:pt x="2941755" y="692331"/>
                </a:lnTo>
                <a:lnTo>
                  <a:pt x="2899954" y="681881"/>
                </a:lnTo>
                <a:lnTo>
                  <a:pt x="2834640" y="679268"/>
                </a:lnTo>
                <a:lnTo>
                  <a:pt x="2771938" y="692331"/>
                </a:lnTo>
                <a:lnTo>
                  <a:pt x="2683111" y="718457"/>
                </a:lnTo>
                <a:lnTo>
                  <a:pt x="2205010" y="883049"/>
                </a:lnTo>
                <a:lnTo>
                  <a:pt x="1951591" y="977101"/>
                </a:lnTo>
                <a:lnTo>
                  <a:pt x="1745197" y="1060704"/>
                </a:lnTo>
                <a:lnTo>
                  <a:pt x="1656370" y="1094667"/>
                </a:lnTo>
                <a:lnTo>
                  <a:pt x="1478715" y="1154756"/>
                </a:lnTo>
                <a:lnTo>
                  <a:pt x="1058091" y="1295835"/>
                </a:lnTo>
                <a:lnTo>
                  <a:pt x="433687" y="1515291"/>
                </a:lnTo>
                <a:lnTo>
                  <a:pt x="175042" y="1609344"/>
                </a:lnTo>
                <a:lnTo>
                  <a:pt x="125403" y="1627632"/>
                </a:lnTo>
                <a:lnTo>
                  <a:pt x="114953" y="1630244"/>
                </a:lnTo>
                <a:lnTo>
                  <a:pt x="0" y="1379437"/>
                </a:lnTo>
                <a:lnTo>
                  <a:pt x="107115" y="1345474"/>
                </a:lnTo>
                <a:lnTo>
                  <a:pt x="600891" y="1170432"/>
                </a:lnTo>
                <a:lnTo>
                  <a:pt x="715844" y="1128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20100000">
            <a:off x="593655" y="5782383"/>
            <a:ext cx="1643143" cy="829307"/>
          </a:xfrm>
          <a:custGeom>
            <a:avLst/>
            <a:gdLst>
              <a:gd name="connsiteX0" fmla="*/ 1291936 w 4048991"/>
              <a:gd name="connsiteY0" fmla="*/ 633846 h 2043546"/>
              <a:gd name="connsiteX1" fmla="*/ 1808018 w 4048991"/>
              <a:gd name="connsiteY1" fmla="*/ 807028 h 2043546"/>
              <a:gd name="connsiteX2" fmla="*/ 2223654 w 4048991"/>
              <a:gd name="connsiteY2" fmla="*/ 966355 h 2043546"/>
              <a:gd name="connsiteX3" fmla="*/ 2479963 w 4048991"/>
              <a:gd name="connsiteY3" fmla="*/ 1077191 h 2043546"/>
              <a:gd name="connsiteX4" fmla="*/ 2563091 w 4048991"/>
              <a:gd name="connsiteY4" fmla="*/ 1108364 h 2043546"/>
              <a:gd name="connsiteX5" fmla="*/ 2621972 w 4048991"/>
              <a:gd name="connsiteY5" fmla="*/ 1129146 h 2043546"/>
              <a:gd name="connsiteX6" fmla="*/ 2673927 w 4048991"/>
              <a:gd name="connsiteY6" fmla="*/ 1149928 h 2043546"/>
              <a:gd name="connsiteX7" fmla="*/ 2750127 w 4048991"/>
              <a:gd name="connsiteY7" fmla="*/ 1184564 h 2043546"/>
              <a:gd name="connsiteX8" fmla="*/ 2874818 w 4048991"/>
              <a:gd name="connsiteY8" fmla="*/ 1243446 h 2043546"/>
              <a:gd name="connsiteX9" fmla="*/ 2982191 w 4048991"/>
              <a:gd name="connsiteY9" fmla="*/ 1288473 h 2043546"/>
              <a:gd name="connsiteX10" fmla="*/ 3144981 w 4048991"/>
              <a:gd name="connsiteY10" fmla="*/ 1354282 h 2043546"/>
              <a:gd name="connsiteX11" fmla="*/ 3241963 w 4048991"/>
              <a:gd name="connsiteY11" fmla="*/ 1392382 h 2043546"/>
              <a:gd name="connsiteX12" fmla="*/ 3342409 w 4048991"/>
              <a:gd name="connsiteY12" fmla="*/ 1430482 h 2043546"/>
              <a:gd name="connsiteX13" fmla="*/ 3422072 w 4048991"/>
              <a:gd name="connsiteY13" fmla="*/ 1458191 h 2043546"/>
              <a:gd name="connsiteX14" fmla="*/ 3470563 w 4048991"/>
              <a:gd name="connsiteY14" fmla="*/ 1472046 h 2043546"/>
              <a:gd name="connsiteX15" fmla="*/ 3515591 w 4048991"/>
              <a:gd name="connsiteY15" fmla="*/ 1478973 h 2043546"/>
              <a:gd name="connsiteX16" fmla="*/ 3581400 w 4048991"/>
              <a:gd name="connsiteY16" fmla="*/ 1489364 h 2043546"/>
              <a:gd name="connsiteX17" fmla="*/ 3633354 w 4048991"/>
              <a:gd name="connsiteY17" fmla="*/ 1499755 h 2043546"/>
              <a:gd name="connsiteX18" fmla="*/ 3664527 w 4048991"/>
              <a:gd name="connsiteY18" fmla="*/ 1513609 h 2043546"/>
              <a:gd name="connsiteX19" fmla="*/ 3716481 w 4048991"/>
              <a:gd name="connsiteY19" fmla="*/ 1562100 h 2043546"/>
              <a:gd name="connsiteX20" fmla="*/ 3803072 w 4048991"/>
              <a:gd name="connsiteY20" fmla="*/ 1645228 h 2043546"/>
              <a:gd name="connsiteX21" fmla="*/ 3886200 w 4048991"/>
              <a:gd name="connsiteY21" fmla="*/ 1721428 h 2043546"/>
              <a:gd name="connsiteX22" fmla="*/ 3955472 w 4048991"/>
              <a:gd name="connsiteY22" fmla="*/ 1794164 h 2043546"/>
              <a:gd name="connsiteX23" fmla="*/ 3983181 w 4048991"/>
              <a:gd name="connsiteY23" fmla="*/ 1818409 h 2043546"/>
              <a:gd name="connsiteX24" fmla="*/ 4021281 w 4048991"/>
              <a:gd name="connsiteY24" fmla="*/ 1859973 h 2043546"/>
              <a:gd name="connsiteX25" fmla="*/ 4035136 w 4048991"/>
              <a:gd name="connsiteY25" fmla="*/ 1887682 h 2043546"/>
              <a:gd name="connsiteX26" fmla="*/ 4045527 w 4048991"/>
              <a:gd name="connsiteY26" fmla="*/ 1922318 h 2043546"/>
              <a:gd name="connsiteX27" fmla="*/ 4048991 w 4048991"/>
              <a:gd name="connsiteY27" fmla="*/ 1950028 h 2043546"/>
              <a:gd name="connsiteX28" fmla="*/ 4045527 w 4048991"/>
              <a:gd name="connsiteY28" fmla="*/ 1991591 h 2043546"/>
              <a:gd name="connsiteX29" fmla="*/ 4031672 w 4048991"/>
              <a:gd name="connsiteY29" fmla="*/ 2029691 h 2043546"/>
              <a:gd name="connsiteX30" fmla="*/ 4010891 w 4048991"/>
              <a:gd name="connsiteY30" fmla="*/ 2040082 h 2043546"/>
              <a:gd name="connsiteX31" fmla="*/ 3990109 w 4048991"/>
              <a:gd name="connsiteY31" fmla="*/ 2043546 h 2043546"/>
              <a:gd name="connsiteX32" fmla="*/ 3969327 w 4048991"/>
              <a:gd name="connsiteY32" fmla="*/ 2043546 h 2043546"/>
              <a:gd name="connsiteX33" fmla="*/ 3934691 w 4048991"/>
              <a:gd name="connsiteY33" fmla="*/ 2036618 h 2043546"/>
              <a:gd name="connsiteX34" fmla="*/ 3851563 w 4048991"/>
              <a:gd name="connsiteY34" fmla="*/ 1998518 h 2043546"/>
              <a:gd name="connsiteX35" fmla="*/ 3758045 w 4048991"/>
              <a:gd name="connsiteY35" fmla="*/ 1946564 h 2043546"/>
              <a:gd name="connsiteX36" fmla="*/ 3650672 w 4048991"/>
              <a:gd name="connsiteY36" fmla="*/ 1887682 h 2043546"/>
              <a:gd name="connsiteX37" fmla="*/ 3397827 w 4048991"/>
              <a:gd name="connsiteY37" fmla="*/ 1738746 h 2043546"/>
              <a:gd name="connsiteX38" fmla="*/ 3196936 w 4048991"/>
              <a:gd name="connsiteY38" fmla="*/ 1627909 h 2043546"/>
              <a:gd name="connsiteX39" fmla="*/ 2826327 w 4048991"/>
              <a:gd name="connsiteY39" fmla="*/ 1444337 h 2043546"/>
              <a:gd name="connsiteX40" fmla="*/ 2504209 w 4048991"/>
              <a:gd name="connsiteY40" fmla="*/ 1295400 h 2043546"/>
              <a:gd name="connsiteX41" fmla="*/ 2234045 w 4048991"/>
              <a:gd name="connsiteY41" fmla="*/ 1181100 h 2043546"/>
              <a:gd name="connsiteX42" fmla="*/ 1922318 w 4048991"/>
              <a:gd name="connsiteY42" fmla="*/ 1056409 h 2043546"/>
              <a:gd name="connsiteX43" fmla="*/ 1683327 w 4048991"/>
              <a:gd name="connsiteY43" fmla="*/ 969818 h 2043546"/>
              <a:gd name="connsiteX44" fmla="*/ 1385454 w 4048991"/>
              <a:gd name="connsiteY44" fmla="*/ 876300 h 2043546"/>
              <a:gd name="connsiteX45" fmla="*/ 1153391 w 4048991"/>
              <a:gd name="connsiteY45" fmla="*/ 810491 h 2043546"/>
              <a:gd name="connsiteX46" fmla="*/ 831272 w 4048991"/>
              <a:gd name="connsiteY46" fmla="*/ 720437 h 2043546"/>
              <a:gd name="connsiteX47" fmla="*/ 502227 w 4048991"/>
              <a:gd name="connsiteY47" fmla="*/ 637309 h 2043546"/>
              <a:gd name="connsiteX48" fmla="*/ 290945 w 4048991"/>
              <a:gd name="connsiteY48" fmla="*/ 592282 h 2043546"/>
              <a:gd name="connsiteX49" fmla="*/ 183572 w 4048991"/>
              <a:gd name="connsiteY49" fmla="*/ 571500 h 2043546"/>
              <a:gd name="connsiteX50" fmla="*/ 159327 w 4048991"/>
              <a:gd name="connsiteY50" fmla="*/ 568037 h 2043546"/>
              <a:gd name="connsiteX51" fmla="*/ 145472 w 4048991"/>
              <a:gd name="connsiteY51" fmla="*/ 557646 h 2043546"/>
              <a:gd name="connsiteX52" fmla="*/ 114300 w 4048991"/>
              <a:gd name="connsiteY52" fmla="*/ 523009 h 2043546"/>
              <a:gd name="connsiteX53" fmla="*/ 86591 w 4048991"/>
              <a:gd name="connsiteY53" fmla="*/ 474518 h 2043546"/>
              <a:gd name="connsiteX54" fmla="*/ 55418 w 4048991"/>
              <a:gd name="connsiteY54" fmla="*/ 384464 h 2043546"/>
              <a:gd name="connsiteX55" fmla="*/ 34636 w 4048991"/>
              <a:gd name="connsiteY55" fmla="*/ 290946 h 2043546"/>
              <a:gd name="connsiteX56" fmla="*/ 13854 w 4048991"/>
              <a:gd name="connsiteY56" fmla="*/ 190500 h 2043546"/>
              <a:gd name="connsiteX57" fmla="*/ 6927 w 4048991"/>
              <a:gd name="connsiteY57" fmla="*/ 93518 h 2043546"/>
              <a:gd name="connsiteX58" fmla="*/ 0 w 4048991"/>
              <a:gd name="connsiteY58" fmla="*/ 31173 h 2043546"/>
              <a:gd name="connsiteX59" fmla="*/ 3463 w 4048991"/>
              <a:gd name="connsiteY59" fmla="*/ 6928 h 2043546"/>
              <a:gd name="connsiteX60" fmla="*/ 13854 w 4048991"/>
              <a:gd name="connsiteY60" fmla="*/ 0 h 2043546"/>
              <a:gd name="connsiteX61" fmla="*/ 27709 w 4048991"/>
              <a:gd name="connsiteY61" fmla="*/ 0 h 2043546"/>
              <a:gd name="connsiteX62" fmla="*/ 38100 w 4048991"/>
              <a:gd name="connsiteY62" fmla="*/ 6928 h 2043546"/>
              <a:gd name="connsiteX63" fmla="*/ 55418 w 4048991"/>
              <a:gd name="connsiteY63" fmla="*/ 24246 h 2043546"/>
              <a:gd name="connsiteX64" fmla="*/ 76200 w 4048991"/>
              <a:gd name="connsiteY64" fmla="*/ 55418 h 2043546"/>
              <a:gd name="connsiteX65" fmla="*/ 117763 w 4048991"/>
              <a:gd name="connsiteY65" fmla="*/ 117764 h 2043546"/>
              <a:gd name="connsiteX66" fmla="*/ 159327 w 4048991"/>
              <a:gd name="connsiteY66" fmla="*/ 187037 h 2043546"/>
              <a:gd name="connsiteX67" fmla="*/ 187036 w 4048991"/>
              <a:gd name="connsiteY67" fmla="*/ 221673 h 2043546"/>
              <a:gd name="connsiteX68" fmla="*/ 270163 w 4048991"/>
              <a:gd name="connsiteY68" fmla="*/ 284018 h 2043546"/>
              <a:gd name="connsiteX69" fmla="*/ 332509 w 4048991"/>
              <a:gd name="connsiteY69" fmla="*/ 329046 h 2043546"/>
              <a:gd name="connsiteX70" fmla="*/ 377536 w 4048991"/>
              <a:gd name="connsiteY70" fmla="*/ 346364 h 2043546"/>
              <a:gd name="connsiteX71" fmla="*/ 554181 w 4048991"/>
              <a:gd name="connsiteY71" fmla="*/ 398318 h 2043546"/>
              <a:gd name="connsiteX72" fmla="*/ 720436 w 4048991"/>
              <a:gd name="connsiteY72" fmla="*/ 446809 h 2043546"/>
              <a:gd name="connsiteX73" fmla="*/ 935181 w 4048991"/>
              <a:gd name="connsiteY73" fmla="*/ 519546 h 2043546"/>
              <a:gd name="connsiteX74" fmla="*/ 1139536 w 4048991"/>
              <a:gd name="connsiteY74" fmla="*/ 585355 h 2043546"/>
              <a:gd name="connsiteX75" fmla="*/ 1291936 w 4048991"/>
              <a:gd name="connsiteY75" fmla="*/ 633846 h 204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48991" h="2043546">
                <a:moveTo>
                  <a:pt x="1291936" y="633846"/>
                </a:moveTo>
                <a:lnTo>
                  <a:pt x="1808018" y="807028"/>
                </a:lnTo>
                <a:lnTo>
                  <a:pt x="2223654" y="966355"/>
                </a:lnTo>
                <a:lnTo>
                  <a:pt x="2479963" y="1077191"/>
                </a:lnTo>
                <a:lnTo>
                  <a:pt x="2563091" y="1108364"/>
                </a:lnTo>
                <a:lnTo>
                  <a:pt x="2621972" y="1129146"/>
                </a:lnTo>
                <a:lnTo>
                  <a:pt x="2673927" y="1149928"/>
                </a:lnTo>
                <a:lnTo>
                  <a:pt x="2750127" y="1184564"/>
                </a:lnTo>
                <a:lnTo>
                  <a:pt x="2874818" y="1243446"/>
                </a:lnTo>
                <a:lnTo>
                  <a:pt x="2982191" y="1288473"/>
                </a:lnTo>
                <a:lnTo>
                  <a:pt x="3144981" y="1354282"/>
                </a:lnTo>
                <a:lnTo>
                  <a:pt x="3241963" y="1392382"/>
                </a:lnTo>
                <a:lnTo>
                  <a:pt x="3342409" y="1430482"/>
                </a:lnTo>
                <a:lnTo>
                  <a:pt x="3422072" y="1458191"/>
                </a:lnTo>
                <a:lnTo>
                  <a:pt x="3470563" y="1472046"/>
                </a:lnTo>
                <a:lnTo>
                  <a:pt x="3515591" y="1478973"/>
                </a:lnTo>
                <a:lnTo>
                  <a:pt x="3581400" y="1489364"/>
                </a:lnTo>
                <a:lnTo>
                  <a:pt x="3633354" y="1499755"/>
                </a:lnTo>
                <a:lnTo>
                  <a:pt x="3664527" y="1513609"/>
                </a:lnTo>
                <a:lnTo>
                  <a:pt x="3716481" y="1562100"/>
                </a:lnTo>
                <a:lnTo>
                  <a:pt x="3803072" y="1645228"/>
                </a:lnTo>
                <a:lnTo>
                  <a:pt x="3886200" y="1721428"/>
                </a:lnTo>
                <a:lnTo>
                  <a:pt x="3955472" y="1794164"/>
                </a:lnTo>
                <a:lnTo>
                  <a:pt x="3983181" y="1818409"/>
                </a:lnTo>
                <a:lnTo>
                  <a:pt x="4021281" y="1859973"/>
                </a:lnTo>
                <a:lnTo>
                  <a:pt x="4035136" y="1887682"/>
                </a:lnTo>
                <a:lnTo>
                  <a:pt x="4045527" y="1922318"/>
                </a:lnTo>
                <a:lnTo>
                  <a:pt x="4048991" y="1950028"/>
                </a:lnTo>
                <a:lnTo>
                  <a:pt x="4045527" y="1991591"/>
                </a:lnTo>
                <a:lnTo>
                  <a:pt x="4031672" y="2029691"/>
                </a:lnTo>
                <a:lnTo>
                  <a:pt x="4010891" y="2040082"/>
                </a:lnTo>
                <a:lnTo>
                  <a:pt x="3990109" y="2043546"/>
                </a:lnTo>
                <a:lnTo>
                  <a:pt x="3969327" y="2043546"/>
                </a:lnTo>
                <a:lnTo>
                  <a:pt x="3934691" y="2036618"/>
                </a:lnTo>
                <a:lnTo>
                  <a:pt x="3851563" y="1998518"/>
                </a:lnTo>
                <a:lnTo>
                  <a:pt x="3758045" y="1946564"/>
                </a:lnTo>
                <a:lnTo>
                  <a:pt x="3650672" y="1887682"/>
                </a:lnTo>
                <a:lnTo>
                  <a:pt x="3397827" y="1738746"/>
                </a:lnTo>
                <a:lnTo>
                  <a:pt x="3196936" y="1627909"/>
                </a:lnTo>
                <a:lnTo>
                  <a:pt x="2826327" y="1444337"/>
                </a:lnTo>
                <a:lnTo>
                  <a:pt x="2504209" y="1295400"/>
                </a:lnTo>
                <a:lnTo>
                  <a:pt x="2234045" y="1181100"/>
                </a:lnTo>
                <a:lnTo>
                  <a:pt x="1922318" y="1056409"/>
                </a:lnTo>
                <a:lnTo>
                  <a:pt x="1683327" y="969818"/>
                </a:lnTo>
                <a:lnTo>
                  <a:pt x="1385454" y="876300"/>
                </a:lnTo>
                <a:lnTo>
                  <a:pt x="1153391" y="810491"/>
                </a:lnTo>
                <a:lnTo>
                  <a:pt x="831272" y="720437"/>
                </a:lnTo>
                <a:lnTo>
                  <a:pt x="502227" y="637309"/>
                </a:lnTo>
                <a:lnTo>
                  <a:pt x="290945" y="592282"/>
                </a:lnTo>
                <a:lnTo>
                  <a:pt x="183572" y="571500"/>
                </a:lnTo>
                <a:lnTo>
                  <a:pt x="159327" y="568037"/>
                </a:lnTo>
                <a:lnTo>
                  <a:pt x="145472" y="557646"/>
                </a:lnTo>
                <a:lnTo>
                  <a:pt x="114300" y="523009"/>
                </a:lnTo>
                <a:lnTo>
                  <a:pt x="86591" y="474518"/>
                </a:lnTo>
                <a:lnTo>
                  <a:pt x="55418" y="384464"/>
                </a:lnTo>
                <a:lnTo>
                  <a:pt x="34636" y="290946"/>
                </a:lnTo>
                <a:lnTo>
                  <a:pt x="13854" y="190500"/>
                </a:lnTo>
                <a:lnTo>
                  <a:pt x="6927" y="93518"/>
                </a:lnTo>
                <a:lnTo>
                  <a:pt x="0" y="31173"/>
                </a:lnTo>
                <a:lnTo>
                  <a:pt x="3463" y="6928"/>
                </a:lnTo>
                <a:lnTo>
                  <a:pt x="13854" y="0"/>
                </a:lnTo>
                <a:lnTo>
                  <a:pt x="27709" y="0"/>
                </a:lnTo>
                <a:lnTo>
                  <a:pt x="38100" y="6928"/>
                </a:lnTo>
                <a:lnTo>
                  <a:pt x="55418" y="24246"/>
                </a:lnTo>
                <a:lnTo>
                  <a:pt x="76200" y="55418"/>
                </a:lnTo>
                <a:lnTo>
                  <a:pt x="117763" y="117764"/>
                </a:lnTo>
                <a:lnTo>
                  <a:pt x="159327" y="187037"/>
                </a:lnTo>
                <a:lnTo>
                  <a:pt x="187036" y="221673"/>
                </a:lnTo>
                <a:lnTo>
                  <a:pt x="270163" y="284018"/>
                </a:lnTo>
                <a:lnTo>
                  <a:pt x="332509" y="329046"/>
                </a:lnTo>
                <a:lnTo>
                  <a:pt x="377536" y="346364"/>
                </a:lnTo>
                <a:lnTo>
                  <a:pt x="554181" y="398318"/>
                </a:lnTo>
                <a:lnTo>
                  <a:pt x="720436" y="446809"/>
                </a:lnTo>
                <a:lnTo>
                  <a:pt x="935181" y="519546"/>
                </a:lnTo>
                <a:lnTo>
                  <a:pt x="1139536" y="585355"/>
                </a:lnTo>
                <a:lnTo>
                  <a:pt x="1291936" y="6338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739447" y="2015585"/>
            <a:ext cx="677108" cy="308240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>
            <a:spAutoFit/>
          </a:bodyPr>
          <a:lstStyle/>
          <a:p>
            <a:pPr lvl="0"/>
            <a:r>
              <a:rPr lang="ja-JP" altLang="en-US" sz="320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土は横からです</a:t>
            </a:r>
            <a:endParaRPr lang="en-US" altLang="ja-JP" sz="320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42193" y="536196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①</a:t>
            </a:r>
            <a:endParaRPr kumimoji="1" lang="ja-JP" altLang="en-US" sz="28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099860" y="426267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②</a:t>
            </a:r>
            <a:endParaRPr kumimoji="1" lang="ja-JP" altLang="en-US" sz="28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293944" y="606008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③</a:t>
            </a:r>
            <a:endParaRPr kumimoji="1" lang="ja-JP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1206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0" fill="hold" display="0">
                  <p:stCondLst>
                    <p:cond delay="indefinite"/>
                  </p:stCondLst>
                </p:cTn>
                <p:tgtEl>
                  <p:spTgt spid="34"/>
                </p:tgtEl>
              </p:cMediaNode>
            </p:video>
          </p:childTnLst>
        </p:cTn>
      </p:par>
    </p:tnLst>
    <p:bldLst>
      <p:bldP spid="18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31" grpId="0" animBg="1"/>
      <p:bldP spid="32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56" grpId="0"/>
      <p:bldP spid="57" grpId="0" animBg="1"/>
      <p:bldP spid="58" grpId="0" animBg="1"/>
      <p:bldP spid="59" grpId="0" animBg="1"/>
      <p:bldP spid="3" grpId="0" animBg="1"/>
      <p:bldP spid="60" grpId="0"/>
      <p:bldP spid="61" grpId="0"/>
      <p:bldP spid="62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30"/>
          <p:cNvSpPr txBox="1">
            <a:spLocks noChangeArrowheads="1"/>
          </p:cNvSpPr>
          <p:nvPr/>
        </p:nvSpPr>
        <p:spPr bwMode="auto">
          <a:xfrm>
            <a:off x="197548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武</a:t>
            </a:r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56164" y="0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10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778337" y="402749"/>
            <a:ext cx="2446471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三画目を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武は小学校５年生</a:t>
            </a:r>
            <a:endParaRPr lang="ja-JP" altLang="en-US" dirty="0"/>
          </a:p>
        </p:txBody>
      </p:sp>
      <p:sp>
        <p:nvSpPr>
          <p:cNvPr id="22" name="フリーフォーム 21"/>
          <p:cNvSpPr/>
          <p:nvPr/>
        </p:nvSpPr>
        <p:spPr>
          <a:xfrm>
            <a:off x="3155950" y="2066925"/>
            <a:ext cx="1511300" cy="449263"/>
          </a:xfrm>
          <a:custGeom>
            <a:avLst/>
            <a:gdLst>
              <a:gd name="connsiteX0" fmla="*/ 783432 w 1512094"/>
              <a:gd name="connsiteY0" fmla="*/ 183356 h 450056"/>
              <a:gd name="connsiteX1" fmla="*/ 945357 w 1512094"/>
              <a:gd name="connsiteY1" fmla="*/ 138113 h 450056"/>
              <a:gd name="connsiteX2" fmla="*/ 1033463 w 1512094"/>
              <a:gd name="connsiteY2" fmla="*/ 111919 h 450056"/>
              <a:gd name="connsiteX3" fmla="*/ 1076325 w 1512094"/>
              <a:gd name="connsiteY3" fmla="*/ 90488 h 450056"/>
              <a:gd name="connsiteX4" fmla="*/ 1143000 w 1512094"/>
              <a:gd name="connsiteY4" fmla="*/ 54769 h 450056"/>
              <a:gd name="connsiteX5" fmla="*/ 1200150 w 1512094"/>
              <a:gd name="connsiteY5" fmla="*/ 21431 h 450056"/>
              <a:gd name="connsiteX6" fmla="*/ 1231107 w 1512094"/>
              <a:gd name="connsiteY6" fmla="*/ 2381 h 450056"/>
              <a:gd name="connsiteX7" fmla="*/ 1273969 w 1512094"/>
              <a:gd name="connsiteY7" fmla="*/ 0 h 450056"/>
              <a:gd name="connsiteX8" fmla="*/ 1335882 w 1512094"/>
              <a:gd name="connsiteY8" fmla="*/ 9525 h 450056"/>
              <a:gd name="connsiteX9" fmla="*/ 1378744 w 1512094"/>
              <a:gd name="connsiteY9" fmla="*/ 19050 h 450056"/>
              <a:gd name="connsiteX10" fmla="*/ 1419225 w 1512094"/>
              <a:gd name="connsiteY10" fmla="*/ 33338 h 450056"/>
              <a:gd name="connsiteX11" fmla="*/ 1459707 w 1512094"/>
              <a:gd name="connsiteY11" fmla="*/ 50006 h 450056"/>
              <a:gd name="connsiteX12" fmla="*/ 1481138 w 1512094"/>
              <a:gd name="connsiteY12" fmla="*/ 66675 h 450056"/>
              <a:gd name="connsiteX13" fmla="*/ 1504950 w 1512094"/>
              <a:gd name="connsiteY13" fmla="*/ 95250 h 450056"/>
              <a:gd name="connsiteX14" fmla="*/ 1512094 w 1512094"/>
              <a:gd name="connsiteY14" fmla="*/ 111919 h 450056"/>
              <a:gd name="connsiteX15" fmla="*/ 1512094 w 1512094"/>
              <a:gd name="connsiteY15" fmla="*/ 140494 h 450056"/>
              <a:gd name="connsiteX16" fmla="*/ 1504950 w 1512094"/>
              <a:gd name="connsiteY16" fmla="*/ 166688 h 450056"/>
              <a:gd name="connsiteX17" fmla="*/ 1483519 w 1512094"/>
              <a:gd name="connsiteY17" fmla="*/ 195263 h 450056"/>
              <a:gd name="connsiteX18" fmla="*/ 1445419 w 1512094"/>
              <a:gd name="connsiteY18" fmla="*/ 221456 h 450056"/>
              <a:gd name="connsiteX19" fmla="*/ 1312069 w 1512094"/>
              <a:gd name="connsiteY19" fmla="*/ 259556 h 450056"/>
              <a:gd name="connsiteX20" fmla="*/ 1162050 w 1512094"/>
              <a:gd name="connsiteY20" fmla="*/ 300038 h 450056"/>
              <a:gd name="connsiteX21" fmla="*/ 1019175 w 1512094"/>
              <a:gd name="connsiteY21" fmla="*/ 338138 h 450056"/>
              <a:gd name="connsiteX22" fmla="*/ 885825 w 1512094"/>
              <a:gd name="connsiteY22" fmla="*/ 369094 h 450056"/>
              <a:gd name="connsiteX23" fmla="*/ 726282 w 1512094"/>
              <a:gd name="connsiteY23" fmla="*/ 404813 h 450056"/>
              <a:gd name="connsiteX24" fmla="*/ 588169 w 1512094"/>
              <a:gd name="connsiteY24" fmla="*/ 431006 h 450056"/>
              <a:gd name="connsiteX25" fmla="*/ 490538 w 1512094"/>
              <a:gd name="connsiteY25" fmla="*/ 445294 h 450056"/>
              <a:gd name="connsiteX26" fmla="*/ 423863 w 1512094"/>
              <a:gd name="connsiteY26" fmla="*/ 450056 h 450056"/>
              <a:gd name="connsiteX27" fmla="*/ 347663 w 1512094"/>
              <a:gd name="connsiteY27" fmla="*/ 445294 h 450056"/>
              <a:gd name="connsiteX28" fmla="*/ 271463 w 1512094"/>
              <a:gd name="connsiteY28" fmla="*/ 433388 h 450056"/>
              <a:gd name="connsiteX29" fmla="*/ 221457 w 1512094"/>
              <a:gd name="connsiteY29" fmla="*/ 419100 h 450056"/>
              <a:gd name="connsiteX30" fmla="*/ 176213 w 1512094"/>
              <a:gd name="connsiteY30" fmla="*/ 397669 h 450056"/>
              <a:gd name="connsiteX31" fmla="*/ 130969 w 1512094"/>
              <a:gd name="connsiteY31" fmla="*/ 369094 h 450056"/>
              <a:gd name="connsiteX32" fmla="*/ 78582 w 1512094"/>
              <a:gd name="connsiteY32" fmla="*/ 323850 h 450056"/>
              <a:gd name="connsiteX33" fmla="*/ 45244 w 1512094"/>
              <a:gd name="connsiteY33" fmla="*/ 292894 h 450056"/>
              <a:gd name="connsiteX34" fmla="*/ 9525 w 1512094"/>
              <a:gd name="connsiteY34" fmla="*/ 254794 h 450056"/>
              <a:gd name="connsiteX35" fmla="*/ 0 w 1512094"/>
              <a:gd name="connsiteY35" fmla="*/ 233363 h 450056"/>
              <a:gd name="connsiteX36" fmla="*/ 0 w 1512094"/>
              <a:gd name="connsiteY36" fmla="*/ 219075 h 450056"/>
              <a:gd name="connsiteX37" fmla="*/ 4763 w 1512094"/>
              <a:gd name="connsiteY37" fmla="*/ 204788 h 450056"/>
              <a:gd name="connsiteX38" fmla="*/ 19050 w 1512094"/>
              <a:gd name="connsiteY38" fmla="*/ 197644 h 450056"/>
              <a:gd name="connsiteX39" fmla="*/ 40482 w 1512094"/>
              <a:gd name="connsiteY39" fmla="*/ 200025 h 450056"/>
              <a:gd name="connsiteX40" fmla="*/ 80963 w 1512094"/>
              <a:gd name="connsiteY40" fmla="*/ 216694 h 450056"/>
              <a:gd name="connsiteX41" fmla="*/ 119063 w 1512094"/>
              <a:gd name="connsiteY41" fmla="*/ 233363 h 450056"/>
              <a:gd name="connsiteX42" fmla="*/ 166688 w 1512094"/>
              <a:gd name="connsiteY42" fmla="*/ 250031 h 450056"/>
              <a:gd name="connsiteX43" fmla="*/ 245269 w 1512094"/>
              <a:gd name="connsiteY43" fmla="*/ 266700 h 450056"/>
              <a:gd name="connsiteX44" fmla="*/ 300038 w 1512094"/>
              <a:gd name="connsiteY44" fmla="*/ 269081 h 450056"/>
              <a:gd name="connsiteX45" fmla="*/ 352425 w 1512094"/>
              <a:gd name="connsiteY45" fmla="*/ 266700 h 450056"/>
              <a:gd name="connsiteX46" fmla="*/ 583407 w 1512094"/>
              <a:gd name="connsiteY46" fmla="*/ 228600 h 450056"/>
              <a:gd name="connsiteX47" fmla="*/ 783432 w 1512094"/>
              <a:gd name="connsiteY47" fmla="*/ 183356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512094" h="450056">
                <a:moveTo>
                  <a:pt x="783432" y="183356"/>
                </a:moveTo>
                <a:lnTo>
                  <a:pt x="945357" y="138113"/>
                </a:lnTo>
                <a:lnTo>
                  <a:pt x="1033463" y="111919"/>
                </a:lnTo>
                <a:lnTo>
                  <a:pt x="1076325" y="90488"/>
                </a:lnTo>
                <a:lnTo>
                  <a:pt x="1143000" y="54769"/>
                </a:lnTo>
                <a:lnTo>
                  <a:pt x="1200150" y="21431"/>
                </a:lnTo>
                <a:lnTo>
                  <a:pt x="1231107" y="2381"/>
                </a:lnTo>
                <a:lnTo>
                  <a:pt x="1273969" y="0"/>
                </a:lnTo>
                <a:lnTo>
                  <a:pt x="1335882" y="9525"/>
                </a:lnTo>
                <a:lnTo>
                  <a:pt x="1378744" y="19050"/>
                </a:lnTo>
                <a:lnTo>
                  <a:pt x="1419225" y="33338"/>
                </a:lnTo>
                <a:lnTo>
                  <a:pt x="1459707" y="50006"/>
                </a:lnTo>
                <a:lnTo>
                  <a:pt x="1481138" y="66675"/>
                </a:lnTo>
                <a:lnTo>
                  <a:pt x="1504950" y="95250"/>
                </a:lnTo>
                <a:lnTo>
                  <a:pt x="1512094" y="111919"/>
                </a:lnTo>
                <a:lnTo>
                  <a:pt x="1512094" y="140494"/>
                </a:lnTo>
                <a:lnTo>
                  <a:pt x="1504950" y="166688"/>
                </a:lnTo>
                <a:lnTo>
                  <a:pt x="1483519" y="195263"/>
                </a:lnTo>
                <a:lnTo>
                  <a:pt x="1445419" y="221456"/>
                </a:lnTo>
                <a:lnTo>
                  <a:pt x="1312069" y="259556"/>
                </a:lnTo>
                <a:lnTo>
                  <a:pt x="1162050" y="300038"/>
                </a:lnTo>
                <a:lnTo>
                  <a:pt x="1019175" y="338138"/>
                </a:lnTo>
                <a:lnTo>
                  <a:pt x="885825" y="369094"/>
                </a:lnTo>
                <a:lnTo>
                  <a:pt x="726282" y="404813"/>
                </a:lnTo>
                <a:lnTo>
                  <a:pt x="588169" y="431006"/>
                </a:lnTo>
                <a:lnTo>
                  <a:pt x="490538" y="445294"/>
                </a:lnTo>
                <a:lnTo>
                  <a:pt x="423863" y="450056"/>
                </a:lnTo>
                <a:lnTo>
                  <a:pt x="347663" y="445294"/>
                </a:lnTo>
                <a:lnTo>
                  <a:pt x="271463" y="433388"/>
                </a:lnTo>
                <a:lnTo>
                  <a:pt x="221457" y="419100"/>
                </a:lnTo>
                <a:lnTo>
                  <a:pt x="176213" y="397669"/>
                </a:lnTo>
                <a:lnTo>
                  <a:pt x="130969" y="369094"/>
                </a:lnTo>
                <a:lnTo>
                  <a:pt x="78582" y="323850"/>
                </a:lnTo>
                <a:lnTo>
                  <a:pt x="45244" y="292894"/>
                </a:lnTo>
                <a:lnTo>
                  <a:pt x="9525" y="254794"/>
                </a:lnTo>
                <a:lnTo>
                  <a:pt x="0" y="233363"/>
                </a:lnTo>
                <a:lnTo>
                  <a:pt x="0" y="219075"/>
                </a:lnTo>
                <a:lnTo>
                  <a:pt x="4763" y="204788"/>
                </a:lnTo>
                <a:lnTo>
                  <a:pt x="19050" y="197644"/>
                </a:lnTo>
                <a:lnTo>
                  <a:pt x="40482" y="200025"/>
                </a:lnTo>
                <a:lnTo>
                  <a:pt x="80963" y="216694"/>
                </a:lnTo>
                <a:lnTo>
                  <a:pt x="119063" y="233363"/>
                </a:lnTo>
                <a:lnTo>
                  <a:pt x="166688" y="250031"/>
                </a:lnTo>
                <a:lnTo>
                  <a:pt x="245269" y="266700"/>
                </a:lnTo>
                <a:lnTo>
                  <a:pt x="300038" y="269081"/>
                </a:lnTo>
                <a:lnTo>
                  <a:pt x="352425" y="266700"/>
                </a:lnTo>
                <a:lnTo>
                  <a:pt x="583407" y="228600"/>
                </a:lnTo>
                <a:lnTo>
                  <a:pt x="783432" y="1833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5603875" y="1665288"/>
            <a:ext cx="815975" cy="631825"/>
          </a:xfrm>
          <a:custGeom>
            <a:avLst/>
            <a:gdLst>
              <a:gd name="connsiteX0" fmla="*/ 211932 w 816769"/>
              <a:gd name="connsiteY0" fmla="*/ 180975 h 633412"/>
              <a:gd name="connsiteX1" fmla="*/ 152400 w 816769"/>
              <a:gd name="connsiteY1" fmla="*/ 138112 h 633412"/>
              <a:gd name="connsiteX2" fmla="*/ 102394 w 816769"/>
              <a:gd name="connsiteY2" fmla="*/ 107156 h 633412"/>
              <a:gd name="connsiteX3" fmla="*/ 40482 w 816769"/>
              <a:gd name="connsiteY3" fmla="*/ 73819 h 633412"/>
              <a:gd name="connsiteX4" fmla="*/ 11907 w 816769"/>
              <a:gd name="connsiteY4" fmla="*/ 57150 h 633412"/>
              <a:gd name="connsiteX5" fmla="*/ 0 w 816769"/>
              <a:gd name="connsiteY5" fmla="*/ 42862 h 633412"/>
              <a:gd name="connsiteX6" fmla="*/ 0 w 816769"/>
              <a:gd name="connsiteY6" fmla="*/ 28575 h 633412"/>
              <a:gd name="connsiteX7" fmla="*/ 9525 w 816769"/>
              <a:gd name="connsiteY7" fmla="*/ 11906 h 633412"/>
              <a:gd name="connsiteX8" fmla="*/ 28575 w 816769"/>
              <a:gd name="connsiteY8" fmla="*/ 2381 h 633412"/>
              <a:gd name="connsiteX9" fmla="*/ 83344 w 816769"/>
              <a:gd name="connsiteY9" fmla="*/ 0 h 633412"/>
              <a:gd name="connsiteX10" fmla="*/ 138113 w 816769"/>
              <a:gd name="connsiteY10" fmla="*/ 0 h 633412"/>
              <a:gd name="connsiteX11" fmla="*/ 192882 w 816769"/>
              <a:gd name="connsiteY11" fmla="*/ 9525 h 633412"/>
              <a:gd name="connsiteX12" fmla="*/ 276225 w 816769"/>
              <a:gd name="connsiteY12" fmla="*/ 26194 h 633412"/>
              <a:gd name="connsiteX13" fmla="*/ 357188 w 816769"/>
              <a:gd name="connsiteY13" fmla="*/ 42862 h 633412"/>
              <a:gd name="connsiteX14" fmla="*/ 450057 w 816769"/>
              <a:gd name="connsiteY14" fmla="*/ 69056 h 633412"/>
              <a:gd name="connsiteX15" fmla="*/ 526257 w 816769"/>
              <a:gd name="connsiteY15" fmla="*/ 95250 h 633412"/>
              <a:gd name="connsiteX16" fmla="*/ 571500 w 816769"/>
              <a:gd name="connsiteY16" fmla="*/ 114300 h 633412"/>
              <a:gd name="connsiteX17" fmla="*/ 623888 w 816769"/>
              <a:gd name="connsiteY17" fmla="*/ 140494 h 633412"/>
              <a:gd name="connsiteX18" fmla="*/ 669132 w 816769"/>
              <a:gd name="connsiteY18" fmla="*/ 169069 h 633412"/>
              <a:gd name="connsiteX19" fmla="*/ 702469 w 816769"/>
              <a:gd name="connsiteY19" fmla="*/ 195262 h 633412"/>
              <a:gd name="connsiteX20" fmla="*/ 735807 w 816769"/>
              <a:gd name="connsiteY20" fmla="*/ 233362 h 633412"/>
              <a:gd name="connsiteX21" fmla="*/ 762000 w 816769"/>
              <a:gd name="connsiteY21" fmla="*/ 269081 h 633412"/>
              <a:gd name="connsiteX22" fmla="*/ 778669 w 816769"/>
              <a:gd name="connsiteY22" fmla="*/ 300037 h 633412"/>
              <a:gd name="connsiteX23" fmla="*/ 792957 w 816769"/>
              <a:gd name="connsiteY23" fmla="*/ 338137 h 633412"/>
              <a:gd name="connsiteX24" fmla="*/ 804863 w 816769"/>
              <a:gd name="connsiteY24" fmla="*/ 376237 h 633412"/>
              <a:gd name="connsiteX25" fmla="*/ 814388 w 816769"/>
              <a:gd name="connsiteY25" fmla="*/ 435769 h 633412"/>
              <a:gd name="connsiteX26" fmla="*/ 816769 w 816769"/>
              <a:gd name="connsiteY26" fmla="*/ 490537 h 633412"/>
              <a:gd name="connsiteX27" fmla="*/ 814388 w 816769"/>
              <a:gd name="connsiteY27" fmla="*/ 523875 h 633412"/>
              <a:gd name="connsiteX28" fmla="*/ 802482 w 816769"/>
              <a:gd name="connsiteY28" fmla="*/ 564356 h 633412"/>
              <a:gd name="connsiteX29" fmla="*/ 781050 w 816769"/>
              <a:gd name="connsiteY29" fmla="*/ 597694 h 633412"/>
              <a:gd name="connsiteX30" fmla="*/ 754857 w 816769"/>
              <a:gd name="connsiteY30" fmla="*/ 626269 h 633412"/>
              <a:gd name="connsiteX31" fmla="*/ 731044 w 816769"/>
              <a:gd name="connsiteY31" fmla="*/ 633412 h 633412"/>
              <a:gd name="connsiteX32" fmla="*/ 707232 w 816769"/>
              <a:gd name="connsiteY32" fmla="*/ 631031 h 633412"/>
              <a:gd name="connsiteX33" fmla="*/ 657225 w 816769"/>
              <a:gd name="connsiteY33" fmla="*/ 616744 h 633412"/>
              <a:gd name="connsiteX34" fmla="*/ 600075 w 816769"/>
              <a:gd name="connsiteY34" fmla="*/ 588169 h 633412"/>
              <a:gd name="connsiteX35" fmla="*/ 569119 w 816769"/>
              <a:gd name="connsiteY35" fmla="*/ 542925 h 633412"/>
              <a:gd name="connsiteX36" fmla="*/ 514350 w 816769"/>
              <a:gd name="connsiteY36" fmla="*/ 471487 h 633412"/>
              <a:gd name="connsiteX37" fmla="*/ 447675 w 816769"/>
              <a:gd name="connsiteY37" fmla="*/ 392906 h 633412"/>
              <a:gd name="connsiteX38" fmla="*/ 383382 w 816769"/>
              <a:gd name="connsiteY38" fmla="*/ 326231 h 633412"/>
              <a:gd name="connsiteX39" fmla="*/ 307182 w 816769"/>
              <a:gd name="connsiteY39" fmla="*/ 252412 h 633412"/>
              <a:gd name="connsiteX40" fmla="*/ 211932 w 816769"/>
              <a:gd name="connsiteY40" fmla="*/ 180975 h 633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16769" h="633412">
                <a:moveTo>
                  <a:pt x="211932" y="180975"/>
                </a:moveTo>
                <a:lnTo>
                  <a:pt x="152400" y="138112"/>
                </a:lnTo>
                <a:lnTo>
                  <a:pt x="102394" y="107156"/>
                </a:lnTo>
                <a:lnTo>
                  <a:pt x="40482" y="73819"/>
                </a:lnTo>
                <a:lnTo>
                  <a:pt x="11907" y="57150"/>
                </a:lnTo>
                <a:lnTo>
                  <a:pt x="0" y="42862"/>
                </a:lnTo>
                <a:lnTo>
                  <a:pt x="0" y="28575"/>
                </a:lnTo>
                <a:lnTo>
                  <a:pt x="9525" y="11906"/>
                </a:lnTo>
                <a:lnTo>
                  <a:pt x="28575" y="2381"/>
                </a:lnTo>
                <a:lnTo>
                  <a:pt x="83344" y="0"/>
                </a:lnTo>
                <a:lnTo>
                  <a:pt x="138113" y="0"/>
                </a:lnTo>
                <a:lnTo>
                  <a:pt x="192882" y="9525"/>
                </a:lnTo>
                <a:lnTo>
                  <a:pt x="276225" y="26194"/>
                </a:lnTo>
                <a:lnTo>
                  <a:pt x="357188" y="42862"/>
                </a:lnTo>
                <a:lnTo>
                  <a:pt x="450057" y="69056"/>
                </a:lnTo>
                <a:lnTo>
                  <a:pt x="526257" y="95250"/>
                </a:lnTo>
                <a:lnTo>
                  <a:pt x="571500" y="114300"/>
                </a:lnTo>
                <a:lnTo>
                  <a:pt x="623888" y="140494"/>
                </a:lnTo>
                <a:lnTo>
                  <a:pt x="669132" y="169069"/>
                </a:lnTo>
                <a:lnTo>
                  <a:pt x="702469" y="195262"/>
                </a:lnTo>
                <a:lnTo>
                  <a:pt x="735807" y="233362"/>
                </a:lnTo>
                <a:lnTo>
                  <a:pt x="762000" y="269081"/>
                </a:lnTo>
                <a:lnTo>
                  <a:pt x="778669" y="300037"/>
                </a:lnTo>
                <a:lnTo>
                  <a:pt x="792957" y="338137"/>
                </a:lnTo>
                <a:lnTo>
                  <a:pt x="804863" y="376237"/>
                </a:lnTo>
                <a:lnTo>
                  <a:pt x="814388" y="435769"/>
                </a:lnTo>
                <a:lnTo>
                  <a:pt x="816769" y="490537"/>
                </a:lnTo>
                <a:lnTo>
                  <a:pt x="814388" y="523875"/>
                </a:lnTo>
                <a:lnTo>
                  <a:pt x="802482" y="564356"/>
                </a:lnTo>
                <a:lnTo>
                  <a:pt x="781050" y="597694"/>
                </a:lnTo>
                <a:lnTo>
                  <a:pt x="754857" y="626269"/>
                </a:lnTo>
                <a:lnTo>
                  <a:pt x="731044" y="633412"/>
                </a:lnTo>
                <a:lnTo>
                  <a:pt x="707232" y="631031"/>
                </a:lnTo>
                <a:lnTo>
                  <a:pt x="657225" y="616744"/>
                </a:lnTo>
                <a:lnTo>
                  <a:pt x="600075" y="588169"/>
                </a:lnTo>
                <a:lnTo>
                  <a:pt x="569119" y="542925"/>
                </a:lnTo>
                <a:lnTo>
                  <a:pt x="514350" y="471487"/>
                </a:lnTo>
                <a:lnTo>
                  <a:pt x="447675" y="392906"/>
                </a:lnTo>
                <a:lnTo>
                  <a:pt x="383382" y="326231"/>
                </a:lnTo>
                <a:lnTo>
                  <a:pt x="307182" y="252412"/>
                </a:lnTo>
                <a:lnTo>
                  <a:pt x="211932" y="1809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2636838" y="2581275"/>
            <a:ext cx="4286250" cy="906463"/>
          </a:xfrm>
          <a:custGeom>
            <a:avLst/>
            <a:gdLst>
              <a:gd name="connsiteX0" fmla="*/ 1747598 w 4286029"/>
              <a:gd name="connsiteY0" fmla="*/ 402477 h 907339"/>
              <a:gd name="connsiteX1" fmla="*/ 2090057 w 4286029"/>
              <a:gd name="connsiteY1" fmla="*/ 338928 h 907339"/>
              <a:gd name="connsiteX2" fmla="*/ 2372497 w 4286029"/>
              <a:gd name="connsiteY2" fmla="*/ 285971 h 907339"/>
              <a:gd name="connsiteX3" fmla="*/ 2492534 w 4286029"/>
              <a:gd name="connsiteY3" fmla="*/ 261257 h 907339"/>
              <a:gd name="connsiteX4" fmla="*/ 2693773 w 4286029"/>
              <a:gd name="connsiteY4" fmla="*/ 225952 h 907339"/>
              <a:gd name="connsiteX5" fmla="*/ 2810279 w 4286029"/>
              <a:gd name="connsiteY5" fmla="*/ 204769 h 907339"/>
              <a:gd name="connsiteX6" fmla="*/ 3032701 w 4286029"/>
              <a:gd name="connsiteY6" fmla="*/ 169464 h 907339"/>
              <a:gd name="connsiteX7" fmla="*/ 3318672 w 4286029"/>
              <a:gd name="connsiteY7" fmla="*/ 127098 h 907339"/>
              <a:gd name="connsiteX8" fmla="*/ 3526971 w 4286029"/>
              <a:gd name="connsiteY8" fmla="*/ 95323 h 907339"/>
              <a:gd name="connsiteX9" fmla="*/ 3583459 w 4286029"/>
              <a:gd name="connsiteY9" fmla="*/ 88262 h 907339"/>
              <a:gd name="connsiteX10" fmla="*/ 3636417 w 4286029"/>
              <a:gd name="connsiteY10" fmla="*/ 67079 h 907339"/>
              <a:gd name="connsiteX11" fmla="*/ 3749393 w 4286029"/>
              <a:gd name="connsiteY11" fmla="*/ 28244 h 907339"/>
              <a:gd name="connsiteX12" fmla="*/ 3823534 w 4286029"/>
              <a:gd name="connsiteY12" fmla="*/ 0 h 907339"/>
              <a:gd name="connsiteX13" fmla="*/ 3876491 w 4286029"/>
              <a:gd name="connsiteY13" fmla="*/ 3530 h 907339"/>
              <a:gd name="connsiteX14" fmla="*/ 3961223 w 4286029"/>
              <a:gd name="connsiteY14" fmla="*/ 17652 h 907339"/>
              <a:gd name="connsiteX15" fmla="*/ 4038894 w 4286029"/>
              <a:gd name="connsiteY15" fmla="*/ 35305 h 907339"/>
              <a:gd name="connsiteX16" fmla="*/ 4098913 w 4286029"/>
              <a:gd name="connsiteY16" fmla="*/ 52957 h 907339"/>
              <a:gd name="connsiteX17" fmla="*/ 4169523 w 4286029"/>
              <a:gd name="connsiteY17" fmla="*/ 81201 h 907339"/>
              <a:gd name="connsiteX18" fmla="*/ 4222480 w 4286029"/>
              <a:gd name="connsiteY18" fmla="*/ 105915 h 907339"/>
              <a:gd name="connsiteX19" fmla="*/ 4233072 w 4286029"/>
              <a:gd name="connsiteY19" fmla="*/ 112976 h 907339"/>
              <a:gd name="connsiteX20" fmla="*/ 4254255 w 4286029"/>
              <a:gd name="connsiteY20" fmla="*/ 134159 h 907339"/>
              <a:gd name="connsiteX21" fmla="*/ 4268377 w 4286029"/>
              <a:gd name="connsiteY21" fmla="*/ 148281 h 907339"/>
              <a:gd name="connsiteX22" fmla="*/ 4282499 w 4286029"/>
              <a:gd name="connsiteY22" fmla="*/ 169464 h 907339"/>
              <a:gd name="connsiteX23" fmla="*/ 4286029 w 4286029"/>
              <a:gd name="connsiteY23" fmla="*/ 183586 h 907339"/>
              <a:gd name="connsiteX24" fmla="*/ 4282499 w 4286029"/>
              <a:gd name="connsiteY24" fmla="*/ 204769 h 907339"/>
              <a:gd name="connsiteX25" fmla="*/ 4271907 w 4286029"/>
              <a:gd name="connsiteY25" fmla="*/ 225952 h 907339"/>
              <a:gd name="connsiteX26" fmla="*/ 4243663 w 4286029"/>
              <a:gd name="connsiteY26" fmla="*/ 247135 h 907339"/>
              <a:gd name="connsiteX27" fmla="*/ 4211889 w 4286029"/>
              <a:gd name="connsiteY27" fmla="*/ 257727 h 907339"/>
              <a:gd name="connsiteX28" fmla="*/ 4165992 w 4286029"/>
              <a:gd name="connsiteY28" fmla="*/ 268318 h 907339"/>
              <a:gd name="connsiteX29" fmla="*/ 4063608 w 4286029"/>
              <a:gd name="connsiteY29" fmla="*/ 282440 h 907339"/>
              <a:gd name="connsiteX30" fmla="*/ 3918857 w 4286029"/>
              <a:gd name="connsiteY30" fmla="*/ 296562 h 907339"/>
              <a:gd name="connsiteX31" fmla="*/ 3756454 w 4286029"/>
              <a:gd name="connsiteY31" fmla="*/ 314215 h 907339"/>
              <a:gd name="connsiteX32" fmla="*/ 3562276 w 4286029"/>
              <a:gd name="connsiteY32" fmla="*/ 328337 h 907339"/>
              <a:gd name="connsiteX33" fmla="*/ 3329263 w 4286029"/>
              <a:gd name="connsiteY33" fmla="*/ 345989 h 907339"/>
              <a:gd name="connsiteX34" fmla="*/ 3117433 w 4286029"/>
              <a:gd name="connsiteY34" fmla="*/ 367172 h 907339"/>
              <a:gd name="connsiteX35" fmla="*/ 2898542 w 4286029"/>
              <a:gd name="connsiteY35" fmla="*/ 395416 h 907339"/>
              <a:gd name="connsiteX36" fmla="*/ 2732608 w 4286029"/>
              <a:gd name="connsiteY36" fmla="*/ 427191 h 907339"/>
              <a:gd name="connsiteX37" fmla="*/ 2474882 w 4286029"/>
              <a:gd name="connsiteY37" fmla="*/ 480148 h 907339"/>
              <a:gd name="connsiteX38" fmla="*/ 2270113 w 4286029"/>
              <a:gd name="connsiteY38" fmla="*/ 518984 h 907339"/>
              <a:gd name="connsiteX39" fmla="*/ 2001795 w 4286029"/>
              <a:gd name="connsiteY39" fmla="*/ 568411 h 907339"/>
              <a:gd name="connsiteX40" fmla="*/ 1729946 w 4286029"/>
              <a:gd name="connsiteY40" fmla="*/ 624899 h 907339"/>
              <a:gd name="connsiteX41" fmla="*/ 1447506 w 4286029"/>
              <a:gd name="connsiteY41" fmla="*/ 670795 h 907339"/>
              <a:gd name="connsiteX42" fmla="*/ 1270981 w 4286029"/>
              <a:gd name="connsiteY42" fmla="*/ 706100 h 907339"/>
              <a:gd name="connsiteX43" fmla="*/ 981479 w 4286029"/>
              <a:gd name="connsiteY43" fmla="*/ 769649 h 907339"/>
              <a:gd name="connsiteX44" fmla="*/ 723753 w 4286029"/>
              <a:gd name="connsiteY44" fmla="*/ 833198 h 907339"/>
              <a:gd name="connsiteX45" fmla="*/ 593124 w 4286029"/>
              <a:gd name="connsiteY45" fmla="*/ 868503 h 907339"/>
              <a:gd name="connsiteX46" fmla="*/ 554289 w 4286029"/>
              <a:gd name="connsiteY46" fmla="*/ 889686 h 907339"/>
              <a:gd name="connsiteX47" fmla="*/ 504862 w 4286029"/>
              <a:gd name="connsiteY47" fmla="*/ 900278 h 907339"/>
              <a:gd name="connsiteX48" fmla="*/ 466026 w 4286029"/>
              <a:gd name="connsiteY48" fmla="*/ 907339 h 907339"/>
              <a:gd name="connsiteX49" fmla="*/ 406008 w 4286029"/>
              <a:gd name="connsiteY49" fmla="*/ 896747 h 907339"/>
              <a:gd name="connsiteX50" fmla="*/ 338928 w 4286029"/>
              <a:gd name="connsiteY50" fmla="*/ 868503 h 907339"/>
              <a:gd name="connsiteX51" fmla="*/ 264788 w 4286029"/>
              <a:gd name="connsiteY51" fmla="*/ 829668 h 907339"/>
              <a:gd name="connsiteX52" fmla="*/ 208300 w 4286029"/>
              <a:gd name="connsiteY52" fmla="*/ 794363 h 907339"/>
              <a:gd name="connsiteX53" fmla="*/ 155342 w 4286029"/>
              <a:gd name="connsiteY53" fmla="*/ 748466 h 907339"/>
              <a:gd name="connsiteX54" fmla="*/ 109446 w 4286029"/>
              <a:gd name="connsiteY54" fmla="*/ 706100 h 907339"/>
              <a:gd name="connsiteX55" fmla="*/ 60018 w 4286029"/>
              <a:gd name="connsiteY55" fmla="*/ 653143 h 907339"/>
              <a:gd name="connsiteX56" fmla="*/ 14122 w 4286029"/>
              <a:gd name="connsiteY56" fmla="*/ 593124 h 907339"/>
              <a:gd name="connsiteX57" fmla="*/ 3530 w 4286029"/>
              <a:gd name="connsiteY57" fmla="*/ 568411 h 907339"/>
              <a:gd name="connsiteX58" fmla="*/ 0 w 4286029"/>
              <a:gd name="connsiteY58" fmla="*/ 547228 h 907339"/>
              <a:gd name="connsiteX59" fmla="*/ 3530 w 4286029"/>
              <a:gd name="connsiteY59" fmla="*/ 536636 h 907339"/>
              <a:gd name="connsiteX60" fmla="*/ 21183 w 4286029"/>
              <a:gd name="connsiteY60" fmla="*/ 529575 h 907339"/>
              <a:gd name="connsiteX61" fmla="*/ 38835 w 4286029"/>
              <a:gd name="connsiteY61" fmla="*/ 529575 h 907339"/>
              <a:gd name="connsiteX62" fmla="*/ 60018 w 4286029"/>
              <a:gd name="connsiteY62" fmla="*/ 543697 h 907339"/>
              <a:gd name="connsiteX63" fmla="*/ 105915 w 4286029"/>
              <a:gd name="connsiteY63" fmla="*/ 575472 h 907339"/>
              <a:gd name="connsiteX64" fmla="*/ 155342 w 4286029"/>
              <a:gd name="connsiteY64" fmla="*/ 603716 h 907339"/>
              <a:gd name="connsiteX65" fmla="*/ 208300 w 4286029"/>
              <a:gd name="connsiteY65" fmla="*/ 621368 h 907339"/>
              <a:gd name="connsiteX66" fmla="*/ 271849 w 4286029"/>
              <a:gd name="connsiteY66" fmla="*/ 635490 h 907339"/>
              <a:gd name="connsiteX67" fmla="*/ 321276 w 4286029"/>
              <a:gd name="connsiteY67" fmla="*/ 642551 h 907339"/>
              <a:gd name="connsiteX68" fmla="*/ 395416 w 4286029"/>
              <a:gd name="connsiteY68" fmla="*/ 649612 h 907339"/>
              <a:gd name="connsiteX69" fmla="*/ 458965 w 4286029"/>
              <a:gd name="connsiteY69" fmla="*/ 642551 h 907339"/>
              <a:gd name="connsiteX70" fmla="*/ 663734 w 4286029"/>
              <a:gd name="connsiteY70" fmla="*/ 607246 h 907339"/>
              <a:gd name="connsiteX71" fmla="*/ 999132 w 4286029"/>
              <a:gd name="connsiteY71" fmla="*/ 543697 h 907339"/>
              <a:gd name="connsiteX72" fmla="*/ 1468689 w 4286029"/>
              <a:gd name="connsiteY72" fmla="*/ 455435 h 907339"/>
              <a:gd name="connsiteX73" fmla="*/ 1747598 w 4286029"/>
              <a:gd name="connsiteY73" fmla="*/ 402477 h 907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4286029" h="907339">
                <a:moveTo>
                  <a:pt x="1747598" y="402477"/>
                </a:moveTo>
                <a:lnTo>
                  <a:pt x="2090057" y="338928"/>
                </a:lnTo>
                <a:lnTo>
                  <a:pt x="2372497" y="285971"/>
                </a:lnTo>
                <a:lnTo>
                  <a:pt x="2492534" y="261257"/>
                </a:lnTo>
                <a:lnTo>
                  <a:pt x="2693773" y="225952"/>
                </a:lnTo>
                <a:lnTo>
                  <a:pt x="2810279" y="204769"/>
                </a:lnTo>
                <a:lnTo>
                  <a:pt x="3032701" y="169464"/>
                </a:lnTo>
                <a:lnTo>
                  <a:pt x="3318672" y="127098"/>
                </a:lnTo>
                <a:lnTo>
                  <a:pt x="3526971" y="95323"/>
                </a:lnTo>
                <a:lnTo>
                  <a:pt x="3583459" y="88262"/>
                </a:lnTo>
                <a:lnTo>
                  <a:pt x="3636417" y="67079"/>
                </a:lnTo>
                <a:lnTo>
                  <a:pt x="3749393" y="28244"/>
                </a:lnTo>
                <a:lnTo>
                  <a:pt x="3823534" y="0"/>
                </a:lnTo>
                <a:lnTo>
                  <a:pt x="3876491" y="3530"/>
                </a:lnTo>
                <a:lnTo>
                  <a:pt x="3961223" y="17652"/>
                </a:lnTo>
                <a:lnTo>
                  <a:pt x="4038894" y="35305"/>
                </a:lnTo>
                <a:lnTo>
                  <a:pt x="4098913" y="52957"/>
                </a:lnTo>
                <a:lnTo>
                  <a:pt x="4169523" y="81201"/>
                </a:lnTo>
                <a:lnTo>
                  <a:pt x="4222480" y="105915"/>
                </a:lnTo>
                <a:lnTo>
                  <a:pt x="4233072" y="112976"/>
                </a:lnTo>
                <a:lnTo>
                  <a:pt x="4254255" y="134159"/>
                </a:lnTo>
                <a:lnTo>
                  <a:pt x="4268377" y="148281"/>
                </a:lnTo>
                <a:lnTo>
                  <a:pt x="4282499" y="169464"/>
                </a:lnTo>
                <a:lnTo>
                  <a:pt x="4286029" y="183586"/>
                </a:lnTo>
                <a:lnTo>
                  <a:pt x="4282499" y="204769"/>
                </a:lnTo>
                <a:lnTo>
                  <a:pt x="4271907" y="225952"/>
                </a:lnTo>
                <a:lnTo>
                  <a:pt x="4243663" y="247135"/>
                </a:lnTo>
                <a:lnTo>
                  <a:pt x="4211889" y="257727"/>
                </a:lnTo>
                <a:lnTo>
                  <a:pt x="4165992" y="268318"/>
                </a:lnTo>
                <a:lnTo>
                  <a:pt x="4063608" y="282440"/>
                </a:lnTo>
                <a:lnTo>
                  <a:pt x="3918857" y="296562"/>
                </a:lnTo>
                <a:lnTo>
                  <a:pt x="3756454" y="314215"/>
                </a:lnTo>
                <a:lnTo>
                  <a:pt x="3562276" y="328337"/>
                </a:lnTo>
                <a:lnTo>
                  <a:pt x="3329263" y="345989"/>
                </a:lnTo>
                <a:lnTo>
                  <a:pt x="3117433" y="367172"/>
                </a:lnTo>
                <a:lnTo>
                  <a:pt x="2898542" y="395416"/>
                </a:lnTo>
                <a:lnTo>
                  <a:pt x="2732608" y="427191"/>
                </a:lnTo>
                <a:lnTo>
                  <a:pt x="2474882" y="480148"/>
                </a:lnTo>
                <a:lnTo>
                  <a:pt x="2270113" y="518984"/>
                </a:lnTo>
                <a:lnTo>
                  <a:pt x="2001795" y="568411"/>
                </a:lnTo>
                <a:lnTo>
                  <a:pt x="1729946" y="624899"/>
                </a:lnTo>
                <a:lnTo>
                  <a:pt x="1447506" y="670795"/>
                </a:lnTo>
                <a:lnTo>
                  <a:pt x="1270981" y="706100"/>
                </a:lnTo>
                <a:lnTo>
                  <a:pt x="981479" y="769649"/>
                </a:lnTo>
                <a:lnTo>
                  <a:pt x="723753" y="833198"/>
                </a:lnTo>
                <a:lnTo>
                  <a:pt x="593124" y="868503"/>
                </a:lnTo>
                <a:lnTo>
                  <a:pt x="554289" y="889686"/>
                </a:lnTo>
                <a:lnTo>
                  <a:pt x="504862" y="900278"/>
                </a:lnTo>
                <a:lnTo>
                  <a:pt x="466026" y="907339"/>
                </a:lnTo>
                <a:lnTo>
                  <a:pt x="406008" y="896747"/>
                </a:lnTo>
                <a:lnTo>
                  <a:pt x="338928" y="868503"/>
                </a:lnTo>
                <a:lnTo>
                  <a:pt x="264788" y="829668"/>
                </a:lnTo>
                <a:lnTo>
                  <a:pt x="208300" y="794363"/>
                </a:lnTo>
                <a:lnTo>
                  <a:pt x="155342" y="748466"/>
                </a:lnTo>
                <a:lnTo>
                  <a:pt x="109446" y="706100"/>
                </a:lnTo>
                <a:lnTo>
                  <a:pt x="60018" y="653143"/>
                </a:lnTo>
                <a:lnTo>
                  <a:pt x="14122" y="593124"/>
                </a:lnTo>
                <a:lnTo>
                  <a:pt x="3530" y="568411"/>
                </a:lnTo>
                <a:lnTo>
                  <a:pt x="0" y="547228"/>
                </a:lnTo>
                <a:lnTo>
                  <a:pt x="3530" y="536636"/>
                </a:lnTo>
                <a:lnTo>
                  <a:pt x="21183" y="529575"/>
                </a:lnTo>
                <a:lnTo>
                  <a:pt x="38835" y="529575"/>
                </a:lnTo>
                <a:lnTo>
                  <a:pt x="60018" y="543697"/>
                </a:lnTo>
                <a:lnTo>
                  <a:pt x="105915" y="575472"/>
                </a:lnTo>
                <a:lnTo>
                  <a:pt x="155342" y="603716"/>
                </a:lnTo>
                <a:lnTo>
                  <a:pt x="208300" y="621368"/>
                </a:lnTo>
                <a:lnTo>
                  <a:pt x="271849" y="635490"/>
                </a:lnTo>
                <a:lnTo>
                  <a:pt x="321276" y="642551"/>
                </a:lnTo>
                <a:lnTo>
                  <a:pt x="395416" y="649612"/>
                </a:lnTo>
                <a:lnTo>
                  <a:pt x="458965" y="642551"/>
                </a:lnTo>
                <a:lnTo>
                  <a:pt x="663734" y="607246"/>
                </a:lnTo>
                <a:lnTo>
                  <a:pt x="999132" y="543697"/>
                </a:lnTo>
                <a:lnTo>
                  <a:pt x="1468689" y="455435"/>
                </a:lnTo>
                <a:lnTo>
                  <a:pt x="1747598" y="40247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4043363" y="3168650"/>
            <a:ext cx="412750" cy="1938338"/>
          </a:xfrm>
          <a:custGeom>
            <a:avLst/>
            <a:gdLst>
              <a:gd name="connsiteX0" fmla="*/ 386366 w 412124"/>
              <a:gd name="connsiteY0" fmla="*/ 1120462 h 1939558"/>
              <a:gd name="connsiteX1" fmla="*/ 386366 w 412124"/>
              <a:gd name="connsiteY1" fmla="*/ 332275 h 1939558"/>
              <a:gd name="connsiteX2" fmla="*/ 388942 w 412124"/>
              <a:gd name="connsiteY2" fmla="*/ 309093 h 1939558"/>
              <a:gd name="connsiteX3" fmla="*/ 396669 w 412124"/>
              <a:gd name="connsiteY3" fmla="*/ 278183 h 1939558"/>
              <a:gd name="connsiteX4" fmla="*/ 406973 w 412124"/>
              <a:gd name="connsiteY4" fmla="*/ 229244 h 1939558"/>
              <a:gd name="connsiteX5" fmla="*/ 412124 w 412124"/>
              <a:gd name="connsiteY5" fmla="*/ 177728 h 1939558"/>
              <a:gd name="connsiteX6" fmla="*/ 409548 w 412124"/>
              <a:gd name="connsiteY6" fmla="*/ 151971 h 1939558"/>
              <a:gd name="connsiteX7" fmla="*/ 404397 w 412124"/>
              <a:gd name="connsiteY7" fmla="*/ 123637 h 1939558"/>
              <a:gd name="connsiteX8" fmla="*/ 386366 w 412124"/>
              <a:gd name="connsiteY8" fmla="*/ 100455 h 1939558"/>
              <a:gd name="connsiteX9" fmla="*/ 340002 w 412124"/>
              <a:gd name="connsiteY9" fmla="*/ 51515 h 1939558"/>
              <a:gd name="connsiteX10" fmla="*/ 280760 w 412124"/>
              <a:gd name="connsiteY10" fmla="*/ 0 h 1939558"/>
              <a:gd name="connsiteX11" fmla="*/ 0 w 412124"/>
              <a:gd name="connsiteY11" fmla="*/ 54091 h 1939558"/>
              <a:gd name="connsiteX12" fmla="*/ 59243 w 412124"/>
              <a:gd name="connsiteY12" fmla="*/ 92728 h 1939558"/>
              <a:gd name="connsiteX13" fmla="*/ 82425 w 412124"/>
              <a:gd name="connsiteY13" fmla="*/ 113334 h 1939558"/>
              <a:gd name="connsiteX14" fmla="*/ 97880 w 412124"/>
              <a:gd name="connsiteY14" fmla="*/ 128789 h 1939558"/>
              <a:gd name="connsiteX15" fmla="*/ 115910 w 412124"/>
              <a:gd name="connsiteY15" fmla="*/ 154546 h 1939558"/>
              <a:gd name="connsiteX16" fmla="*/ 123637 w 412124"/>
              <a:gd name="connsiteY16" fmla="*/ 172577 h 1939558"/>
              <a:gd name="connsiteX17" fmla="*/ 133940 w 412124"/>
              <a:gd name="connsiteY17" fmla="*/ 208638 h 1939558"/>
              <a:gd name="connsiteX18" fmla="*/ 139092 w 412124"/>
              <a:gd name="connsiteY18" fmla="*/ 242123 h 1939558"/>
              <a:gd name="connsiteX19" fmla="*/ 141668 w 412124"/>
              <a:gd name="connsiteY19" fmla="*/ 283335 h 1939558"/>
              <a:gd name="connsiteX20" fmla="*/ 144244 w 412124"/>
              <a:gd name="connsiteY20" fmla="*/ 404396 h 1939558"/>
              <a:gd name="connsiteX21" fmla="*/ 149395 w 412124"/>
              <a:gd name="connsiteY21" fmla="*/ 752126 h 1939558"/>
              <a:gd name="connsiteX22" fmla="*/ 157122 w 412124"/>
              <a:gd name="connsiteY22" fmla="*/ 1272432 h 1939558"/>
              <a:gd name="connsiteX23" fmla="*/ 164850 w 412124"/>
              <a:gd name="connsiteY23" fmla="*/ 1754102 h 1939558"/>
              <a:gd name="connsiteX24" fmla="*/ 164850 w 412124"/>
              <a:gd name="connsiteY24" fmla="*/ 1939558 h 1939558"/>
              <a:gd name="connsiteX25" fmla="*/ 386366 w 412124"/>
              <a:gd name="connsiteY25" fmla="*/ 1875164 h 1939558"/>
              <a:gd name="connsiteX26" fmla="*/ 386366 w 412124"/>
              <a:gd name="connsiteY26" fmla="*/ 1120462 h 193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12124" h="1939558">
                <a:moveTo>
                  <a:pt x="386366" y="1120462"/>
                </a:moveTo>
                <a:lnTo>
                  <a:pt x="386366" y="332275"/>
                </a:lnTo>
                <a:lnTo>
                  <a:pt x="388942" y="309093"/>
                </a:lnTo>
                <a:lnTo>
                  <a:pt x="396669" y="278183"/>
                </a:lnTo>
                <a:lnTo>
                  <a:pt x="406973" y="229244"/>
                </a:lnTo>
                <a:lnTo>
                  <a:pt x="412124" y="177728"/>
                </a:lnTo>
                <a:lnTo>
                  <a:pt x="409548" y="151971"/>
                </a:lnTo>
                <a:lnTo>
                  <a:pt x="404397" y="123637"/>
                </a:lnTo>
                <a:lnTo>
                  <a:pt x="386366" y="100455"/>
                </a:lnTo>
                <a:lnTo>
                  <a:pt x="340002" y="51515"/>
                </a:lnTo>
                <a:lnTo>
                  <a:pt x="280760" y="0"/>
                </a:lnTo>
                <a:lnTo>
                  <a:pt x="0" y="54091"/>
                </a:lnTo>
                <a:lnTo>
                  <a:pt x="59243" y="92728"/>
                </a:lnTo>
                <a:lnTo>
                  <a:pt x="82425" y="113334"/>
                </a:lnTo>
                <a:lnTo>
                  <a:pt x="97880" y="128789"/>
                </a:lnTo>
                <a:lnTo>
                  <a:pt x="115910" y="154546"/>
                </a:lnTo>
                <a:lnTo>
                  <a:pt x="123637" y="172577"/>
                </a:lnTo>
                <a:lnTo>
                  <a:pt x="133940" y="208638"/>
                </a:lnTo>
                <a:lnTo>
                  <a:pt x="139092" y="242123"/>
                </a:lnTo>
                <a:lnTo>
                  <a:pt x="141668" y="283335"/>
                </a:lnTo>
                <a:cubicBezTo>
                  <a:pt x="142527" y="323689"/>
                  <a:pt x="143385" y="364042"/>
                  <a:pt x="144244" y="404396"/>
                </a:cubicBezTo>
                <a:lnTo>
                  <a:pt x="149395" y="752126"/>
                </a:lnTo>
                <a:lnTo>
                  <a:pt x="157122" y="1272432"/>
                </a:lnTo>
                <a:lnTo>
                  <a:pt x="164850" y="1754102"/>
                </a:lnTo>
                <a:lnTo>
                  <a:pt x="164850" y="1939558"/>
                </a:lnTo>
                <a:lnTo>
                  <a:pt x="386366" y="1875164"/>
                </a:lnTo>
                <a:lnTo>
                  <a:pt x="386366" y="112046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4338638" y="3808413"/>
            <a:ext cx="946150" cy="317500"/>
          </a:xfrm>
          <a:custGeom>
            <a:avLst/>
            <a:gdLst>
              <a:gd name="connsiteX0" fmla="*/ 426243 w 945356"/>
              <a:gd name="connsiteY0" fmla="*/ 269081 h 319087"/>
              <a:gd name="connsiteX1" fmla="*/ 592931 w 945356"/>
              <a:gd name="connsiteY1" fmla="*/ 242887 h 319087"/>
              <a:gd name="connsiteX2" fmla="*/ 759618 w 945356"/>
              <a:gd name="connsiteY2" fmla="*/ 211931 h 319087"/>
              <a:gd name="connsiteX3" fmla="*/ 819150 w 945356"/>
              <a:gd name="connsiteY3" fmla="*/ 197644 h 319087"/>
              <a:gd name="connsiteX4" fmla="*/ 859631 w 945356"/>
              <a:gd name="connsiteY4" fmla="*/ 183356 h 319087"/>
              <a:gd name="connsiteX5" fmla="*/ 892968 w 945356"/>
              <a:gd name="connsiteY5" fmla="*/ 166687 h 319087"/>
              <a:gd name="connsiteX6" fmla="*/ 921543 w 945356"/>
              <a:gd name="connsiteY6" fmla="*/ 147637 h 319087"/>
              <a:gd name="connsiteX7" fmla="*/ 938212 w 945356"/>
              <a:gd name="connsiteY7" fmla="*/ 128587 h 319087"/>
              <a:gd name="connsiteX8" fmla="*/ 945356 w 945356"/>
              <a:gd name="connsiteY8" fmla="*/ 114300 h 319087"/>
              <a:gd name="connsiteX9" fmla="*/ 945356 w 945356"/>
              <a:gd name="connsiteY9" fmla="*/ 104775 h 319087"/>
              <a:gd name="connsiteX10" fmla="*/ 938212 w 945356"/>
              <a:gd name="connsiteY10" fmla="*/ 83344 h 319087"/>
              <a:gd name="connsiteX11" fmla="*/ 912018 w 945356"/>
              <a:gd name="connsiteY11" fmla="*/ 64294 h 319087"/>
              <a:gd name="connsiteX12" fmla="*/ 859631 w 945356"/>
              <a:gd name="connsiteY12" fmla="*/ 38100 h 319087"/>
              <a:gd name="connsiteX13" fmla="*/ 807243 w 945356"/>
              <a:gd name="connsiteY13" fmla="*/ 16669 h 319087"/>
              <a:gd name="connsiteX14" fmla="*/ 750093 w 945356"/>
              <a:gd name="connsiteY14" fmla="*/ 2381 h 319087"/>
              <a:gd name="connsiteX15" fmla="*/ 714375 w 945356"/>
              <a:gd name="connsiteY15" fmla="*/ 0 h 319087"/>
              <a:gd name="connsiteX16" fmla="*/ 678656 w 945356"/>
              <a:gd name="connsiteY16" fmla="*/ 4762 h 319087"/>
              <a:gd name="connsiteX17" fmla="*/ 633412 w 945356"/>
              <a:gd name="connsiteY17" fmla="*/ 21431 h 319087"/>
              <a:gd name="connsiteX18" fmla="*/ 583406 w 945356"/>
              <a:gd name="connsiteY18" fmla="*/ 45244 h 319087"/>
              <a:gd name="connsiteX19" fmla="*/ 540543 w 945356"/>
              <a:gd name="connsiteY19" fmla="*/ 66675 h 319087"/>
              <a:gd name="connsiteX20" fmla="*/ 473868 w 945356"/>
              <a:gd name="connsiteY20" fmla="*/ 85725 h 319087"/>
              <a:gd name="connsiteX21" fmla="*/ 347662 w 945356"/>
              <a:gd name="connsiteY21" fmla="*/ 114300 h 319087"/>
              <a:gd name="connsiteX22" fmla="*/ 257175 w 945356"/>
              <a:gd name="connsiteY22" fmla="*/ 128587 h 319087"/>
              <a:gd name="connsiteX23" fmla="*/ 188118 w 945356"/>
              <a:gd name="connsiteY23" fmla="*/ 135731 h 319087"/>
              <a:gd name="connsiteX24" fmla="*/ 104775 w 945356"/>
              <a:gd name="connsiteY24" fmla="*/ 135731 h 319087"/>
              <a:gd name="connsiteX25" fmla="*/ 0 w 945356"/>
              <a:gd name="connsiteY25" fmla="*/ 130969 h 319087"/>
              <a:gd name="connsiteX26" fmla="*/ 11906 w 945356"/>
              <a:gd name="connsiteY26" fmla="*/ 319087 h 319087"/>
              <a:gd name="connsiteX27" fmla="*/ 164306 w 945356"/>
              <a:gd name="connsiteY27" fmla="*/ 309562 h 319087"/>
              <a:gd name="connsiteX28" fmla="*/ 361950 w 945356"/>
              <a:gd name="connsiteY28" fmla="*/ 280987 h 319087"/>
              <a:gd name="connsiteX29" fmla="*/ 426243 w 945356"/>
              <a:gd name="connsiteY29" fmla="*/ 269081 h 319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45356" h="319087">
                <a:moveTo>
                  <a:pt x="426243" y="269081"/>
                </a:moveTo>
                <a:lnTo>
                  <a:pt x="592931" y="242887"/>
                </a:lnTo>
                <a:lnTo>
                  <a:pt x="759618" y="211931"/>
                </a:lnTo>
                <a:lnTo>
                  <a:pt x="819150" y="197644"/>
                </a:lnTo>
                <a:lnTo>
                  <a:pt x="859631" y="183356"/>
                </a:lnTo>
                <a:lnTo>
                  <a:pt x="892968" y="166687"/>
                </a:lnTo>
                <a:lnTo>
                  <a:pt x="921543" y="147637"/>
                </a:lnTo>
                <a:lnTo>
                  <a:pt x="938212" y="128587"/>
                </a:lnTo>
                <a:lnTo>
                  <a:pt x="945356" y="114300"/>
                </a:lnTo>
                <a:lnTo>
                  <a:pt x="945356" y="104775"/>
                </a:lnTo>
                <a:lnTo>
                  <a:pt x="938212" y="83344"/>
                </a:lnTo>
                <a:lnTo>
                  <a:pt x="912018" y="64294"/>
                </a:lnTo>
                <a:lnTo>
                  <a:pt x="859631" y="38100"/>
                </a:lnTo>
                <a:lnTo>
                  <a:pt x="807243" y="16669"/>
                </a:lnTo>
                <a:lnTo>
                  <a:pt x="750093" y="2381"/>
                </a:lnTo>
                <a:lnTo>
                  <a:pt x="714375" y="0"/>
                </a:lnTo>
                <a:lnTo>
                  <a:pt x="678656" y="4762"/>
                </a:lnTo>
                <a:lnTo>
                  <a:pt x="633412" y="21431"/>
                </a:lnTo>
                <a:lnTo>
                  <a:pt x="583406" y="45244"/>
                </a:lnTo>
                <a:lnTo>
                  <a:pt x="540543" y="66675"/>
                </a:lnTo>
                <a:lnTo>
                  <a:pt x="473868" y="85725"/>
                </a:lnTo>
                <a:lnTo>
                  <a:pt x="347662" y="114300"/>
                </a:lnTo>
                <a:lnTo>
                  <a:pt x="257175" y="128587"/>
                </a:lnTo>
                <a:lnTo>
                  <a:pt x="188118" y="135731"/>
                </a:lnTo>
                <a:lnTo>
                  <a:pt x="104775" y="135731"/>
                </a:lnTo>
                <a:lnTo>
                  <a:pt x="0" y="130969"/>
                </a:lnTo>
                <a:lnTo>
                  <a:pt x="11906" y="319087"/>
                </a:lnTo>
                <a:lnTo>
                  <a:pt x="164306" y="309562"/>
                </a:lnTo>
                <a:lnTo>
                  <a:pt x="361950" y="280987"/>
                </a:lnTo>
                <a:lnTo>
                  <a:pt x="426243" y="2690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3011488" y="3938588"/>
            <a:ext cx="574675" cy="1517650"/>
          </a:xfrm>
          <a:custGeom>
            <a:avLst/>
            <a:gdLst>
              <a:gd name="connsiteX0" fmla="*/ 260153 w 574397"/>
              <a:gd name="connsiteY0" fmla="*/ 690308 h 1517132"/>
              <a:gd name="connsiteX1" fmla="*/ 260153 w 574397"/>
              <a:gd name="connsiteY1" fmla="*/ 394094 h 1517132"/>
              <a:gd name="connsiteX2" fmla="*/ 252425 w 574397"/>
              <a:gd name="connsiteY2" fmla="*/ 334851 h 1517132"/>
              <a:gd name="connsiteX3" fmla="*/ 234395 w 574397"/>
              <a:gd name="connsiteY3" fmla="*/ 278184 h 1517132"/>
              <a:gd name="connsiteX4" fmla="*/ 213789 w 574397"/>
              <a:gd name="connsiteY4" fmla="*/ 236972 h 1517132"/>
              <a:gd name="connsiteX5" fmla="*/ 185455 w 574397"/>
              <a:gd name="connsiteY5" fmla="*/ 195759 h 1517132"/>
              <a:gd name="connsiteX6" fmla="*/ 146819 w 574397"/>
              <a:gd name="connsiteY6" fmla="*/ 151971 h 1517132"/>
              <a:gd name="connsiteX7" fmla="*/ 95303 w 574397"/>
              <a:gd name="connsiteY7" fmla="*/ 108183 h 1517132"/>
              <a:gd name="connsiteX8" fmla="*/ 48939 w 574397"/>
              <a:gd name="connsiteY8" fmla="*/ 72122 h 1517132"/>
              <a:gd name="connsiteX9" fmla="*/ 20606 w 574397"/>
              <a:gd name="connsiteY9" fmla="*/ 51516 h 1517132"/>
              <a:gd name="connsiteX10" fmla="*/ 5151 w 574397"/>
              <a:gd name="connsiteY10" fmla="*/ 36061 h 1517132"/>
              <a:gd name="connsiteX11" fmla="*/ 0 w 574397"/>
              <a:gd name="connsiteY11" fmla="*/ 20607 h 1517132"/>
              <a:gd name="connsiteX12" fmla="*/ 2575 w 574397"/>
              <a:gd name="connsiteY12" fmla="*/ 7728 h 1517132"/>
              <a:gd name="connsiteX13" fmla="*/ 18030 w 574397"/>
              <a:gd name="connsiteY13" fmla="*/ 0 h 1517132"/>
              <a:gd name="connsiteX14" fmla="*/ 54091 w 574397"/>
              <a:gd name="connsiteY14" fmla="*/ 2576 h 1517132"/>
              <a:gd name="connsiteX15" fmla="*/ 128788 w 574397"/>
              <a:gd name="connsiteY15" fmla="*/ 18031 h 1517132"/>
              <a:gd name="connsiteX16" fmla="*/ 229244 w 574397"/>
              <a:gd name="connsiteY16" fmla="*/ 46364 h 1517132"/>
              <a:gd name="connsiteX17" fmla="*/ 303941 w 574397"/>
              <a:gd name="connsiteY17" fmla="*/ 72122 h 1517132"/>
              <a:gd name="connsiteX18" fmla="*/ 370911 w 574397"/>
              <a:gd name="connsiteY18" fmla="*/ 97880 h 1517132"/>
              <a:gd name="connsiteX19" fmla="*/ 422427 w 574397"/>
              <a:gd name="connsiteY19" fmla="*/ 121062 h 1517132"/>
              <a:gd name="connsiteX20" fmla="*/ 463639 w 574397"/>
              <a:gd name="connsiteY20" fmla="*/ 144244 h 1517132"/>
              <a:gd name="connsiteX21" fmla="*/ 499700 w 574397"/>
              <a:gd name="connsiteY21" fmla="*/ 170002 h 1517132"/>
              <a:gd name="connsiteX22" fmla="*/ 533185 w 574397"/>
              <a:gd name="connsiteY22" fmla="*/ 203487 h 1517132"/>
              <a:gd name="connsiteX23" fmla="*/ 548640 w 574397"/>
              <a:gd name="connsiteY23" fmla="*/ 224093 h 1517132"/>
              <a:gd name="connsiteX24" fmla="*/ 561518 w 574397"/>
              <a:gd name="connsiteY24" fmla="*/ 249851 h 1517132"/>
              <a:gd name="connsiteX25" fmla="*/ 571822 w 574397"/>
              <a:gd name="connsiteY25" fmla="*/ 283336 h 1517132"/>
              <a:gd name="connsiteX26" fmla="*/ 574397 w 574397"/>
              <a:gd name="connsiteY26" fmla="*/ 316821 h 1517132"/>
              <a:gd name="connsiteX27" fmla="*/ 569246 w 574397"/>
              <a:gd name="connsiteY27" fmla="*/ 355457 h 1517132"/>
              <a:gd name="connsiteX28" fmla="*/ 561518 w 574397"/>
              <a:gd name="connsiteY28" fmla="*/ 381215 h 1517132"/>
              <a:gd name="connsiteX29" fmla="*/ 543488 w 574397"/>
              <a:gd name="connsiteY29" fmla="*/ 458488 h 1517132"/>
              <a:gd name="connsiteX30" fmla="*/ 533185 w 574397"/>
              <a:gd name="connsiteY30" fmla="*/ 530610 h 1517132"/>
              <a:gd name="connsiteX31" fmla="*/ 528033 w 574397"/>
              <a:gd name="connsiteY31" fmla="*/ 651671 h 1517132"/>
              <a:gd name="connsiteX32" fmla="*/ 530609 w 574397"/>
              <a:gd name="connsiteY32" fmla="*/ 965916 h 1517132"/>
              <a:gd name="connsiteX33" fmla="*/ 530609 w 574397"/>
              <a:gd name="connsiteY33" fmla="*/ 1437283 h 1517132"/>
              <a:gd name="connsiteX34" fmla="*/ 257577 w 574397"/>
              <a:gd name="connsiteY34" fmla="*/ 1517132 h 1517132"/>
              <a:gd name="connsiteX35" fmla="*/ 260153 w 574397"/>
              <a:gd name="connsiteY35" fmla="*/ 1208039 h 1517132"/>
              <a:gd name="connsiteX36" fmla="*/ 260153 w 574397"/>
              <a:gd name="connsiteY36" fmla="*/ 690308 h 151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74397" h="1517132">
                <a:moveTo>
                  <a:pt x="260153" y="690308"/>
                </a:moveTo>
                <a:lnTo>
                  <a:pt x="260153" y="394094"/>
                </a:lnTo>
                <a:lnTo>
                  <a:pt x="252425" y="334851"/>
                </a:lnTo>
                <a:lnTo>
                  <a:pt x="234395" y="278184"/>
                </a:lnTo>
                <a:lnTo>
                  <a:pt x="213789" y="236972"/>
                </a:lnTo>
                <a:lnTo>
                  <a:pt x="185455" y="195759"/>
                </a:lnTo>
                <a:lnTo>
                  <a:pt x="146819" y="151971"/>
                </a:lnTo>
                <a:lnTo>
                  <a:pt x="95303" y="108183"/>
                </a:lnTo>
                <a:lnTo>
                  <a:pt x="48939" y="72122"/>
                </a:lnTo>
                <a:lnTo>
                  <a:pt x="20606" y="51516"/>
                </a:lnTo>
                <a:lnTo>
                  <a:pt x="5151" y="36061"/>
                </a:lnTo>
                <a:lnTo>
                  <a:pt x="0" y="20607"/>
                </a:lnTo>
                <a:lnTo>
                  <a:pt x="2575" y="7728"/>
                </a:lnTo>
                <a:lnTo>
                  <a:pt x="18030" y="0"/>
                </a:lnTo>
                <a:lnTo>
                  <a:pt x="54091" y="2576"/>
                </a:lnTo>
                <a:lnTo>
                  <a:pt x="128788" y="18031"/>
                </a:lnTo>
                <a:lnTo>
                  <a:pt x="229244" y="46364"/>
                </a:lnTo>
                <a:lnTo>
                  <a:pt x="303941" y="72122"/>
                </a:lnTo>
                <a:lnTo>
                  <a:pt x="370911" y="97880"/>
                </a:lnTo>
                <a:lnTo>
                  <a:pt x="422427" y="121062"/>
                </a:lnTo>
                <a:lnTo>
                  <a:pt x="463639" y="144244"/>
                </a:lnTo>
                <a:lnTo>
                  <a:pt x="499700" y="170002"/>
                </a:lnTo>
                <a:lnTo>
                  <a:pt x="533185" y="203487"/>
                </a:lnTo>
                <a:lnTo>
                  <a:pt x="548640" y="224093"/>
                </a:lnTo>
                <a:lnTo>
                  <a:pt x="561518" y="249851"/>
                </a:lnTo>
                <a:lnTo>
                  <a:pt x="571822" y="283336"/>
                </a:lnTo>
                <a:lnTo>
                  <a:pt x="574397" y="316821"/>
                </a:lnTo>
                <a:lnTo>
                  <a:pt x="569246" y="355457"/>
                </a:lnTo>
                <a:lnTo>
                  <a:pt x="561518" y="381215"/>
                </a:lnTo>
                <a:lnTo>
                  <a:pt x="543488" y="458488"/>
                </a:lnTo>
                <a:lnTo>
                  <a:pt x="533185" y="530610"/>
                </a:lnTo>
                <a:lnTo>
                  <a:pt x="528033" y="651671"/>
                </a:lnTo>
                <a:cubicBezTo>
                  <a:pt x="528892" y="756419"/>
                  <a:pt x="529750" y="861168"/>
                  <a:pt x="530609" y="965916"/>
                </a:cubicBezTo>
                <a:lnTo>
                  <a:pt x="530609" y="1437283"/>
                </a:lnTo>
                <a:lnTo>
                  <a:pt x="257577" y="1517132"/>
                </a:lnTo>
                <a:cubicBezTo>
                  <a:pt x="258436" y="1414101"/>
                  <a:pt x="259294" y="1311070"/>
                  <a:pt x="260153" y="1208039"/>
                </a:cubicBezTo>
                <a:lnTo>
                  <a:pt x="260153" y="69030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2668588" y="4716463"/>
            <a:ext cx="2830512" cy="981075"/>
          </a:xfrm>
          <a:custGeom>
            <a:avLst/>
            <a:gdLst>
              <a:gd name="connsiteX0" fmla="*/ 1156522 w 2830776"/>
              <a:gd name="connsiteY0" fmla="*/ 422427 h 981371"/>
              <a:gd name="connsiteX1" fmla="*/ 847429 w 2830776"/>
              <a:gd name="connsiteY1" fmla="*/ 507428 h 981371"/>
              <a:gd name="connsiteX2" fmla="*/ 607882 w 2830776"/>
              <a:gd name="connsiteY2" fmla="*/ 587277 h 981371"/>
              <a:gd name="connsiteX3" fmla="*/ 510003 w 2830776"/>
              <a:gd name="connsiteY3" fmla="*/ 613035 h 981371"/>
              <a:gd name="connsiteX4" fmla="*/ 440457 w 2830776"/>
              <a:gd name="connsiteY4" fmla="*/ 625914 h 981371"/>
              <a:gd name="connsiteX5" fmla="*/ 396669 w 2830776"/>
              <a:gd name="connsiteY5" fmla="*/ 631065 h 981371"/>
              <a:gd name="connsiteX6" fmla="*/ 350305 w 2830776"/>
              <a:gd name="connsiteY6" fmla="*/ 633641 h 981371"/>
              <a:gd name="connsiteX7" fmla="*/ 296214 w 2830776"/>
              <a:gd name="connsiteY7" fmla="*/ 633641 h 981371"/>
              <a:gd name="connsiteX8" fmla="*/ 242122 w 2830776"/>
              <a:gd name="connsiteY8" fmla="*/ 628489 h 981371"/>
              <a:gd name="connsiteX9" fmla="*/ 177728 w 2830776"/>
              <a:gd name="connsiteY9" fmla="*/ 615611 h 981371"/>
              <a:gd name="connsiteX10" fmla="*/ 118485 w 2830776"/>
              <a:gd name="connsiteY10" fmla="*/ 595004 h 981371"/>
              <a:gd name="connsiteX11" fmla="*/ 72121 w 2830776"/>
              <a:gd name="connsiteY11" fmla="*/ 569247 h 981371"/>
              <a:gd name="connsiteX12" fmla="*/ 46363 w 2830776"/>
              <a:gd name="connsiteY12" fmla="*/ 548640 h 981371"/>
              <a:gd name="connsiteX13" fmla="*/ 25757 w 2830776"/>
              <a:gd name="connsiteY13" fmla="*/ 535762 h 981371"/>
              <a:gd name="connsiteX14" fmla="*/ 10303 w 2830776"/>
              <a:gd name="connsiteY14" fmla="*/ 535762 h 981371"/>
              <a:gd name="connsiteX15" fmla="*/ 0 w 2830776"/>
              <a:gd name="connsiteY15" fmla="*/ 548640 h 981371"/>
              <a:gd name="connsiteX16" fmla="*/ 2575 w 2830776"/>
              <a:gd name="connsiteY16" fmla="*/ 584701 h 981371"/>
              <a:gd name="connsiteX17" fmla="*/ 12878 w 2830776"/>
              <a:gd name="connsiteY17" fmla="*/ 633641 h 981371"/>
              <a:gd name="connsiteX18" fmla="*/ 38636 w 2830776"/>
              <a:gd name="connsiteY18" fmla="*/ 687732 h 981371"/>
              <a:gd name="connsiteX19" fmla="*/ 66970 w 2830776"/>
              <a:gd name="connsiteY19" fmla="*/ 734096 h 981371"/>
              <a:gd name="connsiteX20" fmla="*/ 100455 w 2830776"/>
              <a:gd name="connsiteY20" fmla="*/ 775309 h 981371"/>
              <a:gd name="connsiteX21" fmla="*/ 128788 w 2830776"/>
              <a:gd name="connsiteY21" fmla="*/ 806218 h 981371"/>
              <a:gd name="connsiteX22" fmla="*/ 170001 w 2830776"/>
              <a:gd name="connsiteY22" fmla="*/ 842279 h 981371"/>
              <a:gd name="connsiteX23" fmla="*/ 234395 w 2830776"/>
              <a:gd name="connsiteY23" fmla="*/ 891218 h 981371"/>
              <a:gd name="connsiteX24" fmla="*/ 291062 w 2830776"/>
              <a:gd name="connsiteY24" fmla="*/ 929855 h 981371"/>
              <a:gd name="connsiteX25" fmla="*/ 316820 w 2830776"/>
              <a:gd name="connsiteY25" fmla="*/ 945310 h 981371"/>
              <a:gd name="connsiteX26" fmla="*/ 327123 w 2830776"/>
              <a:gd name="connsiteY26" fmla="*/ 960764 h 981371"/>
              <a:gd name="connsiteX27" fmla="*/ 350305 w 2830776"/>
              <a:gd name="connsiteY27" fmla="*/ 976219 h 981371"/>
              <a:gd name="connsiteX28" fmla="*/ 370911 w 2830776"/>
              <a:gd name="connsiteY28" fmla="*/ 981371 h 981371"/>
              <a:gd name="connsiteX29" fmla="*/ 401820 w 2830776"/>
              <a:gd name="connsiteY29" fmla="*/ 981371 h 981371"/>
              <a:gd name="connsiteX30" fmla="*/ 458487 w 2830776"/>
              <a:gd name="connsiteY30" fmla="*/ 963340 h 981371"/>
              <a:gd name="connsiteX31" fmla="*/ 525458 w 2830776"/>
              <a:gd name="connsiteY31" fmla="*/ 929855 h 981371"/>
              <a:gd name="connsiteX32" fmla="*/ 582125 w 2830776"/>
              <a:gd name="connsiteY32" fmla="*/ 893794 h 981371"/>
              <a:gd name="connsiteX33" fmla="*/ 625913 w 2830776"/>
              <a:gd name="connsiteY33" fmla="*/ 865461 h 981371"/>
              <a:gd name="connsiteX34" fmla="*/ 736671 w 2830776"/>
              <a:gd name="connsiteY34" fmla="*/ 811369 h 981371"/>
              <a:gd name="connsiteX35" fmla="*/ 940157 w 2830776"/>
              <a:gd name="connsiteY35" fmla="*/ 734096 h 981371"/>
              <a:gd name="connsiteX36" fmla="*/ 1190007 w 2830776"/>
              <a:gd name="connsiteY36" fmla="*/ 654247 h 981371"/>
              <a:gd name="connsiteX37" fmla="*/ 1406372 w 2830776"/>
              <a:gd name="connsiteY37" fmla="*/ 576974 h 981371"/>
              <a:gd name="connsiteX38" fmla="*/ 1730920 w 2830776"/>
              <a:gd name="connsiteY38" fmla="*/ 461064 h 981371"/>
              <a:gd name="connsiteX39" fmla="*/ 1970467 w 2830776"/>
              <a:gd name="connsiteY39" fmla="*/ 373488 h 981371"/>
              <a:gd name="connsiteX40" fmla="*/ 2331076 w 2830776"/>
              <a:gd name="connsiteY40" fmla="*/ 236972 h 981371"/>
              <a:gd name="connsiteX41" fmla="*/ 2663351 w 2830776"/>
              <a:gd name="connsiteY41" fmla="*/ 110759 h 981371"/>
              <a:gd name="connsiteX42" fmla="*/ 2781836 w 2830776"/>
              <a:gd name="connsiteY42" fmla="*/ 66971 h 981371"/>
              <a:gd name="connsiteX43" fmla="*/ 2812745 w 2830776"/>
              <a:gd name="connsiteY43" fmla="*/ 54092 h 981371"/>
              <a:gd name="connsiteX44" fmla="*/ 2823049 w 2830776"/>
              <a:gd name="connsiteY44" fmla="*/ 41213 h 981371"/>
              <a:gd name="connsiteX45" fmla="*/ 2830776 w 2830776"/>
              <a:gd name="connsiteY45" fmla="*/ 20607 h 981371"/>
              <a:gd name="connsiteX46" fmla="*/ 2828200 w 2830776"/>
              <a:gd name="connsiteY46" fmla="*/ 5152 h 981371"/>
              <a:gd name="connsiteX47" fmla="*/ 2820473 w 2830776"/>
              <a:gd name="connsiteY47" fmla="*/ 0 h 981371"/>
              <a:gd name="connsiteX48" fmla="*/ 2774109 w 2830776"/>
              <a:gd name="connsiteY48" fmla="*/ 5152 h 981371"/>
              <a:gd name="connsiteX49" fmla="*/ 2645320 w 2830776"/>
              <a:gd name="connsiteY49" fmla="*/ 41213 h 981371"/>
              <a:gd name="connsiteX50" fmla="*/ 2436682 w 2830776"/>
              <a:gd name="connsiteY50" fmla="*/ 92728 h 981371"/>
              <a:gd name="connsiteX51" fmla="*/ 2228045 w 2830776"/>
              <a:gd name="connsiteY51" fmla="*/ 144244 h 981371"/>
              <a:gd name="connsiteX52" fmla="*/ 1957588 w 2830776"/>
              <a:gd name="connsiteY52" fmla="*/ 211214 h 981371"/>
              <a:gd name="connsiteX53" fmla="*/ 1728344 w 2830776"/>
              <a:gd name="connsiteY53" fmla="*/ 262729 h 981371"/>
              <a:gd name="connsiteX54" fmla="*/ 1452736 w 2830776"/>
              <a:gd name="connsiteY54" fmla="*/ 345154 h 981371"/>
              <a:gd name="connsiteX55" fmla="*/ 1156522 w 2830776"/>
              <a:gd name="connsiteY55" fmla="*/ 422427 h 981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830776" h="981371">
                <a:moveTo>
                  <a:pt x="1156522" y="422427"/>
                </a:moveTo>
                <a:lnTo>
                  <a:pt x="847429" y="507428"/>
                </a:lnTo>
                <a:lnTo>
                  <a:pt x="607882" y="587277"/>
                </a:lnTo>
                <a:lnTo>
                  <a:pt x="510003" y="613035"/>
                </a:lnTo>
                <a:lnTo>
                  <a:pt x="440457" y="625914"/>
                </a:lnTo>
                <a:lnTo>
                  <a:pt x="396669" y="631065"/>
                </a:lnTo>
                <a:lnTo>
                  <a:pt x="350305" y="633641"/>
                </a:lnTo>
                <a:lnTo>
                  <a:pt x="296214" y="633641"/>
                </a:lnTo>
                <a:lnTo>
                  <a:pt x="242122" y="628489"/>
                </a:lnTo>
                <a:lnTo>
                  <a:pt x="177728" y="615611"/>
                </a:lnTo>
                <a:lnTo>
                  <a:pt x="118485" y="595004"/>
                </a:lnTo>
                <a:lnTo>
                  <a:pt x="72121" y="569247"/>
                </a:lnTo>
                <a:lnTo>
                  <a:pt x="46363" y="548640"/>
                </a:lnTo>
                <a:lnTo>
                  <a:pt x="25757" y="535762"/>
                </a:lnTo>
                <a:lnTo>
                  <a:pt x="10303" y="535762"/>
                </a:lnTo>
                <a:lnTo>
                  <a:pt x="0" y="548640"/>
                </a:lnTo>
                <a:lnTo>
                  <a:pt x="2575" y="584701"/>
                </a:lnTo>
                <a:lnTo>
                  <a:pt x="12878" y="633641"/>
                </a:lnTo>
                <a:lnTo>
                  <a:pt x="38636" y="687732"/>
                </a:lnTo>
                <a:lnTo>
                  <a:pt x="66970" y="734096"/>
                </a:lnTo>
                <a:lnTo>
                  <a:pt x="100455" y="775309"/>
                </a:lnTo>
                <a:lnTo>
                  <a:pt x="128788" y="806218"/>
                </a:lnTo>
                <a:lnTo>
                  <a:pt x="170001" y="842279"/>
                </a:lnTo>
                <a:lnTo>
                  <a:pt x="234395" y="891218"/>
                </a:lnTo>
                <a:lnTo>
                  <a:pt x="291062" y="929855"/>
                </a:lnTo>
                <a:lnTo>
                  <a:pt x="316820" y="945310"/>
                </a:lnTo>
                <a:lnTo>
                  <a:pt x="327123" y="960764"/>
                </a:lnTo>
                <a:lnTo>
                  <a:pt x="350305" y="976219"/>
                </a:lnTo>
                <a:lnTo>
                  <a:pt x="370911" y="981371"/>
                </a:lnTo>
                <a:lnTo>
                  <a:pt x="401820" y="981371"/>
                </a:lnTo>
                <a:lnTo>
                  <a:pt x="458487" y="963340"/>
                </a:lnTo>
                <a:lnTo>
                  <a:pt x="525458" y="929855"/>
                </a:lnTo>
                <a:lnTo>
                  <a:pt x="582125" y="893794"/>
                </a:lnTo>
                <a:lnTo>
                  <a:pt x="625913" y="865461"/>
                </a:lnTo>
                <a:lnTo>
                  <a:pt x="736671" y="811369"/>
                </a:lnTo>
                <a:lnTo>
                  <a:pt x="940157" y="734096"/>
                </a:lnTo>
                <a:lnTo>
                  <a:pt x="1190007" y="654247"/>
                </a:lnTo>
                <a:lnTo>
                  <a:pt x="1406372" y="576974"/>
                </a:lnTo>
                <a:lnTo>
                  <a:pt x="1730920" y="461064"/>
                </a:lnTo>
                <a:lnTo>
                  <a:pt x="1970467" y="373488"/>
                </a:lnTo>
                <a:lnTo>
                  <a:pt x="2331076" y="236972"/>
                </a:lnTo>
                <a:lnTo>
                  <a:pt x="2663351" y="110759"/>
                </a:lnTo>
                <a:lnTo>
                  <a:pt x="2781836" y="66971"/>
                </a:lnTo>
                <a:lnTo>
                  <a:pt x="2812745" y="54092"/>
                </a:lnTo>
                <a:lnTo>
                  <a:pt x="2823049" y="41213"/>
                </a:lnTo>
                <a:lnTo>
                  <a:pt x="2830776" y="20607"/>
                </a:lnTo>
                <a:lnTo>
                  <a:pt x="2828200" y="5152"/>
                </a:lnTo>
                <a:lnTo>
                  <a:pt x="2820473" y="0"/>
                </a:lnTo>
                <a:lnTo>
                  <a:pt x="2774109" y="5152"/>
                </a:lnTo>
                <a:lnTo>
                  <a:pt x="2645320" y="41213"/>
                </a:lnTo>
                <a:lnTo>
                  <a:pt x="2436682" y="92728"/>
                </a:lnTo>
                <a:lnTo>
                  <a:pt x="2228045" y="144244"/>
                </a:lnTo>
                <a:lnTo>
                  <a:pt x="1957588" y="211214"/>
                </a:lnTo>
                <a:lnTo>
                  <a:pt x="1728344" y="262729"/>
                </a:lnTo>
                <a:lnTo>
                  <a:pt x="1452736" y="345154"/>
                </a:lnTo>
                <a:lnTo>
                  <a:pt x="1156522" y="42242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/>
          <p:nvPr/>
        </p:nvSpPr>
        <p:spPr>
          <a:xfrm rot="16200000">
            <a:off x="3718719" y="2186781"/>
            <a:ext cx="4294188" cy="2841625"/>
          </a:xfrm>
          <a:custGeom>
            <a:avLst/>
            <a:gdLst>
              <a:gd name="connsiteX0" fmla="*/ 2359152 w 4294023"/>
              <a:gd name="connsiteY0" fmla="*/ 863193 h 2841955"/>
              <a:gd name="connsiteX1" fmla="*/ 2516429 w 4294023"/>
              <a:gd name="connsiteY1" fmla="*/ 797357 h 2841955"/>
              <a:gd name="connsiteX2" fmla="*/ 2666391 w 4294023"/>
              <a:gd name="connsiteY2" fmla="*/ 738835 h 2841955"/>
              <a:gd name="connsiteX3" fmla="*/ 2732228 w 4294023"/>
              <a:gd name="connsiteY3" fmla="*/ 716889 h 2841955"/>
              <a:gd name="connsiteX4" fmla="*/ 3013863 w 4294023"/>
              <a:gd name="connsiteY4" fmla="*/ 629107 h 2841955"/>
              <a:gd name="connsiteX5" fmla="*/ 3222346 w 4294023"/>
              <a:gd name="connsiteY5" fmla="*/ 574243 h 2841955"/>
              <a:gd name="connsiteX6" fmla="*/ 3357677 w 4294023"/>
              <a:gd name="connsiteY6" fmla="*/ 541325 h 2841955"/>
              <a:gd name="connsiteX7" fmla="*/ 3511296 w 4294023"/>
              <a:gd name="connsiteY7" fmla="*/ 501091 h 2841955"/>
              <a:gd name="connsiteX8" fmla="*/ 3661258 w 4294023"/>
              <a:gd name="connsiteY8" fmla="*/ 464515 h 2841955"/>
              <a:gd name="connsiteX9" fmla="*/ 3745383 w 4294023"/>
              <a:gd name="connsiteY9" fmla="*/ 442569 h 2841955"/>
              <a:gd name="connsiteX10" fmla="*/ 3796589 w 4294023"/>
              <a:gd name="connsiteY10" fmla="*/ 431597 h 2841955"/>
              <a:gd name="connsiteX11" fmla="*/ 3866084 w 4294023"/>
              <a:gd name="connsiteY11" fmla="*/ 398678 h 2841955"/>
              <a:gd name="connsiteX12" fmla="*/ 3928263 w 4294023"/>
              <a:gd name="connsiteY12" fmla="*/ 365760 h 2841955"/>
              <a:gd name="connsiteX13" fmla="*/ 3979469 w 4294023"/>
              <a:gd name="connsiteY13" fmla="*/ 336499 h 2841955"/>
              <a:gd name="connsiteX14" fmla="*/ 4030676 w 4294023"/>
              <a:gd name="connsiteY14" fmla="*/ 299923 h 2841955"/>
              <a:gd name="connsiteX15" fmla="*/ 4081882 w 4294023"/>
              <a:gd name="connsiteY15" fmla="*/ 256032 h 2841955"/>
              <a:gd name="connsiteX16" fmla="*/ 4118458 w 4294023"/>
              <a:gd name="connsiteY16" fmla="*/ 219456 h 2841955"/>
              <a:gd name="connsiteX17" fmla="*/ 4155034 w 4294023"/>
              <a:gd name="connsiteY17" fmla="*/ 171907 h 2841955"/>
              <a:gd name="connsiteX18" fmla="*/ 4198925 w 4294023"/>
              <a:gd name="connsiteY18" fmla="*/ 113385 h 2841955"/>
              <a:gd name="connsiteX19" fmla="*/ 4235501 w 4294023"/>
              <a:gd name="connsiteY19" fmla="*/ 36576 h 2841955"/>
              <a:gd name="connsiteX20" fmla="*/ 4250132 w 4294023"/>
              <a:gd name="connsiteY20" fmla="*/ 10973 h 2841955"/>
              <a:gd name="connsiteX21" fmla="*/ 4272077 w 4294023"/>
              <a:gd name="connsiteY21" fmla="*/ 0 h 2841955"/>
              <a:gd name="connsiteX22" fmla="*/ 4290365 w 4294023"/>
              <a:gd name="connsiteY22" fmla="*/ 0 h 2841955"/>
              <a:gd name="connsiteX23" fmla="*/ 4294023 w 4294023"/>
              <a:gd name="connsiteY23" fmla="*/ 10973 h 2841955"/>
              <a:gd name="connsiteX24" fmla="*/ 4290365 w 4294023"/>
              <a:gd name="connsiteY24" fmla="*/ 43891 h 2841955"/>
              <a:gd name="connsiteX25" fmla="*/ 4279392 w 4294023"/>
              <a:gd name="connsiteY25" fmla="*/ 131673 h 2841955"/>
              <a:gd name="connsiteX26" fmla="*/ 4272077 w 4294023"/>
              <a:gd name="connsiteY26" fmla="*/ 248717 h 2841955"/>
              <a:gd name="connsiteX27" fmla="*/ 4268420 w 4294023"/>
              <a:gd name="connsiteY27" fmla="*/ 332841 h 2841955"/>
              <a:gd name="connsiteX28" fmla="*/ 4264762 w 4294023"/>
              <a:gd name="connsiteY28" fmla="*/ 405993 h 2841955"/>
              <a:gd name="connsiteX29" fmla="*/ 4257447 w 4294023"/>
              <a:gd name="connsiteY29" fmla="*/ 453542 h 2841955"/>
              <a:gd name="connsiteX30" fmla="*/ 4239159 w 4294023"/>
              <a:gd name="connsiteY30" fmla="*/ 512064 h 2841955"/>
              <a:gd name="connsiteX31" fmla="*/ 4209898 w 4294023"/>
              <a:gd name="connsiteY31" fmla="*/ 559613 h 2841955"/>
              <a:gd name="connsiteX32" fmla="*/ 4176980 w 4294023"/>
              <a:gd name="connsiteY32" fmla="*/ 603504 h 2841955"/>
              <a:gd name="connsiteX33" fmla="*/ 4144061 w 4294023"/>
              <a:gd name="connsiteY33" fmla="*/ 636422 h 2841955"/>
              <a:gd name="connsiteX34" fmla="*/ 4096512 w 4294023"/>
              <a:gd name="connsiteY34" fmla="*/ 662025 h 2841955"/>
              <a:gd name="connsiteX35" fmla="*/ 4037991 w 4294023"/>
              <a:gd name="connsiteY35" fmla="*/ 683971 h 2841955"/>
              <a:gd name="connsiteX36" fmla="*/ 3979469 w 4294023"/>
              <a:gd name="connsiteY36" fmla="*/ 698601 h 2841955"/>
              <a:gd name="connsiteX37" fmla="*/ 3895344 w 4294023"/>
              <a:gd name="connsiteY37" fmla="*/ 705917 h 2841955"/>
              <a:gd name="connsiteX38" fmla="*/ 3822192 w 4294023"/>
              <a:gd name="connsiteY38" fmla="*/ 705917 h 2841955"/>
              <a:gd name="connsiteX39" fmla="*/ 3741725 w 4294023"/>
              <a:gd name="connsiteY39" fmla="*/ 709574 h 2841955"/>
              <a:gd name="connsiteX40" fmla="*/ 3642970 w 4294023"/>
              <a:gd name="connsiteY40" fmla="*/ 720547 h 2841955"/>
              <a:gd name="connsiteX41" fmla="*/ 3500324 w 4294023"/>
              <a:gd name="connsiteY41" fmla="*/ 738835 h 2841955"/>
              <a:gd name="connsiteX42" fmla="*/ 3361335 w 4294023"/>
              <a:gd name="connsiteY42" fmla="*/ 764438 h 2841955"/>
              <a:gd name="connsiteX43" fmla="*/ 3226004 w 4294023"/>
              <a:gd name="connsiteY43" fmla="*/ 793699 h 2841955"/>
              <a:gd name="connsiteX44" fmla="*/ 3046781 w 4294023"/>
              <a:gd name="connsiteY44" fmla="*/ 848563 h 2841955"/>
              <a:gd name="connsiteX45" fmla="*/ 2915108 w 4294023"/>
              <a:gd name="connsiteY45" fmla="*/ 899769 h 2841955"/>
              <a:gd name="connsiteX46" fmla="*/ 2724912 w 4294023"/>
              <a:gd name="connsiteY46" fmla="*/ 958291 h 2841955"/>
              <a:gd name="connsiteX47" fmla="*/ 2618842 w 4294023"/>
              <a:gd name="connsiteY47" fmla="*/ 998525 h 2841955"/>
              <a:gd name="connsiteX48" fmla="*/ 2487168 w 4294023"/>
              <a:gd name="connsiteY48" fmla="*/ 1049731 h 2841955"/>
              <a:gd name="connsiteX49" fmla="*/ 2329892 w 4294023"/>
              <a:gd name="connsiteY49" fmla="*/ 1108253 h 2841955"/>
              <a:gd name="connsiteX50" fmla="*/ 2132381 w 4294023"/>
              <a:gd name="connsiteY50" fmla="*/ 1192377 h 2841955"/>
              <a:gd name="connsiteX51" fmla="*/ 2004365 w 4294023"/>
              <a:gd name="connsiteY51" fmla="*/ 1254557 h 2841955"/>
              <a:gd name="connsiteX52" fmla="*/ 1887322 w 4294023"/>
              <a:gd name="connsiteY52" fmla="*/ 1313078 h 2841955"/>
              <a:gd name="connsiteX53" fmla="*/ 1766621 w 4294023"/>
              <a:gd name="connsiteY53" fmla="*/ 1375257 h 2841955"/>
              <a:gd name="connsiteX54" fmla="*/ 1602029 w 4294023"/>
              <a:gd name="connsiteY54" fmla="*/ 1466697 h 2841955"/>
              <a:gd name="connsiteX55" fmla="*/ 1455725 w 4294023"/>
              <a:gd name="connsiteY55" fmla="*/ 1558137 h 2841955"/>
              <a:gd name="connsiteX56" fmla="*/ 1345997 w 4294023"/>
              <a:gd name="connsiteY56" fmla="*/ 1631289 h 2841955"/>
              <a:gd name="connsiteX57" fmla="*/ 1243584 w 4294023"/>
              <a:gd name="connsiteY57" fmla="*/ 1697126 h 2841955"/>
              <a:gd name="connsiteX58" fmla="*/ 1148487 w 4294023"/>
              <a:gd name="connsiteY58" fmla="*/ 1770278 h 2841955"/>
              <a:gd name="connsiteX59" fmla="*/ 1027786 w 4294023"/>
              <a:gd name="connsiteY59" fmla="*/ 1865376 h 2841955"/>
              <a:gd name="connsiteX60" fmla="*/ 925373 w 4294023"/>
              <a:gd name="connsiteY60" fmla="*/ 1960473 h 2841955"/>
              <a:gd name="connsiteX61" fmla="*/ 822960 w 4294023"/>
              <a:gd name="connsiteY61" fmla="*/ 2059229 h 2841955"/>
              <a:gd name="connsiteX62" fmla="*/ 716890 w 4294023"/>
              <a:gd name="connsiteY62" fmla="*/ 2172614 h 2841955"/>
              <a:gd name="connsiteX63" fmla="*/ 621792 w 4294023"/>
              <a:gd name="connsiteY63" fmla="*/ 2296973 h 2841955"/>
              <a:gd name="connsiteX64" fmla="*/ 596189 w 4294023"/>
              <a:gd name="connsiteY64" fmla="*/ 2329891 h 2841955"/>
              <a:gd name="connsiteX65" fmla="*/ 585216 w 4294023"/>
              <a:gd name="connsiteY65" fmla="*/ 2362809 h 2841955"/>
              <a:gd name="connsiteX66" fmla="*/ 435255 w 4294023"/>
              <a:gd name="connsiteY66" fmla="*/ 2713939 h 2841955"/>
              <a:gd name="connsiteX67" fmla="*/ 358445 w 4294023"/>
              <a:gd name="connsiteY67" fmla="*/ 2743200 h 2841955"/>
              <a:gd name="connsiteX68" fmla="*/ 277978 w 4294023"/>
              <a:gd name="connsiteY68" fmla="*/ 2779776 h 2841955"/>
              <a:gd name="connsiteX69" fmla="*/ 226772 w 4294023"/>
              <a:gd name="connsiteY69" fmla="*/ 2805379 h 2841955"/>
              <a:gd name="connsiteX70" fmla="*/ 182880 w 4294023"/>
              <a:gd name="connsiteY70" fmla="*/ 2823667 h 2841955"/>
              <a:gd name="connsiteX71" fmla="*/ 142647 w 4294023"/>
              <a:gd name="connsiteY71" fmla="*/ 2838297 h 2841955"/>
              <a:gd name="connsiteX72" fmla="*/ 98756 w 4294023"/>
              <a:gd name="connsiteY72" fmla="*/ 2841955 h 2841955"/>
              <a:gd name="connsiteX73" fmla="*/ 76810 w 4294023"/>
              <a:gd name="connsiteY73" fmla="*/ 2841955 h 2841955"/>
              <a:gd name="connsiteX74" fmla="*/ 51207 w 4294023"/>
              <a:gd name="connsiteY74" fmla="*/ 2830982 h 2841955"/>
              <a:gd name="connsiteX75" fmla="*/ 29261 w 4294023"/>
              <a:gd name="connsiteY75" fmla="*/ 2809037 h 2841955"/>
              <a:gd name="connsiteX76" fmla="*/ 14631 w 4294023"/>
              <a:gd name="connsiteY76" fmla="*/ 2779776 h 2841955"/>
              <a:gd name="connsiteX77" fmla="*/ 0 w 4294023"/>
              <a:gd name="connsiteY77" fmla="*/ 2739542 h 2841955"/>
              <a:gd name="connsiteX78" fmla="*/ 0 w 4294023"/>
              <a:gd name="connsiteY78" fmla="*/ 2699309 h 2841955"/>
              <a:gd name="connsiteX79" fmla="*/ 3658 w 4294023"/>
              <a:gd name="connsiteY79" fmla="*/ 2670048 h 2841955"/>
              <a:gd name="connsiteX80" fmla="*/ 32919 w 4294023"/>
              <a:gd name="connsiteY80" fmla="*/ 2604211 h 2841955"/>
              <a:gd name="connsiteX81" fmla="*/ 76810 w 4294023"/>
              <a:gd name="connsiteY81" fmla="*/ 2509113 h 2841955"/>
              <a:gd name="connsiteX82" fmla="*/ 142647 w 4294023"/>
              <a:gd name="connsiteY82" fmla="*/ 2399385 h 2841955"/>
              <a:gd name="connsiteX83" fmla="*/ 215799 w 4294023"/>
              <a:gd name="connsiteY83" fmla="*/ 2293315 h 2841955"/>
              <a:gd name="connsiteX84" fmla="*/ 292608 w 4294023"/>
              <a:gd name="connsiteY84" fmla="*/ 2205533 h 2841955"/>
              <a:gd name="connsiteX85" fmla="*/ 376733 w 4294023"/>
              <a:gd name="connsiteY85" fmla="*/ 2106777 h 2841955"/>
              <a:gd name="connsiteX86" fmla="*/ 479146 w 4294023"/>
              <a:gd name="connsiteY86" fmla="*/ 2008022 h 2841955"/>
              <a:gd name="connsiteX87" fmla="*/ 555956 w 4294023"/>
              <a:gd name="connsiteY87" fmla="*/ 1934870 h 2841955"/>
              <a:gd name="connsiteX88" fmla="*/ 651053 w 4294023"/>
              <a:gd name="connsiteY88" fmla="*/ 1854403 h 2841955"/>
              <a:gd name="connsiteX89" fmla="*/ 720548 w 4294023"/>
              <a:gd name="connsiteY89" fmla="*/ 1795881 h 2841955"/>
              <a:gd name="connsiteX90" fmla="*/ 808330 w 4294023"/>
              <a:gd name="connsiteY90" fmla="*/ 1730045 h 2841955"/>
              <a:gd name="connsiteX91" fmla="*/ 888797 w 4294023"/>
              <a:gd name="connsiteY91" fmla="*/ 1671523 h 2841955"/>
              <a:gd name="connsiteX92" fmla="*/ 1009498 w 4294023"/>
              <a:gd name="connsiteY92" fmla="*/ 1580083 h 2841955"/>
              <a:gd name="connsiteX93" fmla="*/ 1148487 w 4294023"/>
              <a:gd name="connsiteY93" fmla="*/ 1488643 h 2841955"/>
              <a:gd name="connsiteX94" fmla="*/ 1272845 w 4294023"/>
              <a:gd name="connsiteY94" fmla="*/ 1408176 h 2841955"/>
              <a:gd name="connsiteX95" fmla="*/ 1386231 w 4294023"/>
              <a:gd name="connsiteY95" fmla="*/ 1338681 h 2841955"/>
              <a:gd name="connsiteX96" fmla="*/ 1539850 w 4294023"/>
              <a:gd name="connsiteY96" fmla="*/ 1250899 h 2841955"/>
              <a:gd name="connsiteX97" fmla="*/ 1700784 w 4294023"/>
              <a:gd name="connsiteY97" fmla="*/ 1163117 h 2841955"/>
              <a:gd name="connsiteX98" fmla="*/ 1850746 w 4294023"/>
              <a:gd name="connsiteY98" fmla="*/ 1089965 h 2841955"/>
              <a:gd name="connsiteX99" fmla="*/ 1997050 w 4294023"/>
              <a:gd name="connsiteY99" fmla="*/ 1020470 h 2841955"/>
              <a:gd name="connsiteX100" fmla="*/ 2132381 w 4294023"/>
              <a:gd name="connsiteY100" fmla="*/ 958291 h 2841955"/>
              <a:gd name="connsiteX101" fmla="*/ 2359152 w 4294023"/>
              <a:gd name="connsiteY101" fmla="*/ 863193 h 2841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4294023" h="2841955">
                <a:moveTo>
                  <a:pt x="2359152" y="863193"/>
                </a:moveTo>
                <a:lnTo>
                  <a:pt x="2516429" y="797357"/>
                </a:lnTo>
                <a:lnTo>
                  <a:pt x="2666391" y="738835"/>
                </a:lnTo>
                <a:lnTo>
                  <a:pt x="2732228" y="716889"/>
                </a:lnTo>
                <a:lnTo>
                  <a:pt x="3013863" y="629107"/>
                </a:lnTo>
                <a:lnTo>
                  <a:pt x="3222346" y="574243"/>
                </a:lnTo>
                <a:lnTo>
                  <a:pt x="3357677" y="541325"/>
                </a:lnTo>
                <a:lnTo>
                  <a:pt x="3511296" y="501091"/>
                </a:lnTo>
                <a:lnTo>
                  <a:pt x="3661258" y="464515"/>
                </a:lnTo>
                <a:lnTo>
                  <a:pt x="3745383" y="442569"/>
                </a:lnTo>
                <a:lnTo>
                  <a:pt x="3796589" y="431597"/>
                </a:lnTo>
                <a:lnTo>
                  <a:pt x="3866084" y="398678"/>
                </a:lnTo>
                <a:lnTo>
                  <a:pt x="3928263" y="365760"/>
                </a:lnTo>
                <a:lnTo>
                  <a:pt x="3979469" y="336499"/>
                </a:lnTo>
                <a:lnTo>
                  <a:pt x="4030676" y="299923"/>
                </a:lnTo>
                <a:lnTo>
                  <a:pt x="4081882" y="256032"/>
                </a:lnTo>
                <a:lnTo>
                  <a:pt x="4118458" y="219456"/>
                </a:lnTo>
                <a:lnTo>
                  <a:pt x="4155034" y="171907"/>
                </a:lnTo>
                <a:lnTo>
                  <a:pt x="4198925" y="113385"/>
                </a:lnTo>
                <a:lnTo>
                  <a:pt x="4235501" y="36576"/>
                </a:lnTo>
                <a:lnTo>
                  <a:pt x="4250132" y="10973"/>
                </a:lnTo>
                <a:lnTo>
                  <a:pt x="4272077" y="0"/>
                </a:lnTo>
                <a:lnTo>
                  <a:pt x="4290365" y="0"/>
                </a:lnTo>
                <a:lnTo>
                  <a:pt x="4294023" y="10973"/>
                </a:lnTo>
                <a:lnTo>
                  <a:pt x="4290365" y="43891"/>
                </a:lnTo>
                <a:lnTo>
                  <a:pt x="4279392" y="131673"/>
                </a:lnTo>
                <a:lnTo>
                  <a:pt x="4272077" y="248717"/>
                </a:lnTo>
                <a:lnTo>
                  <a:pt x="4268420" y="332841"/>
                </a:lnTo>
                <a:lnTo>
                  <a:pt x="4264762" y="405993"/>
                </a:lnTo>
                <a:lnTo>
                  <a:pt x="4257447" y="453542"/>
                </a:lnTo>
                <a:lnTo>
                  <a:pt x="4239159" y="512064"/>
                </a:lnTo>
                <a:lnTo>
                  <a:pt x="4209898" y="559613"/>
                </a:lnTo>
                <a:lnTo>
                  <a:pt x="4176980" y="603504"/>
                </a:lnTo>
                <a:lnTo>
                  <a:pt x="4144061" y="636422"/>
                </a:lnTo>
                <a:lnTo>
                  <a:pt x="4096512" y="662025"/>
                </a:lnTo>
                <a:lnTo>
                  <a:pt x="4037991" y="683971"/>
                </a:lnTo>
                <a:lnTo>
                  <a:pt x="3979469" y="698601"/>
                </a:lnTo>
                <a:lnTo>
                  <a:pt x="3895344" y="705917"/>
                </a:lnTo>
                <a:lnTo>
                  <a:pt x="3822192" y="705917"/>
                </a:lnTo>
                <a:lnTo>
                  <a:pt x="3741725" y="709574"/>
                </a:lnTo>
                <a:lnTo>
                  <a:pt x="3642970" y="720547"/>
                </a:lnTo>
                <a:lnTo>
                  <a:pt x="3500324" y="738835"/>
                </a:lnTo>
                <a:lnTo>
                  <a:pt x="3361335" y="764438"/>
                </a:lnTo>
                <a:lnTo>
                  <a:pt x="3226004" y="793699"/>
                </a:lnTo>
                <a:lnTo>
                  <a:pt x="3046781" y="848563"/>
                </a:lnTo>
                <a:lnTo>
                  <a:pt x="2915108" y="899769"/>
                </a:lnTo>
                <a:lnTo>
                  <a:pt x="2724912" y="958291"/>
                </a:lnTo>
                <a:lnTo>
                  <a:pt x="2618842" y="998525"/>
                </a:lnTo>
                <a:lnTo>
                  <a:pt x="2487168" y="1049731"/>
                </a:lnTo>
                <a:lnTo>
                  <a:pt x="2329892" y="1108253"/>
                </a:lnTo>
                <a:lnTo>
                  <a:pt x="2132381" y="1192377"/>
                </a:lnTo>
                <a:lnTo>
                  <a:pt x="2004365" y="1254557"/>
                </a:lnTo>
                <a:lnTo>
                  <a:pt x="1887322" y="1313078"/>
                </a:lnTo>
                <a:lnTo>
                  <a:pt x="1766621" y="1375257"/>
                </a:lnTo>
                <a:lnTo>
                  <a:pt x="1602029" y="1466697"/>
                </a:lnTo>
                <a:lnTo>
                  <a:pt x="1455725" y="1558137"/>
                </a:lnTo>
                <a:lnTo>
                  <a:pt x="1345997" y="1631289"/>
                </a:lnTo>
                <a:lnTo>
                  <a:pt x="1243584" y="1697126"/>
                </a:lnTo>
                <a:lnTo>
                  <a:pt x="1148487" y="1770278"/>
                </a:lnTo>
                <a:lnTo>
                  <a:pt x="1027786" y="1865376"/>
                </a:lnTo>
                <a:lnTo>
                  <a:pt x="925373" y="1960473"/>
                </a:lnTo>
                <a:lnTo>
                  <a:pt x="822960" y="2059229"/>
                </a:lnTo>
                <a:lnTo>
                  <a:pt x="716890" y="2172614"/>
                </a:lnTo>
                <a:lnTo>
                  <a:pt x="621792" y="2296973"/>
                </a:lnTo>
                <a:lnTo>
                  <a:pt x="596189" y="2329891"/>
                </a:lnTo>
                <a:lnTo>
                  <a:pt x="585216" y="2362809"/>
                </a:lnTo>
                <a:lnTo>
                  <a:pt x="435255" y="2713939"/>
                </a:lnTo>
                <a:lnTo>
                  <a:pt x="358445" y="2743200"/>
                </a:lnTo>
                <a:lnTo>
                  <a:pt x="277978" y="2779776"/>
                </a:lnTo>
                <a:lnTo>
                  <a:pt x="226772" y="2805379"/>
                </a:lnTo>
                <a:lnTo>
                  <a:pt x="182880" y="2823667"/>
                </a:lnTo>
                <a:lnTo>
                  <a:pt x="142647" y="2838297"/>
                </a:lnTo>
                <a:lnTo>
                  <a:pt x="98756" y="2841955"/>
                </a:lnTo>
                <a:lnTo>
                  <a:pt x="76810" y="2841955"/>
                </a:lnTo>
                <a:lnTo>
                  <a:pt x="51207" y="2830982"/>
                </a:lnTo>
                <a:lnTo>
                  <a:pt x="29261" y="2809037"/>
                </a:lnTo>
                <a:lnTo>
                  <a:pt x="14631" y="2779776"/>
                </a:lnTo>
                <a:lnTo>
                  <a:pt x="0" y="2739542"/>
                </a:lnTo>
                <a:lnTo>
                  <a:pt x="0" y="2699309"/>
                </a:lnTo>
                <a:lnTo>
                  <a:pt x="3658" y="2670048"/>
                </a:lnTo>
                <a:lnTo>
                  <a:pt x="32919" y="2604211"/>
                </a:lnTo>
                <a:lnTo>
                  <a:pt x="76810" y="2509113"/>
                </a:lnTo>
                <a:lnTo>
                  <a:pt x="142647" y="2399385"/>
                </a:lnTo>
                <a:lnTo>
                  <a:pt x="215799" y="2293315"/>
                </a:lnTo>
                <a:lnTo>
                  <a:pt x="292608" y="2205533"/>
                </a:lnTo>
                <a:lnTo>
                  <a:pt x="376733" y="2106777"/>
                </a:lnTo>
                <a:lnTo>
                  <a:pt x="479146" y="2008022"/>
                </a:lnTo>
                <a:lnTo>
                  <a:pt x="555956" y="1934870"/>
                </a:lnTo>
                <a:lnTo>
                  <a:pt x="651053" y="1854403"/>
                </a:lnTo>
                <a:lnTo>
                  <a:pt x="720548" y="1795881"/>
                </a:lnTo>
                <a:lnTo>
                  <a:pt x="808330" y="1730045"/>
                </a:lnTo>
                <a:lnTo>
                  <a:pt x="888797" y="1671523"/>
                </a:lnTo>
                <a:lnTo>
                  <a:pt x="1009498" y="1580083"/>
                </a:lnTo>
                <a:lnTo>
                  <a:pt x="1148487" y="1488643"/>
                </a:lnTo>
                <a:lnTo>
                  <a:pt x="1272845" y="1408176"/>
                </a:lnTo>
                <a:lnTo>
                  <a:pt x="1386231" y="1338681"/>
                </a:lnTo>
                <a:lnTo>
                  <a:pt x="1539850" y="1250899"/>
                </a:lnTo>
                <a:lnTo>
                  <a:pt x="1700784" y="1163117"/>
                </a:lnTo>
                <a:lnTo>
                  <a:pt x="1850746" y="1089965"/>
                </a:lnTo>
                <a:lnTo>
                  <a:pt x="1997050" y="1020470"/>
                </a:lnTo>
                <a:lnTo>
                  <a:pt x="2132381" y="958291"/>
                </a:lnTo>
                <a:lnTo>
                  <a:pt x="2359152" y="8631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6767513" y="4421188"/>
            <a:ext cx="527050" cy="949325"/>
          </a:xfrm>
          <a:custGeom>
            <a:avLst/>
            <a:gdLst>
              <a:gd name="connsiteX0" fmla="*/ 457200 w 526256"/>
              <a:gd name="connsiteY0" fmla="*/ 409731 h 947894"/>
              <a:gd name="connsiteX1" fmla="*/ 431006 w 526256"/>
              <a:gd name="connsiteY1" fmla="*/ 581181 h 947894"/>
              <a:gd name="connsiteX2" fmla="*/ 409575 w 526256"/>
              <a:gd name="connsiteY2" fmla="*/ 721675 h 947894"/>
              <a:gd name="connsiteX3" fmla="*/ 392906 w 526256"/>
              <a:gd name="connsiteY3" fmla="*/ 843119 h 947894"/>
              <a:gd name="connsiteX4" fmla="*/ 390525 w 526256"/>
              <a:gd name="connsiteY4" fmla="*/ 878838 h 947894"/>
              <a:gd name="connsiteX5" fmla="*/ 390525 w 526256"/>
              <a:gd name="connsiteY5" fmla="*/ 897888 h 947894"/>
              <a:gd name="connsiteX6" fmla="*/ 404812 w 526256"/>
              <a:gd name="connsiteY6" fmla="*/ 947894 h 947894"/>
              <a:gd name="connsiteX7" fmla="*/ 0 w 526256"/>
              <a:gd name="connsiteY7" fmla="*/ 735963 h 947894"/>
              <a:gd name="connsiteX8" fmla="*/ 42862 w 526256"/>
              <a:gd name="connsiteY8" fmla="*/ 745488 h 947894"/>
              <a:gd name="connsiteX9" fmla="*/ 83343 w 526256"/>
              <a:gd name="connsiteY9" fmla="*/ 740725 h 947894"/>
              <a:gd name="connsiteX10" fmla="*/ 128587 w 526256"/>
              <a:gd name="connsiteY10" fmla="*/ 724056 h 947894"/>
              <a:gd name="connsiteX11" fmla="*/ 161925 w 526256"/>
              <a:gd name="connsiteY11" fmla="*/ 707388 h 947894"/>
              <a:gd name="connsiteX12" fmla="*/ 173831 w 526256"/>
              <a:gd name="connsiteY12" fmla="*/ 690719 h 947894"/>
              <a:gd name="connsiteX13" fmla="*/ 245268 w 526256"/>
              <a:gd name="connsiteY13" fmla="*/ 540700 h 947894"/>
              <a:gd name="connsiteX14" fmla="*/ 311943 w 526256"/>
              <a:gd name="connsiteY14" fmla="*/ 393063 h 947894"/>
              <a:gd name="connsiteX15" fmla="*/ 395287 w 526256"/>
              <a:gd name="connsiteY15" fmla="*/ 207325 h 947894"/>
              <a:gd name="connsiteX16" fmla="*/ 461962 w 526256"/>
              <a:gd name="connsiteY16" fmla="*/ 50163 h 947894"/>
              <a:gd name="connsiteX17" fmla="*/ 478631 w 526256"/>
              <a:gd name="connsiteY17" fmla="*/ 9681 h 947894"/>
              <a:gd name="connsiteX18" fmla="*/ 490537 w 526256"/>
              <a:gd name="connsiteY18" fmla="*/ 2538 h 947894"/>
              <a:gd name="connsiteX19" fmla="*/ 504825 w 526256"/>
              <a:gd name="connsiteY19" fmla="*/ 156 h 947894"/>
              <a:gd name="connsiteX20" fmla="*/ 519112 w 526256"/>
              <a:gd name="connsiteY20" fmla="*/ 4919 h 947894"/>
              <a:gd name="connsiteX21" fmla="*/ 526256 w 526256"/>
              <a:gd name="connsiteY21" fmla="*/ 16825 h 947894"/>
              <a:gd name="connsiteX22" fmla="*/ 526256 w 526256"/>
              <a:gd name="connsiteY22" fmla="*/ 43019 h 947894"/>
              <a:gd name="connsiteX23" fmla="*/ 507206 w 526256"/>
              <a:gd name="connsiteY23" fmla="*/ 140650 h 947894"/>
              <a:gd name="connsiteX24" fmla="*/ 483393 w 526256"/>
              <a:gd name="connsiteY24" fmla="*/ 276381 h 947894"/>
              <a:gd name="connsiteX25" fmla="*/ 457200 w 526256"/>
              <a:gd name="connsiteY25" fmla="*/ 409731 h 947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26256" h="947894">
                <a:moveTo>
                  <a:pt x="457200" y="409731"/>
                </a:moveTo>
                <a:lnTo>
                  <a:pt x="431006" y="581181"/>
                </a:lnTo>
                <a:lnTo>
                  <a:pt x="409575" y="721675"/>
                </a:lnTo>
                <a:lnTo>
                  <a:pt x="392906" y="843119"/>
                </a:lnTo>
                <a:lnTo>
                  <a:pt x="390525" y="878838"/>
                </a:lnTo>
                <a:lnTo>
                  <a:pt x="390525" y="897888"/>
                </a:lnTo>
                <a:lnTo>
                  <a:pt x="404812" y="947894"/>
                </a:lnTo>
                <a:lnTo>
                  <a:pt x="0" y="735963"/>
                </a:lnTo>
                <a:lnTo>
                  <a:pt x="42862" y="745488"/>
                </a:lnTo>
                <a:lnTo>
                  <a:pt x="83343" y="740725"/>
                </a:lnTo>
                <a:lnTo>
                  <a:pt x="128587" y="724056"/>
                </a:lnTo>
                <a:lnTo>
                  <a:pt x="161925" y="707388"/>
                </a:lnTo>
                <a:lnTo>
                  <a:pt x="173831" y="690719"/>
                </a:lnTo>
                <a:lnTo>
                  <a:pt x="245268" y="540700"/>
                </a:lnTo>
                <a:lnTo>
                  <a:pt x="311943" y="393063"/>
                </a:lnTo>
                <a:lnTo>
                  <a:pt x="395287" y="207325"/>
                </a:lnTo>
                <a:lnTo>
                  <a:pt x="461962" y="50163"/>
                </a:lnTo>
                <a:lnTo>
                  <a:pt x="478631" y="9681"/>
                </a:lnTo>
                <a:lnTo>
                  <a:pt x="490537" y="2538"/>
                </a:lnTo>
                <a:cubicBezTo>
                  <a:pt x="503222" y="0"/>
                  <a:pt x="498396" y="156"/>
                  <a:pt x="504825" y="156"/>
                </a:cubicBezTo>
                <a:lnTo>
                  <a:pt x="519112" y="4919"/>
                </a:lnTo>
                <a:lnTo>
                  <a:pt x="526256" y="16825"/>
                </a:lnTo>
                <a:lnTo>
                  <a:pt x="526256" y="43019"/>
                </a:lnTo>
                <a:lnTo>
                  <a:pt x="507206" y="140650"/>
                </a:lnTo>
                <a:lnTo>
                  <a:pt x="483393" y="276381"/>
                </a:lnTo>
                <a:lnTo>
                  <a:pt x="457200" y="4097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393949" y="194006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980200" y="303450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922129" y="23876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③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05762" y="405976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294400" y="376824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07836" y="53705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587161" y="74197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84304" y="102718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2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5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</p:childTnLst>
        </p:cTn>
      </p:par>
    </p:tnLst>
    <p:bldLst>
      <p:bldP spid="2" grpId="0" animBg="1"/>
      <p:bldP spid="3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第９位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498589" y="1099154"/>
            <a:ext cx="1846659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横に貫く線は最後に書きます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五画目を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冊は小学校６年生</a:t>
            </a:r>
            <a:endParaRPr lang="ja-JP" altLang="en-US" dirty="0"/>
          </a:p>
        </p:txBody>
      </p:sp>
      <p:sp>
        <p:nvSpPr>
          <p:cNvPr id="24" name="テキスト ボックス 30"/>
          <p:cNvSpPr txBox="1">
            <a:spLocks noChangeArrowheads="1"/>
          </p:cNvSpPr>
          <p:nvPr/>
        </p:nvSpPr>
        <p:spPr bwMode="auto">
          <a:xfrm>
            <a:off x="197548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冊</a:t>
            </a:r>
          </a:p>
        </p:txBody>
      </p:sp>
      <p:sp>
        <p:nvSpPr>
          <p:cNvPr id="25" name="フリーフォーム 24"/>
          <p:cNvSpPr/>
          <p:nvPr/>
        </p:nvSpPr>
        <p:spPr>
          <a:xfrm rot="16200000">
            <a:off x="1466850" y="3710829"/>
            <a:ext cx="3933825" cy="393700"/>
          </a:xfrm>
          <a:custGeom>
            <a:avLst/>
            <a:gdLst>
              <a:gd name="connsiteX0" fmla="*/ 1546225 w 3933825"/>
              <a:gd name="connsiteY0" fmla="*/ 139700 h 393700"/>
              <a:gd name="connsiteX1" fmla="*/ 1803400 w 3933825"/>
              <a:gd name="connsiteY1" fmla="*/ 155575 h 393700"/>
              <a:gd name="connsiteX2" fmla="*/ 2012950 w 3933825"/>
              <a:gd name="connsiteY2" fmla="*/ 168275 h 393700"/>
              <a:gd name="connsiteX3" fmla="*/ 2330450 w 3933825"/>
              <a:gd name="connsiteY3" fmla="*/ 168275 h 393700"/>
              <a:gd name="connsiteX4" fmla="*/ 2800350 w 3933825"/>
              <a:gd name="connsiteY4" fmla="*/ 168275 h 393700"/>
              <a:gd name="connsiteX5" fmla="*/ 3121025 w 3933825"/>
              <a:gd name="connsiteY5" fmla="*/ 168275 h 393700"/>
              <a:gd name="connsiteX6" fmla="*/ 3451225 w 3933825"/>
              <a:gd name="connsiteY6" fmla="*/ 168275 h 393700"/>
              <a:gd name="connsiteX7" fmla="*/ 3556000 w 3933825"/>
              <a:gd name="connsiteY7" fmla="*/ 168275 h 393700"/>
              <a:gd name="connsiteX8" fmla="*/ 3590925 w 3933825"/>
              <a:gd name="connsiteY8" fmla="*/ 165100 h 393700"/>
              <a:gd name="connsiteX9" fmla="*/ 3638550 w 3933825"/>
              <a:gd name="connsiteY9" fmla="*/ 152400 h 393700"/>
              <a:gd name="connsiteX10" fmla="*/ 3698875 w 3933825"/>
              <a:gd name="connsiteY10" fmla="*/ 127000 h 393700"/>
              <a:gd name="connsiteX11" fmla="*/ 3778250 w 3933825"/>
              <a:gd name="connsiteY11" fmla="*/ 79375 h 393700"/>
              <a:gd name="connsiteX12" fmla="*/ 3841750 w 3933825"/>
              <a:gd name="connsiteY12" fmla="*/ 34925 h 393700"/>
              <a:gd name="connsiteX13" fmla="*/ 3886200 w 3933825"/>
              <a:gd name="connsiteY13" fmla="*/ 6350 h 393700"/>
              <a:gd name="connsiteX14" fmla="*/ 3905250 w 3933825"/>
              <a:gd name="connsiteY14" fmla="*/ 0 h 393700"/>
              <a:gd name="connsiteX15" fmla="*/ 3914775 w 3933825"/>
              <a:gd name="connsiteY15" fmla="*/ 0 h 393700"/>
              <a:gd name="connsiteX16" fmla="*/ 3921125 w 3933825"/>
              <a:gd name="connsiteY16" fmla="*/ 3175 h 393700"/>
              <a:gd name="connsiteX17" fmla="*/ 3930650 w 3933825"/>
              <a:gd name="connsiteY17" fmla="*/ 9525 h 393700"/>
              <a:gd name="connsiteX18" fmla="*/ 3933825 w 3933825"/>
              <a:gd name="connsiteY18" fmla="*/ 31750 h 393700"/>
              <a:gd name="connsiteX19" fmla="*/ 3933825 w 3933825"/>
              <a:gd name="connsiteY19" fmla="*/ 69850 h 393700"/>
              <a:gd name="connsiteX20" fmla="*/ 3921125 w 3933825"/>
              <a:gd name="connsiteY20" fmla="*/ 117475 h 393700"/>
              <a:gd name="connsiteX21" fmla="*/ 3905250 w 3933825"/>
              <a:gd name="connsiteY21" fmla="*/ 168275 h 393700"/>
              <a:gd name="connsiteX22" fmla="*/ 3876675 w 3933825"/>
              <a:gd name="connsiteY22" fmla="*/ 244475 h 393700"/>
              <a:gd name="connsiteX23" fmla="*/ 3832225 w 3933825"/>
              <a:gd name="connsiteY23" fmla="*/ 346075 h 393700"/>
              <a:gd name="connsiteX24" fmla="*/ 3819525 w 3933825"/>
              <a:gd name="connsiteY24" fmla="*/ 371475 h 393700"/>
              <a:gd name="connsiteX25" fmla="*/ 3689350 w 3933825"/>
              <a:gd name="connsiteY25" fmla="*/ 393700 h 393700"/>
              <a:gd name="connsiteX26" fmla="*/ 3425825 w 3933825"/>
              <a:gd name="connsiteY26" fmla="*/ 390525 h 393700"/>
              <a:gd name="connsiteX27" fmla="*/ 2987675 w 3933825"/>
              <a:gd name="connsiteY27" fmla="*/ 390525 h 393700"/>
              <a:gd name="connsiteX28" fmla="*/ 2654300 w 3933825"/>
              <a:gd name="connsiteY28" fmla="*/ 393700 h 393700"/>
              <a:gd name="connsiteX29" fmla="*/ 2238375 w 3933825"/>
              <a:gd name="connsiteY29" fmla="*/ 393700 h 393700"/>
              <a:gd name="connsiteX30" fmla="*/ 2025650 w 3933825"/>
              <a:gd name="connsiteY30" fmla="*/ 393700 h 393700"/>
              <a:gd name="connsiteX31" fmla="*/ 1717675 w 3933825"/>
              <a:gd name="connsiteY31" fmla="*/ 374650 h 393700"/>
              <a:gd name="connsiteX32" fmla="*/ 1428750 w 3933825"/>
              <a:gd name="connsiteY32" fmla="*/ 358775 h 393700"/>
              <a:gd name="connsiteX33" fmla="*/ 1127125 w 3933825"/>
              <a:gd name="connsiteY33" fmla="*/ 342900 h 393700"/>
              <a:gd name="connsiteX34" fmla="*/ 695325 w 3933825"/>
              <a:gd name="connsiteY34" fmla="*/ 320675 h 393700"/>
              <a:gd name="connsiteX35" fmla="*/ 450850 w 3933825"/>
              <a:gd name="connsiteY35" fmla="*/ 307975 h 393700"/>
              <a:gd name="connsiteX36" fmla="*/ 317500 w 3933825"/>
              <a:gd name="connsiteY36" fmla="*/ 301625 h 393700"/>
              <a:gd name="connsiteX37" fmla="*/ 190500 w 3933825"/>
              <a:gd name="connsiteY37" fmla="*/ 292100 h 393700"/>
              <a:gd name="connsiteX38" fmla="*/ 120650 w 3933825"/>
              <a:gd name="connsiteY38" fmla="*/ 279400 h 393700"/>
              <a:gd name="connsiteX39" fmla="*/ 92075 w 3933825"/>
              <a:gd name="connsiteY39" fmla="*/ 273050 h 393700"/>
              <a:gd name="connsiteX40" fmla="*/ 50800 w 3933825"/>
              <a:gd name="connsiteY40" fmla="*/ 254000 h 393700"/>
              <a:gd name="connsiteX41" fmla="*/ 22225 w 3933825"/>
              <a:gd name="connsiteY41" fmla="*/ 231775 h 393700"/>
              <a:gd name="connsiteX42" fmla="*/ 6350 w 3933825"/>
              <a:gd name="connsiteY42" fmla="*/ 212725 h 393700"/>
              <a:gd name="connsiteX43" fmla="*/ 0 w 3933825"/>
              <a:gd name="connsiteY43" fmla="*/ 196850 h 393700"/>
              <a:gd name="connsiteX44" fmla="*/ 3175 w 3933825"/>
              <a:gd name="connsiteY44" fmla="*/ 180975 h 393700"/>
              <a:gd name="connsiteX45" fmla="*/ 9525 w 3933825"/>
              <a:gd name="connsiteY45" fmla="*/ 161925 h 393700"/>
              <a:gd name="connsiteX46" fmla="*/ 22225 w 3933825"/>
              <a:gd name="connsiteY46" fmla="*/ 142875 h 393700"/>
              <a:gd name="connsiteX47" fmla="*/ 47625 w 3933825"/>
              <a:gd name="connsiteY47" fmla="*/ 117475 h 393700"/>
              <a:gd name="connsiteX48" fmla="*/ 79375 w 3933825"/>
              <a:gd name="connsiteY48" fmla="*/ 98425 h 393700"/>
              <a:gd name="connsiteX49" fmla="*/ 133350 w 3933825"/>
              <a:gd name="connsiteY49" fmla="*/ 73025 h 393700"/>
              <a:gd name="connsiteX50" fmla="*/ 190500 w 3933825"/>
              <a:gd name="connsiteY50" fmla="*/ 53975 h 393700"/>
              <a:gd name="connsiteX51" fmla="*/ 266700 w 3933825"/>
              <a:gd name="connsiteY51" fmla="*/ 41275 h 393700"/>
              <a:gd name="connsiteX52" fmla="*/ 320675 w 3933825"/>
              <a:gd name="connsiteY52" fmla="*/ 34925 h 393700"/>
              <a:gd name="connsiteX53" fmla="*/ 365125 w 3933825"/>
              <a:gd name="connsiteY53" fmla="*/ 34925 h 393700"/>
              <a:gd name="connsiteX54" fmla="*/ 444500 w 3933825"/>
              <a:gd name="connsiteY54" fmla="*/ 47625 h 393700"/>
              <a:gd name="connsiteX55" fmla="*/ 628650 w 3933825"/>
              <a:gd name="connsiteY55" fmla="*/ 76200 h 393700"/>
              <a:gd name="connsiteX56" fmla="*/ 784225 w 3933825"/>
              <a:gd name="connsiteY56" fmla="*/ 88900 h 393700"/>
              <a:gd name="connsiteX57" fmla="*/ 1095375 w 3933825"/>
              <a:gd name="connsiteY57" fmla="*/ 107950 h 393700"/>
              <a:gd name="connsiteX58" fmla="*/ 1546225 w 3933825"/>
              <a:gd name="connsiteY58" fmla="*/ 139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933825" h="393700">
                <a:moveTo>
                  <a:pt x="1546225" y="139700"/>
                </a:moveTo>
                <a:lnTo>
                  <a:pt x="1803400" y="155575"/>
                </a:lnTo>
                <a:lnTo>
                  <a:pt x="2012950" y="168275"/>
                </a:lnTo>
                <a:lnTo>
                  <a:pt x="2330450" y="168275"/>
                </a:lnTo>
                <a:lnTo>
                  <a:pt x="2800350" y="168275"/>
                </a:lnTo>
                <a:lnTo>
                  <a:pt x="3121025" y="168275"/>
                </a:lnTo>
                <a:lnTo>
                  <a:pt x="3451225" y="168275"/>
                </a:lnTo>
                <a:lnTo>
                  <a:pt x="3556000" y="168275"/>
                </a:lnTo>
                <a:lnTo>
                  <a:pt x="3590925" y="165100"/>
                </a:lnTo>
                <a:lnTo>
                  <a:pt x="3638550" y="152400"/>
                </a:lnTo>
                <a:lnTo>
                  <a:pt x="3698875" y="127000"/>
                </a:lnTo>
                <a:lnTo>
                  <a:pt x="3778250" y="79375"/>
                </a:lnTo>
                <a:lnTo>
                  <a:pt x="3841750" y="34925"/>
                </a:lnTo>
                <a:lnTo>
                  <a:pt x="3886200" y="6350"/>
                </a:lnTo>
                <a:lnTo>
                  <a:pt x="3905250" y="0"/>
                </a:lnTo>
                <a:lnTo>
                  <a:pt x="3914775" y="0"/>
                </a:lnTo>
                <a:lnTo>
                  <a:pt x="3921125" y="3175"/>
                </a:lnTo>
                <a:lnTo>
                  <a:pt x="3930650" y="9525"/>
                </a:lnTo>
                <a:lnTo>
                  <a:pt x="3933825" y="31750"/>
                </a:lnTo>
                <a:lnTo>
                  <a:pt x="3933825" y="69850"/>
                </a:lnTo>
                <a:lnTo>
                  <a:pt x="3921125" y="117475"/>
                </a:lnTo>
                <a:lnTo>
                  <a:pt x="3905250" y="168275"/>
                </a:lnTo>
                <a:lnTo>
                  <a:pt x="3876675" y="244475"/>
                </a:lnTo>
                <a:lnTo>
                  <a:pt x="3832225" y="346075"/>
                </a:lnTo>
                <a:lnTo>
                  <a:pt x="3819525" y="371475"/>
                </a:lnTo>
                <a:lnTo>
                  <a:pt x="3689350" y="393700"/>
                </a:lnTo>
                <a:lnTo>
                  <a:pt x="3425825" y="390525"/>
                </a:lnTo>
                <a:lnTo>
                  <a:pt x="2987675" y="390525"/>
                </a:lnTo>
                <a:lnTo>
                  <a:pt x="2654300" y="393700"/>
                </a:lnTo>
                <a:lnTo>
                  <a:pt x="2238375" y="393700"/>
                </a:lnTo>
                <a:lnTo>
                  <a:pt x="2025650" y="393700"/>
                </a:lnTo>
                <a:lnTo>
                  <a:pt x="1717675" y="374650"/>
                </a:lnTo>
                <a:lnTo>
                  <a:pt x="1428750" y="358775"/>
                </a:lnTo>
                <a:lnTo>
                  <a:pt x="1127125" y="342900"/>
                </a:lnTo>
                <a:lnTo>
                  <a:pt x="695325" y="320675"/>
                </a:lnTo>
                <a:lnTo>
                  <a:pt x="450850" y="307975"/>
                </a:lnTo>
                <a:lnTo>
                  <a:pt x="317500" y="301625"/>
                </a:lnTo>
                <a:lnTo>
                  <a:pt x="190500" y="292100"/>
                </a:lnTo>
                <a:lnTo>
                  <a:pt x="120650" y="279400"/>
                </a:lnTo>
                <a:lnTo>
                  <a:pt x="92075" y="273050"/>
                </a:lnTo>
                <a:lnTo>
                  <a:pt x="50800" y="254000"/>
                </a:lnTo>
                <a:lnTo>
                  <a:pt x="22225" y="231775"/>
                </a:lnTo>
                <a:lnTo>
                  <a:pt x="6350" y="212725"/>
                </a:lnTo>
                <a:lnTo>
                  <a:pt x="0" y="196850"/>
                </a:lnTo>
                <a:lnTo>
                  <a:pt x="3175" y="180975"/>
                </a:lnTo>
                <a:lnTo>
                  <a:pt x="9525" y="161925"/>
                </a:lnTo>
                <a:lnTo>
                  <a:pt x="22225" y="142875"/>
                </a:lnTo>
                <a:lnTo>
                  <a:pt x="47625" y="117475"/>
                </a:lnTo>
                <a:lnTo>
                  <a:pt x="79375" y="98425"/>
                </a:lnTo>
                <a:lnTo>
                  <a:pt x="133350" y="73025"/>
                </a:lnTo>
                <a:lnTo>
                  <a:pt x="190500" y="53975"/>
                </a:lnTo>
                <a:lnTo>
                  <a:pt x="266700" y="41275"/>
                </a:lnTo>
                <a:lnTo>
                  <a:pt x="320675" y="34925"/>
                </a:lnTo>
                <a:lnTo>
                  <a:pt x="365125" y="34925"/>
                </a:lnTo>
                <a:lnTo>
                  <a:pt x="444500" y="47625"/>
                </a:lnTo>
                <a:lnTo>
                  <a:pt x="628650" y="76200"/>
                </a:lnTo>
                <a:lnTo>
                  <a:pt x="784225" y="88900"/>
                </a:lnTo>
                <a:lnTo>
                  <a:pt x="1095375" y="107950"/>
                </a:lnTo>
                <a:lnTo>
                  <a:pt x="1546225" y="1397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 rot="16200000">
            <a:off x="2935288" y="2377328"/>
            <a:ext cx="4241800" cy="3022600"/>
          </a:xfrm>
          <a:custGeom>
            <a:avLst/>
            <a:gdLst>
              <a:gd name="connsiteX0" fmla="*/ 4116745 w 4241259"/>
              <a:gd name="connsiteY0" fmla="*/ 1217903 h 3023357"/>
              <a:gd name="connsiteX1" fmla="*/ 4093399 w 4241259"/>
              <a:gd name="connsiteY1" fmla="*/ 1035023 h 3023357"/>
              <a:gd name="connsiteX2" fmla="*/ 4073944 w 4241259"/>
              <a:gd name="connsiteY2" fmla="*/ 887162 h 3023357"/>
              <a:gd name="connsiteX3" fmla="*/ 4058379 w 4241259"/>
              <a:gd name="connsiteY3" fmla="*/ 758757 h 3023357"/>
              <a:gd name="connsiteX4" fmla="*/ 4031142 w 4241259"/>
              <a:gd name="connsiteY4" fmla="*/ 571986 h 3023357"/>
              <a:gd name="connsiteX5" fmla="*/ 4000013 w 4241259"/>
              <a:gd name="connsiteY5" fmla="*/ 361869 h 3023357"/>
              <a:gd name="connsiteX6" fmla="*/ 3968885 w 4241259"/>
              <a:gd name="connsiteY6" fmla="*/ 151751 h 3023357"/>
              <a:gd name="connsiteX7" fmla="*/ 3941648 w 4241259"/>
              <a:gd name="connsiteY7" fmla="*/ 0 h 3023357"/>
              <a:gd name="connsiteX8" fmla="*/ 3789896 w 4241259"/>
              <a:gd name="connsiteY8" fmla="*/ 15564 h 3023357"/>
              <a:gd name="connsiteX9" fmla="*/ 3813242 w 4241259"/>
              <a:gd name="connsiteY9" fmla="*/ 210117 h 3023357"/>
              <a:gd name="connsiteX10" fmla="*/ 3840480 w 4241259"/>
              <a:gd name="connsiteY10" fmla="*/ 439690 h 3023357"/>
              <a:gd name="connsiteX11" fmla="*/ 3867717 w 4241259"/>
              <a:gd name="connsiteY11" fmla="*/ 669263 h 3023357"/>
              <a:gd name="connsiteX12" fmla="*/ 3906628 w 4241259"/>
              <a:gd name="connsiteY12" fmla="*/ 867707 h 3023357"/>
              <a:gd name="connsiteX13" fmla="*/ 3937756 w 4241259"/>
              <a:gd name="connsiteY13" fmla="*/ 1171210 h 3023357"/>
              <a:gd name="connsiteX14" fmla="*/ 3968885 w 4241259"/>
              <a:gd name="connsiteY14" fmla="*/ 1490277 h 3023357"/>
              <a:gd name="connsiteX15" fmla="*/ 3976667 w 4241259"/>
              <a:gd name="connsiteY15" fmla="*/ 1571990 h 3023357"/>
              <a:gd name="connsiteX16" fmla="*/ 3996122 w 4241259"/>
              <a:gd name="connsiteY16" fmla="*/ 1739305 h 3023357"/>
              <a:gd name="connsiteX17" fmla="*/ 4007796 w 4241259"/>
              <a:gd name="connsiteY17" fmla="*/ 1949423 h 3023357"/>
              <a:gd name="connsiteX18" fmla="*/ 4031142 w 4241259"/>
              <a:gd name="connsiteY18" fmla="*/ 2326856 h 3023357"/>
              <a:gd name="connsiteX19" fmla="*/ 4042815 w 4241259"/>
              <a:gd name="connsiteY19" fmla="*/ 2548647 h 3023357"/>
              <a:gd name="connsiteX20" fmla="*/ 4038924 w 4241259"/>
              <a:gd name="connsiteY20" fmla="*/ 2568102 h 3023357"/>
              <a:gd name="connsiteX21" fmla="*/ 4031142 w 4241259"/>
              <a:gd name="connsiteY21" fmla="*/ 2603122 h 3023357"/>
              <a:gd name="connsiteX22" fmla="*/ 4015578 w 4241259"/>
              <a:gd name="connsiteY22" fmla="*/ 2630359 h 3023357"/>
              <a:gd name="connsiteX23" fmla="*/ 3992231 w 4241259"/>
              <a:gd name="connsiteY23" fmla="*/ 2645923 h 3023357"/>
              <a:gd name="connsiteX24" fmla="*/ 3957212 w 4241259"/>
              <a:gd name="connsiteY24" fmla="*/ 2653705 h 3023357"/>
              <a:gd name="connsiteX25" fmla="*/ 3762659 w 4241259"/>
              <a:gd name="connsiteY25" fmla="*/ 2653705 h 3023357"/>
              <a:gd name="connsiteX26" fmla="*/ 3416354 w 4241259"/>
              <a:gd name="connsiteY26" fmla="*/ 2653705 h 3023357"/>
              <a:gd name="connsiteX27" fmla="*/ 3046703 w 4241259"/>
              <a:gd name="connsiteY27" fmla="*/ 2649814 h 3023357"/>
              <a:gd name="connsiteX28" fmla="*/ 2735418 w 4241259"/>
              <a:gd name="connsiteY28" fmla="*/ 2649814 h 3023357"/>
              <a:gd name="connsiteX29" fmla="*/ 2587557 w 4241259"/>
              <a:gd name="connsiteY29" fmla="*/ 2649814 h 3023357"/>
              <a:gd name="connsiteX30" fmla="*/ 2252926 w 4241259"/>
              <a:gd name="connsiteY30" fmla="*/ 2653705 h 3023357"/>
              <a:gd name="connsiteX31" fmla="*/ 1774325 w 4241259"/>
              <a:gd name="connsiteY31" fmla="*/ 2661488 h 3023357"/>
              <a:gd name="connsiteX32" fmla="*/ 1447476 w 4241259"/>
              <a:gd name="connsiteY32" fmla="*/ 2665379 h 3023357"/>
              <a:gd name="connsiteX33" fmla="*/ 1151755 w 4241259"/>
              <a:gd name="connsiteY33" fmla="*/ 2673161 h 3023357"/>
              <a:gd name="connsiteX34" fmla="*/ 859925 w 4241259"/>
              <a:gd name="connsiteY34" fmla="*/ 2677052 h 3023357"/>
              <a:gd name="connsiteX35" fmla="*/ 669263 w 4241259"/>
              <a:gd name="connsiteY35" fmla="*/ 2669270 h 3023357"/>
              <a:gd name="connsiteX36" fmla="*/ 607006 w 4241259"/>
              <a:gd name="connsiteY36" fmla="*/ 2657597 h 3023357"/>
              <a:gd name="connsiteX37" fmla="*/ 46693 w 4241259"/>
              <a:gd name="connsiteY37" fmla="*/ 2610904 h 3023357"/>
              <a:gd name="connsiteX38" fmla="*/ 27237 w 4241259"/>
              <a:gd name="connsiteY38" fmla="*/ 2614795 h 3023357"/>
              <a:gd name="connsiteX39" fmla="*/ 11673 w 4241259"/>
              <a:gd name="connsiteY39" fmla="*/ 2626468 h 3023357"/>
              <a:gd name="connsiteX40" fmla="*/ 7782 w 4241259"/>
              <a:gd name="connsiteY40" fmla="*/ 2638141 h 3023357"/>
              <a:gd name="connsiteX41" fmla="*/ 0 w 4241259"/>
              <a:gd name="connsiteY41" fmla="*/ 2665379 h 3023357"/>
              <a:gd name="connsiteX42" fmla="*/ 3891 w 4241259"/>
              <a:gd name="connsiteY42" fmla="*/ 2692616 h 3023357"/>
              <a:gd name="connsiteX43" fmla="*/ 15564 w 4241259"/>
              <a:gd name="connsiteY43" fmla="*/ 2719854 h 3023357"/>
              <a:gd name="connsiteX44" fmla="*/ 46693 w 4241259"/>
              <a:gd name="connsiteY44" fmla="*/ 2758764 h 3023357"/>
              <a:gd name="connsiteX45" fmla="*/ 124514 w 4241259"/>
              <a:gd name="connsiteY45" fmla="*/ 2813239 h 3023357"/>
              <a:gd name="connsiteX46" fmla="*/ 202335 w 4241259"/>
              <a:gd name="connsiteY46" fmla="*/ 2856041 h 3023357"/>
              <a:gd name="connsiteX47" fmla="*/ 311285 w 4241259"/>
              <a:gd name="connsiteY47" fmla="*/ 2906625 h 3023357"/>
              <a:gd name="connsiteX48" fmla="*/ 369651 w 4241259"/>
              <a:gd name="connsiteY48" fmla="*/ 2926080 h 3023357"/>
              <a:gd name="connsiteX49" fmla="*/ 431908 w 4241259"/>
              <a:gd name="connsiteY49" fmla="*/ 2937753 h 3023357"/>
              <a:gd name="connsiteX50" fmla="*/ 486383 w 4241259"/>
              <a:gd name="connsiteY50" fmla="*/ 2949426 h 3023357"/>
              <a:gd name="connsiteX51" fmla="*/ 533076 w 4241259"/>
              <a:gd name="connsiteY51" fmla="*/ 2949426 h 3023357"/>
              <a:gd name="connsiteX52" fmla="*/ 649808 w 4241259"/>
              <a:gd name="connsiteY52" fmla="*/ 2937753 h 3023357"/>
              <a:gd name="connsiteX53" fmla="*/ 778213 w 4241259"/>
              <a:gd name="connsiteY53" fmla="*/ 2926080 h 3023357"/>
              <a:gd name="connsiteX54" fmla="*/ 1007785 w 4241259"/>
              <a:gd name="connsiteY54" fmla="*/ 2918298 h 3023357"/>
              <a:gd name="connsiteX55" fmla="*/ 1322962 w 4241259"/>
              <a:gd name="connsiteY55" fmla="*/ 2906625 h 3023357"/>
              <a:gd name="connsiteX56" fmla="*/ 1677048 w 4241259"/>
              <a:gd name="connsiteY56" fmla="*/ 2898842 h 3023357"/>
              <a:gd name="connsiteX57" fmla="*/ 1980551 w 4241259"/>
              <a:gd name="connsiteY57" fmla="*/ 2898842 h 3023357"/>
              <a:gd name="connsiteX58" fmla="*/ 2346311 w 4241259"/>
              <a:gd name="connsiteY58" fmla="*/ 2898842 h 3023357"/>
              <a:gd name="connsiteX59" fmla="*/ 2696507 w 4241259"/>
              <a:gd name="connsiteY59" fmla="*/ 2898842 h 3023357"/>
              <a:gd name="connsiteX60" fmla="*/ 3120633 w 4241259"/>
              <a:gd name="connsiteY60" fmla="*/ 2906625 h 3023357"/>
              <a:gd name="connsiteX61" fmla="*/ 3501957 w 4241259"/>
              <a:gd name="connsiteY61" fmla="*/ 2914407 h 3023357"/>
              <a:gd name="connsiteX62" fmla="*/ 3739312 w 4241259"/>
              <a:gd name="connsiteY62" fmla="*/ 2922189 h 3023357"/>
              <a:gd name="connsiteX63" fmla="*/ 3786005 w 4241259"/>
              <a:gd name="connsiteY63" fmla="*/ 2929971 h 3023357"/>
              <a:gd name="connsiteX64" fmla="*/ 3828807 w 4241259"/>
              <a:gd name="connsiteY64" fmla="*/ 2945535 h 3023357"/>
              <a:gd name="connsiteX65" fmla="*/ 3863826 w 4241259"/>
              <a:gd name="connsiteY65" fmla="*/ 2968882 h 3023357"/>
              <a:gd name="connsiteX66" fmla="*/ 3898846 w 4241259"/>
              <a:gd name="connsiteY66" fmla="*/ 3000010 h 3023357"/>
              <a:gd name="connsiteX67" fmla="*/ 3914410 w 4241259"/>
              <a:gd name="connsiteY67" fmla="*/ 3007792 h 3023357"/>
              <a:gd name="connsiteX68" fmla="*/ 3929974 w 4241259"/>
              <a:gd name="connsiteY68" fmla="*/ 3015574 h 3023357"/>
              <a:gd name="connsiteX69" fmla="*/ 3953321 w 4241259"/>
              <a:gd name="connsiteY69" fmla="*/ 3023357 h 3023357"/>
              <a:gd name="connsiteX70" fmla="*/ 3972776 w 4241259"/>
              <a:gd name="connsiteY70" fmla="*/ 3023357 h 3023357"/>
              <a:gd name="connsiteX71" fmla="*/ 4007796 w 4241259"/>
              <a:gd name="connsiteY71" fmla="*/ 3011683 h 3023357"/>
              <a:gd name="connsiteX72" fmla="*/ 4046706 w 4241259"/>
              <a:gd name="connsiteY72" fmla="*/ 2984446 h 3023357"/>
              <a:gd name="connsiteX73" fmla="*/ 4116745 w 4241259"/>
              <a:gd name="connsiteY73" fmla="*/ 2914407 h 3023357"/>
              <a:gd name="connsiteX74" fmla="*/ 4186785 w 4241259"/>
              <a:gd name="connsiteY74" fmla="*/ 2824912 h 3023357"/>
              <a:gd name="connsiteX75" fmla="*/ 4233477 w 4241259"/>
              <a:gd name="connsiteY75" fmla="*/ 2747091 h 3023357"/>
              <a:gd name="connsiteX76" fmla="*/ 4241259 w 4241259"/>
              <a:gd name="connsiteY76" fmla="*/ 2719854 h 3023357"/>
              <a:gd name="connsiteX77" fmla="*/ 4237368 w 4241259"/>
              <a:gd name="connsiteY77" fmla="*/ 2688725 h 3023357"/>
              <a:gd name="connsiteX78" fmla="*/ 4210131 w 4241259"/>
              <a:gd name="connsiteY78" fmla="*/ 2556429 h 3023357"/>
              <a:gd name="connsiteX79" fmla="*/ 4198458 w 4241259"/>
              <a:gd name="connsiteY79" fmla="*/ 2470825 h 3023357"/>
              <a:gd name="connsiteX80" fmla="*/ 4190676 w 4241259"/>
              <a:gd name="connsiteY80" fmla="*/ 2291837 h 3023357"/>
              <a:gd name="connsiteX81" fmla="*/ 4182893 w 4241259"/>
              <a:gd name="connsiteY81" fmla="*/ 2066155 h 3023357"/>
              <a:gd name="connsiteX82" fmla="*/ 4171220 w 4241259"/>
              <a:gd name="connsiteY82" fmla="*/ 1887166 h 3023357"/>
              <a:gd name="connsiteX83" fmla="*/ 4159547 w 4241259"/>
              <a:gd name="connsiteY83" fmla="*/ 1708177 h 3023357"/>
              <a:gd name="connsiteX84" fmla="*/ 4143983 w 4241259"/>
              <a:gd name="connsiteY84" fmla="*/ 1509733 h 3023357"/>
              <a:gd name="connsiteX85" fmla="*/ 4116745 w 4241259"/>
              <a:gd name="connsiteY85" fmla="*/ 1217903 h 302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241259" h="3023357">
                <a:moveTo>
                  <a:pt x="4116745" y="1217903"/>
                </a:moveTo>
                <a:lnTo>
                  <a:pt x="4093399" y="1035023"/>
                </a:lnTo>
                <a:lnTo>
                  <a:pt x="4073944" y="887162"/>
                </a:lnTo>
                <a:lnTo>
                  <a:pt x="4058379" y="758757"/>
                </a:lnTo>
                <a:lnTo>
                  <a:pt x="4031142" y="571986"/>
                </a:lnTo>
                <a:lnTo>
                  <a:pt x="4000013" y="361869"/>
                </a:lnTo>
                <a:lnTo>
                  <a:pt x="3968885" y="151751"/>
                </a:lnTo>
                <a:lnTo>
                  <a:pt x="3941648" y="0"/>
                </a:lnTo>
                <a:lnTo>
                  <a:pt x="3789896" y="15564"/>
                </a:lnTo>
                <a:lnTo>
                  <a:pt x="3813242" y="210117"/>
                </a:lnTo>
                <a:lnTo>
                  <a:pt x="3840480" y="439690"/>
                </a:lnTo>
                <a:lnTo>
                  <a:pt x="3867717" y="669263"/>
                </a:lnTo>
                <a:lnTo>
                  <a:pt x="3906628" y="867707"/>
                </a:lnTo>
                <a:lnTo>
                  <a:pt x="3937756" y="1171210"/>
                </a:lnTo>
                <a:lnTo>
                  <a:pt x="3968885" y="1490277"/>
                </a:lnTo>
                <a:lnTo>
                  <a:pt x="3976667" y="1571990"/>
                </a:lnTo>
                <a:lnTo>
                  <a:pt x="3996122" y="1739305"/>
                </a:lnTo>
                <a:lnTo>
                  <a:pt x="4007796" y="1949423"/>
                </a:lnTo>
                <a:lnTo>
                  <a:pt x="4031142" y="2326856"/>
                </a:lnTo>
                <a:lnTo>
                  <a:pt x="4042815" y="2548647"/>
                </a:lnTo>
                <a:lnTo>
                  <a:pt x="4038924" y="2568102"/>
                </a:lnTo>
                <a:lnTo>
                  <a:pt x="4031142" y="2603122"/>
                </a:lnTo>
                <a:lnTo>
                  <a:pt x="4015578" y="2630359"/>
                </a:lnTo>
                <a:lnTo>
                  <a:pt x="3992231" y="2645923"/>
                </a:lnTo>
                <a:lnTo>
                  <a:pt x="3957212" y="2653705"/>
                </a:lnTo>
                <a:lnTo>
                  <a:pt x="3762659" y="2653705"/>
                </a:lnTo>
                <a:lnTo>
                  <a:pt x="3416354" y="2653705"/>
                </a:lnTo>
                <a:lnTo>
                  <a:pt x="3046703" y="2649814"/>
                </a:lnTo>
                <a:lnTo>
                  <a:pt x="2735418" y="2649814"/>
                </a:lnTo>
                <a:lnTo>
                  <a:pt x="2587557" y="2649814"/>
                </a:lnTo>
                <a:lnTo>
                  <a:pt x="2252926" y="2653705"/>
                </a:lnTo>
                <a:lnTo>
                  <a:pt x="1774325" y="2661488"/>
                </a:lnTo>
                <a:lnTo>
                  <a:pt x="1447476" y="2665379"/>
                </a:lnTo>
                <a:lnTo>
                  <a:pt x="1151755" y="2673161"/>
                </a:lnTo>
                <a:lnTo>
                  <a:pt x="859925" y="2677052"/>
                </a:lnTo>
                <a:lnTo>
                  <a:pt x="669263" y="2669270"/>
                </a:lnTo>
                <a:lnTo>
                  <a:pt x="607006" y="2657597"/>
                </a:lnTo>
                <a:lnTo>
                  <a:pt x="46693" y="2610904"/>
                </a:lnTo>
                <a:lnTo>
                  <a:pt x="27237" y="2614795"/>
                </a:lnTo>
                <a:lnTo>
                  <a:pt x="11673" y="2626468"/>
                </a:lnTo>
                <a:lnTo>
                  <a:pt x="7782" y="2638141"/>
                </a:lnTo>
                <a:lnTo>
                  <a:pt x="0" y="2665379"/>
                </a:lnTo>
                <a:lnTo>
                  <a:pt x="3891" y="2692616"/>
                </a:lnTo>
                <a:lnTo>
                  <a:pt x="15564" y="2719854"/>
                </a:lnTo>
                <a:lnTo>
                  <a:pt x="46693" y="2758764"/>
                </a:lnTo>
                <a:lnTo>
                  <a:pt x="124514" y="2813239"/>
                </a:lnTo>
                <a:lnTo>
                  <a:pt x="202335" y="2856041"/>
                </a:lnTo>
                <a:lnTo>
                  <a:pt x="311285" y="2906625"/>
                </a:lnTo>
                <a:lnTo>
                  <a:pt x="369651" y="2926080"/>
                </a:lnTo>
                <a:lnTo>
                  <a:pt x="431908" y="2937753"/>
                </a:lnTo>
                <a:lnTo>
                  <a:pt x="486383" y="2949426"/>
                </a:lnTo>
                <a:lnTo>
                  <a:pt x="533076" y="2949426"/>
                </a:lnTo>
                <a:lnTo>
                  <a:pt x="649808" y="2937753"/>
                </a:lnTo>
                <a:lnTo>
                  <a:pt x="778213" y="2926080"/>
                </a:lnTo>
                <a:lnTo>
                  <a:pt x="1007785" y="2918298"/>
                </a:lnTo>
                <a:lnTo>
                  <a:pt x="1322962" y="2906625"/>
                </a:lnTo>
                <a:lnTo>
                  <a:pt x="1677048" y="2898842"/>
                </a:lnTo>
                <a:lnTo>
                  <a:pt x="1980551" y="2898842"/>
                </a:lnTo>
                <a:lnTo>
                  <a:pt x="2346311" y="2898842"/>
                </a:lnTo>
                <a:lnTo>
                  <a:pt x="2696507" y="2898842"/>
                </a:lnTo>
                <a:lnTo>
                  <a:pt x="3120633" y="2906625"/>
                </a:lnTo>
                <a:lnTo>
                  <a:pt x="3501957" y="2914407"/>
                </a:lnTo>
                <a:lnTo>
                  <a:pt x="3739312" y="2922189"/>
                </a:lnTo>
                <a:lnTo>
                  <a:pt x="3786005" y="2929971"/>
                </a:lnTo>
                <a:lnTo>
                  <a:pt x="3828807" y="2945535"/>
                </a:lnTo>
                <a:lnTo>
                  <a:pt x="3863826" y="2968882"/>
                </a:lnTo>
                <a:lnTo>
                  <a:pt x="3898846" y="3000010"/>
                </a:lnTo>
                <a:lnTo>
                  <a:pt x="3914410" y="3007792"/>
                </a:lnTo>
                <a:lnTo>
                  <a:pt x="3929974" y="3015574"/>
                </a:lnTo>
                <a:lnTo>
                  <a:pt x="3953321" y="3023357"/>
                </a:lnTo>
                <a:lnTo>
                  <a:pt x="3972776" y="3023357"/>
                </a:lnTo>
                <a:lnTo>
                  <a:pt x="4007796" y="3011683"/>
                </a:lnTo>
                <a:lnTo>
                  <a:pt x="4046706" y="2984446"/>
                </a:lnTo>
                <a:lnTo>
                  <a:pt x="4116745" y="2914407"/>
                </a:lnTo>
                <a:lnTo>
                  <a:pt x="4186785" y="2824912"/>
                </a:lnTo>
                <a:lnTo>
                  <a:pt x="4233477" y="2747091"/>
                </a:lnTo>
                <a:lnTo>
                  <a:pt x="4241259" y="2719854"/>
                </a:lnTo>
                <a:lnTo>
                  <a:pt x="4237368" y="2688725"/>
                </a:lnTo>
                <a:lnTo>
                  <a:pt x="4210131" y="2556429"/>
                </a:lnTo>
                <a:lnTo>
                  <a:pt x="4198458" y="2470825"/>
                </a:lnTo>
                <a:lnTo>
                  <a:pt x="4190676" y="2291837"/>
                </a:lnTo>
                <a:lnTo>
                  <a:pt x="4182893" y="2066155"/>
                </a:lnTo>
                <a:lnTo>
                  <a:pt x="4171220" y="1887166"/>
                </a:lnTo>
                <a:lnTo>
                  <a:pt x="4159547" y="1708177"/>
                </a:lnTo>
                <a:lnTo>
                  <a:pt x="4143983" y="1509733"/>
                </a:lnTo>
                <a:lnTo>
                  <a:pt x="4116745" y="12179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 rot="16200000">
            <a:off x="5534025" y="5287963"/>
            <a:ext cx="819150" cy="641350"/>
          </a:xfrm>
          <a:custGeom>
            <a:avLst/>
            <a:gdLst>
              <a:gd name="connsiteX0" fmla="*/ 616744 w 819150"/>
              <a:gd name="connsiteY0" fmla="*/ 126206 h 640556"/>
              <a:gd name="connsiteX1" fmla="*/ 552450 w 819150"/>
              <a:gd name="connsiteY1" fmla="*/ 300037 h 640556"/>
              <a:gd name="connsiteX2" fmla="*/ 511969 w 819150"/>
              <a:gd name="connsiteY2" fmla="*/ 411956 h 640556"/>
              <a:gd name="connsiteX3" fmla="*/ 511969 w 819150"/>
              <a:gd name="connsiteY3" fmla="*/ 435768 h 640556"/>
              <a:gd name="connsiteX4" fmla="*/ 514350 w 819150"/>
              <a:gd name="connsiteY4" fmla="*/ 464343 h 640556"/>
              <a:gd name="connsiteX5" fmla="*/ 521494 w 819150"/>
              <a:gd name="connsiteY5" fmla="*/ 495300 h 640556"/>
              <a:gd name="connsiteX6" fmla="*/ 533400 w 819150"/>
              <a:gd name="connsiteY6" fmla="*/ 521493 h 640556"/>
              <a:gd name="connsiteX7" fmla="*/ 552450 w 819150"/>
              <a:gd name="connsiteY7" fmla="*/ 545306 h 640556"/>
              <a:gd name="connsiteX8" fmla="*/ 564356 w 819150"/>
              <a:gd name="connsiteY8" fmla="*/ 557212 h 640556"/>
              <a:gd name="connsiteX9" fmla="*/ 581025 w 819150"/>
              <a:gd name="connsiteY9" fmla="*/ 566737 h 640556"/>
              <a:gd name="connsiteX10" fmla="*/ 614362 w 819150"/>
              <a:gd name="connsiteY10" fmla="*/ 576262 h 640556"/>
              <a:gd name="connsiteX11" fmla="*/ 652462 w 819150"/>
              <a:gd name="connsiteY11" fmla="*/ 585787 h 640556"/>
              <a:gd name="connsiteX12" fmla="*/ 711994 w 819150"/>
              <a:gd name="connsiteY12" fmla="*/ 595312 h 640556"/>
              <a:gd name="connsiteX13" fmla="*/ 819150 w 819150"/>
              <a:gd name="connsiteY13" fmla="*/ 600075 h 640556"/>
              <a:gd name="connsiteX14" fmla="*/ 14287 w 819150"/>
              <a:gd name="connsiteY14" fmla="*/ 640556 h 640556"/>
              <a:gd name="connsiteX15" fmla="*/ 2381 w 819150"/>
              <a:gd name="connsiteY15" fmla="*/ 611981 h 640556"/>
              <a:gd name="connsiteX16" fmla="*/ 0 w 819150"/>
              <a:gd name="connsiteY16" fmla="*/ 588168 h 640556"/>
              <a:gd name="connsiteX17" fmla="*/ 7144 w 819150"/>
              <a:gd name="connsiteY17" fmla="*/ 550068 h 640556"/>
              <a:gd name="connsiteX18" fmla="*/ 28575 w 819150"/>
              <a:gd name="connsiteY18" fmla="*/ 531018 h 640556"/>
              <a:gd name="connsiteX19" fmla="*/ 54769 w 819150"/>
              <a:gd name="connsiteY19" fmla="*/ 523875 h 640556"/>
              <a:gd name="connsiteX20" fmla="*/ 80962 w 819150"/>
              <a:gd name="connsiteY20" fmla="*/ 519112 h 640556"/>
              <a:gd name="connsiteX21" fmla="*/ 126206 w 819150"/>
              <a:gd name="connsiteY21" fmla="*/ 502443 h 640556"/>
              <a:gd name="connsiteX22" fmla="*/ 188119 w 819150"/>
              <a:gd name="connsiteY22" fmla="*/ 469106 h 640556"/>
              <a:gd name="connsiteX23" fmla="*/ 266700 w 819150"/>
              <a:gd name="connsiteY23" fmla="*/ 416718 h 640556"/>
              <a:gd name="connsiteX24" fmla="*/ 328612 w 819150"/>
              <a:gd name="connsiteY24" fmla="*/ 364331 h 640556"/>
              <a:gd name="connsiteX25" fmla="*/ 407194 w 819150"/>
              <a:gd name="connsiteY25" fmla="*/ 285750 h 640556"/>
              <a:gd name="connsiteX26" fmla="*/ 476250 w 819150"/>
              <a:gd name="connsiteY26" fmla="*/ 200025 h 640556"/>
              <a:gd name="connsiteX27" fmla="*/ 533400 w 819150"/>
              <a:gd name="connsiteY27" fmla="*/ 121443 h 640556"/>
              <a:gd name="connsiteX28" fmla="*/ 581025 w 819150"/>
              <a:gd name="connsiteY28" fmla="*/ 42862 h 640556"/>
              <a:gd name="connsiteX29" fmla="*/ 602456 w 819150"/>
              <a:gd name="connsiteY29" fmla="*/ 14287 h 640556"/>
              <a:gd name="connsiteX30" fmla="*/ 623887 w 819150"/>
              <a:gd name="connsiteY30" fmla="*/ 2381 h 640556"/>
              <a:gd name="connsiteX31" fmla="*/ 638175 w 819150"/>
              <a:gd name="connsiteY31" fmla="*/ 0 h 640556"/>
              <a:gd name="connsiteX32" fmla="*/ 645319 w 819150"/>
              <a:gd name="connsiteY32" fmla="*/ 4762 h 640556"/>
              <a:gd name="connsiteX33" fmla="*/ 650081 w 819150"/>
              <a:gd name="connsiteY33" fmla="*/ 16668 h 640556"/>
              <a:gd name="connsiteX34" fmla="*/ 650081 w 819150"/>
              <a:gd name="connsiteY34" fmla="*/ 28575 h 640556"/>
              <a:gd name="connsiteX35" fmla="*/ 640556 w 819150"/>
              <a:gd name="connsiteY35" fmla="*/ 71437 h 640556"/>
              <a:gd name="connsiteX36" fmla="*/ 616744 w 819150"/>
              <a:gd name="connsiteY36" fmla="*/ 126206 h 640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19150" h="640556">
                <a:moveTo>
                  <a:pt x="616744" y="126206"/>
                </a:moveTo>
                <a:lnTo>
                  <a:pt x="552450" y="300037"/>
                </a:lnTo>
                <a:lnTo>
                  <a:pt x="511969" y="411956"/>
                </a:lnTo>
                <a:lnTo>
                  <a:pt x="511969" y="435768"/>
                </a:lnTo>
                <a:lnTo>
                  <a:pt x="514350" y="464343"/>
                </a:lnTo>
                <a:lnTo>
                  <a:pt x="521494" y="495300"/>
                </a:lnTo>
                <a:lnTo>
                  <a:pt x="533400" y="521493"/>
                </a:lnTo>
                <a:lnTo>
                  <a:pt x="552450" y="545306"/>
                </a:lnTo>
                <a:lnTo>
                  <a:pt x="564356" y="557212"/>
                </a:lnTo>
                <a:lnTo>
                  <a:pt x="581025" y="566737"/>
                </a:lnTo>
                <a:lnTo>
                  <a:pt x="614362" y="576262"/>
                </a:lnTo>
                <a:lnTo>
                  <a:pt x="652462" y="585787"/>
                </a:lnTo>
                <a:lnTo>
                  <a:pt x="711994" y="595312"/>
                </a:lnTo>
                <a:lnTo>
                  <a:pt x="819150" y="600075"/>
                </a:lnTo>
                <a:lnTo>
                  <a:pt x="14287" y="640556"/>
                </a:lnTo>
                <a:lnTo>
                  <a:pt x="2381" y="611981"/>
                </a:lnTo>
                <a:lnTo>
                  <a:pt x="0" y="588168"/>
                </a:lnTo>
                <a:lnTo>
                  <a:pt x="7144" y="550068"/>
                </a:lnTo>
                <a:lnTo>
                  <a:pt x="28575" y="531018"/>
                </a:lnTo>
                <a:lnTo>
                  <a:pt x="54769" y="523875"/>
                </a:lnTo>
                <a:lnTo>
                  <a:pt x="80962" y="519112"/>
                </a:lnTo>
                <a:lnTo>
                  <a:pt x="126206" y="502443"/>
                </a:lnTo>
                <a:lnTo>
                  <a:pt x="188119" y="469106"/>
                </a:lnTo>
                <a:lnTo>
                  <a:pt x="266700" y="416718"/>
                </a:lnTo>
                <a:lnTo>
                  <a:pt x="328612" y="364331"/>
                </a:lnTo>
                <a:lnTo>
                  <a:pt x="407194" y="285750"/>
                </a:lnTo>
                <a:lnTo>
                  <a:pt x="476250" y="200025"/>
                </a:lnTo>
                <a:lnTo>
                  <a:pt x="533400" y="121443"/>
                </a:lnTo>
                <a:lnTo>
                  <a:pt x="581025" y="42862"/>
                </a:lnTo>
                <a:lnTo>
                  <a:pt x="602456" y="14287"/>
                </a:lnTo>
                <a:lnTo>
                  <a:pt x="623887" y="2381"/>
                </a:lnTo>
                <a:lnTo>
                  <a:pt x="638175" y="0"/>
                </a:lnTo>
                <a:lnTo>
                  <a:pt x="645319" y="4762"/>
                </a:lnTo>
                <a:lnTo>
                  <a:pt x="650081" y="16668"/>
                </a:lnTo>
                <a:lnTo>
                  <a:pt x="650081" y="28575"/>
                </a:lnTo>
                <a:lnTo>
                  <a:pt x="640556" y="71437"/>
                </a:lnTo>
                <a:lnTo>
                  <a:pt x="616744" y="1262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 rot="16200000">
            <a:off x="2509044" y="3669600"/>
            <a:ext cx="3671888" cy="400050"/>
          </a:xfrm>
          <a:custGeom>
            <a:avLst/>
            <a:gdLst>
              <a:gd name="connsiteX0" fmla="*/ 1831779 w 3672493"/>
              <a:gd name="connsiteY0" fmla="*/ 110204 h 399119"/>
              <a:gd name="connsiteX1" fmla="*/ 1590520 w 3672493"/>
              <a:gd name="connsiteY1" fmla="*/ 110204 h 399119"/>
              <a:gd name="connsiteX2" fmla="*/ 1390961 w 3672493"/>
              <a:gd name="connsiteY2" fmla="*/ 110204 h 399119"/>
              <a:gd name="connsiteX3" fmla="*/ 1146724 w 3672493"/>
              <a:gd name="connsiteY3" fmla="*/ 107226 h 399119"/>
              <a:gd name="connsiteX4" fmla="*/ 970992 w 3672493"/>
              <a:gd name="connsiteY4" fmla="*/ 110204 h 399119"/>
              <a:gd name="connsiteX5" fmla="*/ 833981 w 3672493"/>
              <a:gd name="connsiteY5" fmla="*/ 107226 h 399119"/>
              <a:gd name="connsiteX6" fmla="*/ 759518 w 3672493"/>
              <a:gd name="connsiteY6" fmla="*/ 107226 h 399119"/>
              <a:gd name="connsiteX7" fmla="*/ 685056 w 3672493"/>
              <a:gd name="connsiteY7" fmla="*/ 98290 h 399119"/>
              <a:gd name="connsiteX8" fmla="*/ 586765 w 3672493"/>
              <a:gd name="connsiteY8" fmla="*/ 80419 h 399119"/>
              <a:gd name="connsiteX9" fmla="*/ 506346 w 3672493"/>
              <a:gd name="connsiteY9" fmla="*/ 62548 h 399119"/>
              <a:gd name="connsiteX10" fmla="*/ 446776 w 3672493"/>
              <a:gd name="connsiteY10" fmla="*/ 56591 h 399119"/>
              <a:gd name="connsiteX11" fmla="*/ 327636 w 3672493"/>
              <a:gd name="connsiteY11" fmla="*/ 65527 h 399119"/>
              <a:gd name="connsiteX12" fmla="*/ 169775 w 3672493"/>
              <a:gd name="connsiteY12" fmla="*/ 92333 h 399119"/>
              <a:gd name="connsiteX13" fmla="*/ 92334 w 3672493"/>
              <a:gd name="connsiteY13" fmla="*/ 119140 h 399119"/>
              <a:gd name="connsiteX14" fmla="*/ 56592 w 3672493"/>
              <a:gd name="connsiteY14" fmla="*/ 137011 h 399119"/>
              <a:gd name="connsiteX15" fmla="*/ 17871 w 3672493"/>
              <a:gd name="connsiteY15" fmla="*/ 172753 h 399119"/>
              <a:gd name="connsiteX16" fmla="*/ 2979 w 3672493"/>
              <a:gd name="connsiteY16" fmla="*/ 199560 h 399119"/>
              <a:gd name="connsiteX17" fmla="*/ 0 w 3672493"/>
              <a:gd name="connsiteY17" fmla="*/ 223388 h 399119"/>
              <a:gd name="connsiteX18" fmla="*/ 5957 w 3672493"/>
              <a:gd name="connsiteY18" fmla="*/ 250194 h 399119"/>
              <a:gd name="connsiteX19" fmla="*/ 20850 w 3672493"/>
              <a:gd name="connsiteY19" fmla="*/ 271044 h 399119"/>
              <a:gd name="connsiteX20" fmla="*/ 47656 w 3672493"/>
              <a:gd name="connsiteY20" fmla="*/ 291893 h 399119"/>
              <a:gd name="connsiteX21" fmla="*/ 89355 w 3672493"/>
              <a:gd name="connsiteY21" fmla="*/ 309764 h 399119"/>
              <a:gd name="connsiteX22" fmla="*/ 151904 w 3672493"/>
              <a:gd name="connsiteY22" fmla="*/ 324657 h 399119"/>
              <a:gd name="connsiteX23" fmla="*/ 274023 w 3672493"/>
              <a:gd name="connsiteY23" fmla="*/ 333592 h 399119"/>
              <a:gd name="connsiteX24" fmla="*/ 434862 w 3672493"/>
              <a:gd name="connsiteY24" fmla="*/ 333592 h 399119"/>
              <a:gd name="connsiteX25" fmla="*/ 816110 w 3672493"/>
              <a:gd name="connsiteY25" fmla="*/ 333592 h 399119"/>
              <a:gd name="connsiteX26" fmla="*/ 1268842 w 3672493"/>
              <a:gd name="connsiteY26" fmla="*/ 333592 h 399119"/>
              <a:gd name="connsiteX27" fmla="*/ 1638176 w 3672493"/>
              <a:gd name="connsiteY27" fmla="*/ 333592 h 399119"/>
              <a:gd name="connsiteX28" fmla="*/ 2037296 w 3672493"/>
              <a:gd name="connsiteY28" fmla="*/ 333592 h 399119"/>
              <a:gd name="connsiteX29" fmla="*/ 2314296 w 3672493"/>
              <a:gd name="connsiteY29" fmla="*/ 336571 h 399119"/>
              <a:gd name="connsiteX30" fmla="*/ 2624060 w 3672493"/>
              <a:gd name="connsiteY30" fmla="*/ 348485 h 399119"/>
              <a:gd name="connsiteX31" fmla="*/ 3175083 w 3672493"/>
              <a:gd name="connsiteY31" fmla="*/ 369334 h 399119"/>
              <a:gd name="connsiteX32" fmla="*/ 3389535 w 3672493"/>
              <a:gd name="connsiteY32" fmla="*/ 378270 h 399119"/>
              <a:gd name="connsiteX33" fmla="*/ 3413363 w 3672493"/>
              <a:gd name="connsiteY33" fmla="*/ 384227 h 399119"/>
              <a:gd name="connsiteX34" fmla="*/ 3437191 w 3672493"/>
              <a:gd name="connsiteY34" fmla="*/ 396141 h 399119"/>
              <a:gd name="connsiteX35" fmla="*/ 3458041 w 3672493"/>
              <a:gd name="connsiteY35" fmla="*/ 399119 h 399119"/>
              <a:gd name="connsiteX36" fmla="*/ 3478890 w 3672493"/>
              <a:gd name="connsiteY36" fmla="*/ 399119 h 399119"/>
              <a:gd name="connsiteX37" fmla="*/ 3502718 w 3672493"/>
              <a:gd name="connsiteY37" fmla="*/ 384227 h 399119"/>
              <a:gd name="connsiteX38" fmla="*/ 3538460 w 3672493"/>
              <a:gd name="connsiteY38" fmla="*/ 354442 h 399119"/>
              <a:gd name="connsiteX39" fmla="*/ 3583138 w 3672493"/>
              <a:gd name="connsiteY39" fmla="*/ 315721 h 399119"/>
              <a:gd name="connsiteX40" fmla="*/ 3672493 w 3672493"/>
              <a:gd name="connsiteY40" fmla="*/ 253173 h 399119"/>
              <a:gd name="connsiteX41" fmla="*/ 3598030 w 3672493"/>
              <a:gd name="connsiteY41" fmla="*/ 0 h 399119"/>
              <a:gd name="connsiteX42" fmla="*/ 3568245 w 3672493"/>
              <a:gd name="connsiteY42" fmla="*/ 74462 h 399119"/>
              <a:gd name="connsiteX43" fmla="*/ 3556331 w 3672493"/>
              <a:gd name="connsiteY43" fmla="*/ 95312 h 399119"/>
              <a:gd name="connsiteX44" fmla="*/ 3538460 w 3672493"/>
              <a:gd name="connsiteY44" fmla="*/ 113183 h 399119"/>
              <a:gd name="connsiteX45" fmla="*/ 3520589 w 3672493"/>
              <a:gd name="connsiteY45" fmla="*/ 122118 h 399119"/>
              <a:gd name="connsiteX46" fmla="*/ 3499740 w 3672493"/>
              <a:gd name="connsiteY46" fmla="*/ 128075 h 399119"/>
              <a:gd name="connsiteX47" fmla="*/ 3431234 w 3672493"/>
              <a:gd name="connsiteY47" fmla="*/ 134032 h 399119"/>
              <a:gd name="connsiteX48" fmla="*/ 3181040 w 3672493"/>
              <a:gd name="connsiteY48" fmla="*/ 125097 h 399119"/>
              <a:gd name="connsiteX49" fmla="*/ 2820641 w 3672493"/>
              <a:gd name="connsiteY49" fmla="*/ 119140 h 399119"/>
              <a:gd name="connsiteX50" fmla="*/ 2478114 w 3672493"/>
              <a:gd name="connsiteY50" fmla="*/ 113183 h 399119"/>
              <a:gd name="connsiteX51" fmla="*/ 2168350 w 3672493"/>
              <a:gd name="connsiteY51" fmla="*/ 110204 h 399119"/>
              <a:gd name="connsiteX52" fmla="*/ 1831779 w 3672493"/>
              <a:gd name="connsiteY52" fmla="*/ 110204 h 39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672493" h="399119">
                <a:moveTo>
                  <a:pt x="1831779" y="110204"/>
                </a:moveTo>
                <a:lnTo>
                  <a:pt x="1590520" y="110204"/>
                </a:lnTo>
                <a:lnTo>
                  <a:pt x="1390961" y="110204"/>
                </a:lnTo>
                <a:lnTo>
                  <a:pt x="1146724" y="107226"/>
                </a:lnTo>
                <a:lnTo>
                  <a:pt x="970992" y="110204"/>
                </a:lnTo>
                <a:lnTo>
                  <a:pt x="833981" y="107226"/>
                </a:lnTo>
                <a:lnTo>
                  <a:pt x="759518" y="107226"/>
                </a:lnTo>
                <a:lnTo>
                  <a:pt x="685056" y="98290"/>
                </a:lnTo>
                <a:lnTo>
                  <a:pt x="586765" y="80419"/>
                </a:lnTo>
                <a:lnTo>
                  <a:pt x="506346" y="62548"/>
                </a:lnTo>
                <a:lnTo>
                  <a:pt x="446776" y="56591"/>
                </a:lnTo>
                <a:lnTo>
                  <a:pt x="327636" y="65527"/>
                </a:lnTo>
                <a:lnTo>
                  <a:pt x="169775" y="92333"/>
                </a:lnTo>
                <a:lnTo>
                  <a:pt x="92334" y="119140"/>
                </a:lnTo>
                <a:lnTo>
                  <a:pt x="56592" y="137011"/>
                </a:lnTo>
                <a:lnTo>
                  <a:pt x="17871" y="172753"/>
                </a:lnTo>
                <a:lnTo>
                  <a:pt x="2979" y="199560"/>
                </a:lnTo>
                <a:lnTo>
                  <a:pt x="0" y="223388"/>
                </a:lnTo>
                <a:lnTo>
                  <a:pt x="5957" y="250194"/>
                </a:lnTo>
                <a:lnTo>
                  <a:pt x="20850" y="271044"/>
                </a:lnTo>
                <a:lnTo>
                  <a:pt x="47656" y="291893"/>
                </a:lnTo>
                <a:lnTo>
                  <a:pt x="89355" y="309764"/>
                </a:lnTo>
                <a:lnTo>
                  <a:pt x="151904" y="324657"/>
                </a:lnTo>
                <a:lnTo>
                  <a:pt x="274023" y="333592"/>
                </a:lnTo>
                <a:lnTo>
                  <a:pt x="434862" y="333592"/>
                </a:lnTo>
                <a:lnTo>
                  <a:pt x="816110" y="333592"/>
                </a:lnTo>
                <a:lnTo>
                  <a:pt x="1268842" y="333592"/>
                </a:lnTo>
                <a:lnTo>
                  <a:pt x="1638176" y="333592"/>
                </a:lnTo>
                <a:lnTo>
                  <a:pt x="2037296" y="333592"/>
                </a:lnTo>
                <a:lnTo>
                  <a:pt x="2314296" y="336571"/>
                </a:lnTo>
                <a:lnTo>
                  <a:pt x="2624060" y="348485"/>
                </a:lnTo>
                <a:lnTo>
                  <a:pt x="3175083" y="369334"/>
                </a:lnTo>
                <a:lnTo>
                  <a:pt x="3389535" y="378270"/>
                </a:lnTo>
                <a:lnTo>
                  <a:pt x="3413363" y="384227"/>
                </a:lnTo>
                <a:lnTo>
                  <a:pt x="3437191" y="396141"/>
                </a:lnTo>
                <a:lnTo>
                  <a:pt x="3458041" y="399119"/>
                </a:lnTo>
                <a:lnTo>
                  <a:pt x="3478890" y="399119"/>
                </a:lnTo>
                <a:lnTo>
                  <a:pt x="3502718" y="384227"/>
                </a:lnTo>
                <a:lnTo>
                  <a:pt x="3538460" y="354442"/>
                </a:lnTo>
                <a:lnTo>
                  <a:pt x="3583138" y="315721"/>
                </a:lnTo>
                <a:lnTo>
                  <a:pt x="3672493" y="253173"/>
                </a:lnTo>
                <a:lnTo>
                  <a:pt x="3598030" y="0"/>
                </a:lnTo>
                <a:lnTo>
                  <a:pt x="3568245" y="74462"/>
                </a:lnTo>
                <a:lnTo>
                  <a:pt x="3556331" y="95312"/>
                </a:lnTo>
                <a:lnTo>
                  <a:pt x="3538460" y="113183"/>
                </a:lnTo>
                <a:lnTo>
                  <a:pt x="3520589" y="122118"/>
                </a:lnTo>
                <a:lnTo>
                  <a:pt x="3499740" y="128075"/>
                </a:lnTo>
                <a:lnTo>
                  <a:pt x="3431234" y="134032"/>
                </a:lnTo>
                <a:lnTo>
                  <a:pt x="3181040" y="125097"/>
                </a:lnTo>
                <a:lnTo>
                  <a:pt x="2820641" y="119140"/>
                </a:lnTo>
                <a:lnTo>
                  <a:pt x="2478114" y="113183"/>
                </a:lnTo>
                <a:lnTo>
                  <a:pt x="2168350" y="110204"/>
                </a:lnTo>
                <a:lnTo>
                  <a:pt x="1831779" y="110204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/>
          <p:nvPr/>
        </p:nvSpPr>
        <p:spPr>
          <a:xfrm rot="16200000">
            <a:off x="3336925" y="3663203"/>
            <a:ext cx="3781425" cy="377825"/>
          </a:xfrm>
          <a:custGeom>
            <a:avLst/>
            <a:gdLst>
              <a:gd name="connsiteX0" fmla="*/ 3160510 w 3780338"/>
              <a:gd name="connsiteY0" fmla="*/ 159559 h 377420"/>
              <a:gd name="connsiteX1" fmla="*/ 2872075 w 3780338"/>
              <a:gd name="connsiteY1" fmla="*/ 165696 h 377420"/>
              <a:gd name="connsiteX2" fmla="*/ 2442491 w 3780338"/>
              <a:gd name="connsiteY2" fmla="*/ 171833 h 377420"/>
              <a:gd name="connsiteX3" fmla="*/ 2270658 w 3780338"/>
              <a:gd name="connsiteY3" fmla="*/ 174902 h 377420"/>
              <a:gd name="connsiteX4" fmla="*/ 2126440 w 3780338"/>
              <a:gd name="connsiteY4" fmla="*/ 153422 h 377420"/>
              <a:gd name="connsiteX5" fmla="*/ 1822663 w 3780338"/>
              <a:gd name="connsiteY5" fmla="*/ 147286 h 377420"/>
              <a:gd name="connsiteX6" fmla="*/ 1494338 w 3780338"/>
              <a:gd name="connsiteY6" fmla="*/ 141149 h 377420"/>
              <a:gd name="connsiteX7" fmla="*/ 1141466 w 3780338"/>
              <a:gd name="connsiteY7" fmla="*/ 138080 h 377420"/>
              <a:gd name="connsiteX8" fmla="*/ 736429 w 3780338"/>
              <a:gd name="connsiteY8" fmla="*/ 131943 h 377420"/>
              <a:gd name="connsiteX9" fmla="*/ 662786 w 3780338"/>
              <a:gd name="connsiteY9" fmla="*/ 131943 h 377420"/>
              <a:gd name="connsiteX10" fmla="*/ 583007 w 3780338"/>
              <a:gd name="connsiteY10" fmla="*/ 116601 h 377420"/>
              <a:gd name="connsiteX11" fmla="*/ 435721 w 3780338"/>
              <a:gd name="connsiteY11" fmla="*/ 88985 h 377420"/>
              <a:gd name="connsiteX12" fmla="*/ 398899 w 3780338"/>
              <a:gd name="connsiteY12" fmla="*/ 85916 h 377420"/>
              <a:gd name="connsiteX13" fmla="*/ 322188 w 3780338"/>
              <a:gd name="connsiteY13" fmla="*/ 95122 h 377420"/>
              <a:gd name="connsiteX14" fmla="*/ 236271 w 3780338"/>
              <a:gd name="connsiteY14" fmla="*/ 113532 h 377420"/>
              <a:gd name="connsiteX15" fmla="*/ 147286 w 3780338"/>
              <a:gd name="connsiteY15" fmla="*/ 138080 h 377420"/>
              <a:gd name="connsiteX16" fmla="*/ 88985 w 3780338"/>
              <a:gd name="connsiteY16" fmla="*/ 159559 h 377420"/>
              <a:gd name="connsiteX17" fmla="*/ 42958 w 3780338"/>
              <a:gd name="connsiteY17" fmla="*/ 187175 h 377420"/>
              <a:gd name="connsiteX18" fmla="*/ 18411 w 3780338"/>
              <a:gd name="connsiteY18" fmla="*/ 211723 h 377420"/>
              <a:gd name="connsiteX19" fmla="*/ 3068 w 3780338"/>
              <a:gd name="connsiteY19" fmla="*/ 236271 h 377420"/>
              <a:gd name="connsiteX20" fmla="*/ 0 w 3780338"/>
              <a:gd name="connsiteY20" fmla="*/ 260818 h 377420"/>
              <a:gd name="connsiteX21" fmla="*/ 12274 w 3780338"/>
              <a:gd name="connsiteY21" fmla="*/ 300708 h 377420"/>
              <a:gd name="connsiteX22" fmla="*/ 27616 w 3780338"/>
              <a:gd name="connsiteY22" fmla="*/ 322188 h 377420"/>
              <a:gd name="connsiteX23" fmla="*/ 58301 w 3780338"/>
              <a:gd name="connsiteY23" fmla="*/ 340598 h 377420"/>
              <a:gd name="connsiteX24" fmla="*/ 88985 w 3780338"/>
              <a:gd name="connsiteY24" fmla="*/ 352872 h 377420"/>
              <a:gd name="connsiteX25" fmla="*/ 147286 w 3780338"/>
              <a:gd name="connsiteY25" fmla="*/ 365146 h 377420"/>
              <a:gd name="connsiteX26" fmla="*/ 294572 w 3780338"/>
              <a:gd name="connsiteY26" fmla="*/ 377420 h 377420"/>
              <a:gd name="connsiteX27" fmla="*/ 481748 w 3780338"/>
              <a:gd name="connsiteY27" fmla="*/ 374351 h 377420"/>
              <a:gd name="connsiteX28" fmla="*/ 899058 w 3780338"/>
              <a:gd name="connsiteY28" fmla="*/ 377420 h 377420"/>
              <a:gd name="connsiteX29" fmla="*/ 1282615 w 3780338"/>
              <a:gd name="connsiteY29" fmla="*/ 377420 h 377420"/>
              <a:gd name="connsiteX30" fmla="*/ 1706062 w 3780338"/>
              <a:gd name="connsiteY30" fmla="*/ 374351 h 377420"/>
              <a:gd name="connsiteX31" fmla="*/ 2157125 w 3780338"/>
              <a:gd name="connsiteY31" fmla="*/ 377420 h 377420"/>
              <a:gd name="connsiteX32" fmla="*/ 2442491 w 3780338"/>
              <a:gd name="connsiteY32" fmla="*/ 374351 h 377420"/>
              <a:gd name="connsiteX33" fmla="*/ 2930376 w 3780338"/>
              <a:gd name="connsiteY33" fmla="*/ 374351 h 377420"/>
              <a:gd name="connsiteX34" fmla="*/ 3507246 w 3780338"/>
              <a:gd name="connsiteY34" fmla="*/ 374351 h 377420"/>
              <a:gd name="connsiteX35" fmla="*/ 3590094 w 3780338"/>
              <a:gd name="connsiteY35" fmla="*/ 374351 h 377420"/>
              <a:gd name="connsiteX36" fmla="*/ 3608505 w 3780338"/>
              <a:gd name="connsiteY36" fmla="*/ 371283 h 377420"/>
              <a:gd name="connsiteX37" fmla="*/ 3645326 w 3780338"/>
              <a:gd name="connsiteY37" fmla="*/ 343667 h 377420"/>
              <a:gd name="connsiteX38" fmla="*/ 3694421 w 3780338"/>
              <a:gd name="connsiteY38" fmla="*/ 300708 h 377420"/>
              <a:gd name="connsiteX39" fmla="*/ 3780338 w 3780338"/>
              <a:gd name="connsiteY39" fmla="*/ 227065 h 377420"/>
              <a:gd name="connsiteX40" fmla="*/ 3740448 w 3780338"/>
              <a:gd name="connsiteY40" fmla="*/ 0 h 377420"/>
              <a:gd name="connsiteX41" fmla="*/ 3694421 w 3780338"/>
              <a:gd name="connsiteY41" fmla="*/ 76711 h 377420"/>
              <a:gd name="connsiteX42" fmla="*/ 3669874 w 3780338"/>
              <a:gd name="connsiteY42" fmla="*/ 98190 h 377420"/>
              <a:gd name="connsiteX43" fmla="*/ 3623847 w 3780338"/>
              <a:gd name="connsiteY43" fmla="*/ 131943 h 377420"/>
              <a:gd name="connsiteX44" fmla="*/ 3593162 w 3780338"/>
              <a:gd name="connsiteY44" fmla="*/ 150354 h 377420"/>
              <a:gd name="connsiteX45" fmla="*/ 3531793 w 3780338"/>
              <a:gd name="connsiteY45" fmla="*/ 153422 h 377420"/>
              <a:gd name="connsiteX46" fmla="*/ 3160510 w 3780338"/>
              <a:gd name="connsiteY46" fmla="*/ 159559 h 37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0338" h="377420">
                <a:moveTo>
                  <a:pt x="3160510" y="159559"/>
                </a:moveTo>
                <a:lnTo>
                  <a:pt x="2872075" y="165696"/>
                </a:lnTo>
                <a:lnTo>
                  <a:pt x="2442491" y="171833"/>
                </a:lnTo>
                <a:lnTo>
                  <a:pt x="2270658" y="174902"/>
                </a:lnTo>
                <a:lnTo>
                  <a:pt x="2126440" y="153422"/>
                </a:lnTo>
                <a:lnTo>
                  <a:pt x="1822663" y="147286"/>
                </a:lnTo>
                <a:lnTo>
                  <a:pt x="1494338" y="141149"/>
                </a:lnTo>
                <a:lnTo>
                  <a:pt x="1141466" y="138080"/>
                </a:lnTo>
                <a:lnTo>
                  <a:pt x="736429" y="131943"/>
                </a:lnTo>
                <a:lnTo>
                  <a:pt x="662786" y="131943"/>
                </a:lnTo>
                <a:lnTo>
                  <a:pt x="583007" y="116601"/>
                </a:lnTo>
                <a:lnTo>
                  <a:pt x="435721" y="88985"/>
                </a:lnTo>
                <a:lnTo>
                  <a:pt x="398899" y="85916"/>
                </a:lnTo>
                <a:lnTo>
                  <a:pt x="322188" y="95122"/>
                </a:lnTo>
                <a:lnTo>
                  <a:pt x="236271" y="113532"/>
                </a:lnTo>
                <a:lnTo>
                  <a:pt x="147286" y="138080"/>
                </a:lnTo>
                <a:lnTo>
                  <a:pt x="88985" y="159559"/>
                </a:lnTo>
                <a:lnTo>
                  <a:pt x="42958" y="187175"/>
                </a:lnTo>
                <a:lnTo>
                  <a:pt x="18411" y="211723"/>
                </a:lnTo>
                <a:lnTo>
                  <a:pt x="3068" y="236271"/>
                </a:lnTo>
                <a:lnTo>
                  <a:pt x="0" y="260818"/>
                </a:lnTo>
                <a:lnTo>
                  <a:pt x="12274" y="300708"/>
                </a:lnTo>
                <a:lnTo>
                  <a:pt x="27616" y="322188"/>
                </a:lnTo>
                <a:lnTo>
                  <a:pt x="58301" y="340598"/>
                </a:lnTo>
                <a:lnTo>
                  <a:pt x="88985" y="352872"/>
                </a:lnTo>
                <a:lnTo>
                  <a:pt x="147286" y="365146"/>
                </a:lnTo>
                <a:lnTo>
                  <a:pt x="294572" y="377420"/>
                </a:lnTo>
                <a:lnTo>
                  <a:pt x="481748" y="374351"/>
                </a:lnTo>
                <a:lnTo>
                  <a:pt x="899058" y="377420"/>
                </a:lnTo>
                <a:lnTo>
                  <a:pt x="1282615" y="377420"/>
                </a:lnTo>
                <a:lnTo>
                  <a:pt x="1706062" y="374351"/>
                </a:lnTo>
                <a:lnTo>
                  <a:pt x="2157125" y="377420"/>
                </a:lnTo>
                <a:lnTo>
                  <a:pt x="2442491" y="374351"/>
                </a:lnTo>
                <a:lnTo>
                  <a:pt x="2930376" y="374351"/>
                </a:lnTo>
                <a:lnTo>
                  <a:pt x="3507246" y="374351"/>
                </a:lnTo>
                <a:lnTo>
                  <a:pt x="3590094" y="374351"/>
                </a:lnTo>
                <a:lnTo>
                  <a:pt x="3608505" y="371283"/>
                </a:lnTo>
                <a:lnTo>
                  <a:pt x="3645326" y="343667"/>
                </a:lnTo>
                <a:lnTo>
                  <a:pt x="3694421" y="300708"/>
                </a:lnTo>
                <a:lnTo>
                  <a:pt x="3780338" y="227065"/>
                </a:lnTo>
                <a:lnTo>
                  <a:pt x="3740448" y="0"/>
                </a:lnTo>
                <a:lnTo>
                  <a:pt x="3694421" y="76711"/>
                </a:lnTo>
                <a:lnTo>
                  <a:pt x="3669874" y="98190"/>
                </a:lnTo>
                <a:lnTo>
                  <a:pt x="3623847" y="131943"/>
                </a:lnTo>
                <a:lnTo>
                  <a:pt x="3593162" y="150354"/>
                </a:lnTo>
                <a:lnTo>
                  <a:pt x="3531793" y="153422"/>
                </a:lnTo>
                <a:lnTo>
                  <a:pt x="3160510" y="1595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2530475" y="3328241"/>
            <a:ext cx="4692650" cy="666750"/>
          </a:xfrm>
          <a:custGeom>
            <a:avLst/>
            <a:gdLst>
              <a:gd name="connsiteX0" fmla="*/ 2571750 w 4693920"/>
              <a:gd name="connsiteY0" fmla="*/ 121920 h 666750"/>
              <a:gd name="connsiteX1" fmla="*/ 2259330 w 4693920"/>
              <a:gd name="connsiteY1" fmla="*/ 148590 h 666750"/>
              <a:gd name="connsiteX2" fmla="*/ 1935480 w 4693920"/>
              <a:gd name="connsiteY2" fmla="*/ 179070 h 666750"/>
              <a:gd name="connsiteX3" fmla="*/ 1604010 w 4693920"/>
              <a:gd name="connsiteY3" fmla="*/ 217170 h 666750"/>
              <a:gd name="connsiteX4" fmla="*/ 1253490 w 4693920"/>
              <a:gd name="connsiteY4" fmla="*/ 266700 h 666750"/>
              <a:gd name="connsiteX5" fmla="*/ 1085850 w 4693920"/>
              <a:gd name="connsiteY5" fmla="*/ 289560 h 666750"/>
              <a:gd name="connsiteX6" fmla="*/ 883920 w 4693920"/>
              <a:gd name="connsiteY6" fmla="*/ 335280 h 666750"/>
              <a:gd name="connsiteX7" fmla="*/ 548640 w 4693920"/>
              <a:gd name="connsiteY7" fmla="*/ 369570 h 666750"/>
              <a:gd name="connsiteX8" fmla="*/ 464820 w 4693920"/>
              <a:gd name="connsiteY8" fmla="*/ 377190 h 666750"/>
              <a:gd name="connsiteX9" fmla="*/ 415290 w 4693920"/>
              <a:gd name="connsiteY9" fmla="*/ 381000 h 666750"/>
              <a:gd name="connsiteX10" fmla="*/ 335280 w 4693920"/>
              <a:gd name="connsiteY10" fmla="*/ 369570 h 666750"/>
              <a:gd name="connsiteX11" fmla="*/ 255270 w 4693920"/>
              <a:gd name="connsiteY11" fmla="*/ 350520 h 666750"/>
              <a:gd name="connsiteX12" fmla="*/ 167640 w 4693920"/>
              <a:gd name="connsiteY12" fmla="*/ 323850 h 666750"/>
              <a:gd name="connsiteX13" fmla="*/ 110490 w 4693920"/>
              <a:gd name="connsiteY13" fmla="*/ 300990 h 666750"/>
              <a:gd name="connsiteX14" fmla="*/ 76200 w 4693920"/>
              <a:gd name="connsiteY14" fmla="*/ 281940 h 666750"/>
              <a:gd name="connsiteX15" fmla="*/ 53340 w 4693920"/>
              <a:gd name="connsiteY15" fmla="*/ 270510 h 666750"/>
              <a:gd name="connsiteX16" fmla="*/ 38100 w 4693920"/>
              <a:gd name="connsiteY16" fmla="*/ 266700 h 666750"/>
              <a:gd name="connsiteX17" fmla="*/ 30480 w 4693920"/>
              <a:gd name="connsiteY17" fmla="*/ 266700 h 666750"/>
              <a:gd name="connsiteX18" fmla="*/ 15240 w 4693920"/>
              <a:gd name="connsiteY18" fmla="*/ 266700 h 666750"/>
              <a:gd name="connsiteX19" fmla="*/ 3810 w 4693920"/>
              <a:gd name="connsiteY19" fmla="*/ 270510 h 666750"/>
              <a:gd name="connsiteX20" fmla="*/ 0 w 4693920"/>
              <a:gd name="connsiteY20" fmla="*/ 289560 h 666750"/>
              <a:gd name="connsiteX21" fmla="*/ 15240 w 4693920"/>
              <a:gd name="connsiteY21" fmla="*/ 323850 h 666750"/>
              <a:gd name="connsiteX22" fmla="*/ 68580 w 4693920"/>
              <a:gd name="connsiteY22" fmla="*/ 388620 h 666750"/>
              <a:gd name="connsiteX23" fmla="*/ 152400 w 4693920"/>
              <a:gd name="connsiteY23" fmla="*/ 476250 h 666750"/>
              <a:gd name="connsiteX24" fmla="*/ 228600 w 4693920"/>
              <a:gd name="connsiteY24" fmla="*/ 541020 h 666750"/>
              <a:gd name="connsiteX25" fmla="*/ 304800 w 4693920"/>
              <a:gd name="connsiteY25" fmla="*/ 590550 h 666750"/>
              <a:gd name="connsiteX26" fmla="*/ 354330 w 4693920"/>
              <a:gd name="connsiteY26" fmla="*/ 617220 h 666750"/>
              <a:gd name="connsiteX27" fmla="*/ 453390 w 4693920"/>
              <a:gd name="connsiteY27" fmla="*/ 662940 h 666750"/>
              <a:gd name="connsiteX28" fmla="*/ 468630 w 4693920"/>
              <a:gd name="connsiteY28" fmla="*/ 666750 h 666750"/>
              <a:gd name="connsiteX29" fmla="*/ 499110 w 4693920"/>
              <a:gd name="connsiteY29" fmla="*/ 659130 h 666750"/>
              <a:gd name="connsiteX30" fmla="*/ 556260 w 4693920"/>
              <a:gd name="connsiteY30" fmla="*/ 628650 h 666750"/>
              <a:gd name="connsiteX31" fmla="*/ 632460 w 4693920"/>
              <a:gd name="connsiteY31" fmla="*/ 609600 h 666750"/>
              <a:gd name="connsiteX32" fmla="*/ 811530 w 4693920"/>
              <a:gd name="connsiteY32" fmla="*/ 571500 h 666750"/>
              <a:gd name="connsiteX33" fmla="*/ 910590 w 4693920"/>
              <a:gd name="connsiteY33" fmla="*/ 552450 h 666750"/>
              <a:gd name="connsiteX34" fmla="*/ 1082040 w 4693920"/>
              <a:gd name="connsiteY34" fmla="*/ 514350 h 666750"/>
              <a:gd name="connsiteX35" fmla="*/ 1352550 w 4693920"/>
              <a:gd name="connsiteY35" fmla="*/ 468630 h 666750"/>
              <a:gd name="connsiteX36" fmla="*/ 1668780 w 4693920"/>
              <a:gd name="connsiteY36" fmla="*/ 411480 h 666750"/>
              <a:gd name="connsiteX37" fmla="*/ 1752600 w 4693920"/>
              <a:gd name="connsiteY37" fmla="*/ 400050 h 666750"/>
              <a:gd name="connsiteX38" fmla="*/ 2087880 w 4693920"/>
              <a:gd name="connsiteY38" fmla="*/ 365760 h 666750"/>
              <a:gd name="connsiteX39" fmla="*/ 2366010 w 4693920"/>
              <a:gd name="connsiteY39" fmla="*/ 339090 h 666750"/>
              <a:gd name="connsiteX40" fmla="*/ 2682240 w 4693920"/>
              <a:gd name="connsiteY40" fmla="*/ 308610 h 666750"/>
              <a:gd name="connsiteX41" fmla="*/ 2868930 w 4693920"/>
              <a:gd name="connsiteY41" fmla="*/ 289560 h 666750"/>
              <a:gd name="connsiteX42" fmla="*/ 3162300 w 4693920"/>
              <a:gd name="connsiteY42" fmla="*/ 281940 h 666750"/>
              <a:gd name="connsiteX43" fmla="*/ 3539490 w 4693920"/>
              <a:gd name="connsiteY43" fmla="*/ 270510 h 666750"/>
              <a:gd name="connsiteX44" fmla="*/ 3699510 w 4693920"/>
              <a:gd name="connsiteY44" fmla="*/ 266700 h 666750"/>
              <a:gd name="connsiteX45" fmla="*/ 4004310 w 4693920"/>
              <a:gd name="connsiteY45" fmla="*/ 270510 h 666750"/>
              <a:gd name="connsiteX46" fmla="*/ 4366260 w 4693920"/>
              <a:gd name="connsiteY46" fmla="*/ 281940 h 666750"/>
              <a:gd name="connsiteX47" fmla="*/ 4606290 w 4693920"/>
              <a:gd name="connsiteY47" fmla="*/ 289560 h 666750"/>
              <a:gd name="connsiteX48" fmla="*/ 4636770 w 4693920"/>
              <a:gd name="connsiteY48" fmla="*/ 285750 h 666750"/>
              <a:gd name="connsiteX49" fmla="*/ 4659630 w 4693920"/>
              <a:gd name="connsiteY49" fmla="*/ 274320 h 666750"/>
              <a:gd name="connsiteX50" fmla="*/ 4671060 w 4693920"/>
              <a:gd name="connsiteY50" fmla="*/ 262890 h 666750"/>
              <a:gd name="connsiteX51" fmla="*/ 4682490 w 4693920"/>
              <a:gd name="connsiteY51" fmla="*/ 240030 h 666750"/>
              <a:gd name="connsiteX52" fmla="*/ 4690110 w 4693920"/>
              <a:gd name="connsiteY52" fmla="*/ 201930 h 666750"/>
              <a:gd name="connsiteX53" fmla="*/ 4693920 w 4693920"/>
              <a:gd name="connsiteY53" fmla="*/ 175260 h 666750"/>
              <a:gd name="connsiteX54" fmla="*/ 4686300 w 4693920"/>
              <a:gd name="connsiteY54" fmla="*/ 156210 h 666750"/>
              <a:gd name="connsiteX55" fmla="*/ 4667250 w 4693920"/>
              <a:gd name="connsiteY55" fmla="*/ 140970 h 666750"/>
              <a:gd name="connsiteX56" fmla="*/ 4610100 w 4693920"/>
              <a:gd name="connsiteY56" fmla="*/ 110490 h 666750"/>
              <a:gd name="connsiteX57" fmla="*/ 4533900 w 4693920"/>
              <a:gd name="connsiteY57" fmla="*/ 80010 h 666750"/>
              <a:gd name="connsiteX58" fmla="*/ 4450080 w 4693920"/>
              <a:gd name="connsiteY58" fmla="*/ 53340 h 666750"/>
              <a:gd name="connsiteX59" fmla="*/ 4331970 w 4693920"/>
              <a:gd name="connsiteY59" fmla="*/ 22860 h 666750"/>
              <a:gd name="connsiteX60" fmla="*/ 4229100 w 4693920"/>
              <a:gd name="connsiteY60" fmla="*/ 0 h 666750"/>
              <a:gd name="connsiteX61" fmla="*/ 4210050 w 4693920"/>
              <a:gd name="connsiteY61" fmla="*/ 3810 h 666750"/>
              <a:gd name="connsiteX62" fmla="*/ 4168140 w 4693920"/>
              <a:gd name="connsiteY62" fmla="*/ 19050 h 666750"/>
              <a:gd name="connsiteX63" fmla="*/ 4114800 w 4693920"/>
              <a:gd name="connsiteY63" fmla="*/ 34290 h 666750"/>
              <a:gd name="connsiteX64" fmla="*/ 4053840 w 4693920"/>
              <a:gd name="connsiteY64" fmla="*/ 41910 h 666750"/>
              <a:gd name="connsiteX65" fmla="*/ 3882390 w 4693920"/>
              <a:gd name="connsiteY65" fmla="*/ 45720 h 666750"/>
              <a:gd name="connsiteX66" fmla="*/ 3688080 w 4693920"/>
              <a:gd name="connsiteY66" fmla="*/ 64770 h 666750"/>
              <a:gd name="connsiteX67" fmla="*/ 3390900 w 4693920"/>
              <a:gd name="connsiteY67" fmla="*/ 76200 h 666750"/>
              <a:gd name="connsiteX68" fmla="*/ 3070860 w 4693920"/>
              <a:gd name="connsiteY68" fmla="*/ 83820 h 666750"/>
              <a:gd name="connsiteX69" fmla="*/ 2849880 w 4693920"/>
              <a:gd name="connsiteY69" fmla="*/ 91440 h 666750"/>
              <a:gd name="connsiteX70" fmla="*/ 2701290 w 4693920"/>
              <a:gd name="connsiteY70" fmla="*/ 110490 h 666750"/>
              <a:gd name="connsiteX71" fmla="*/ 2571750 w 4693920"/>
              <a:gd name="connsiteY71" fmla="*/ 12192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93920" h="666750">
                <a:moveTo>
                  <a:pt x="2571750" y="121920"/>
                </a:moveTo>
                <a:lnTo>
                  <a:pt x="2259330" y="148590"/>
                </a:lnTo>
                <a:lnTo>
                  <a:pt x="1935480" y="179070"/>
                </a:lnTo>
                <a:lnTo>
                  <a:pt x="1604010" y="217170"/>
                </a:lnTo>
                <a:lnTo>
                  <a:pt x="1253490" y="266700"/>
                </a:lnTo>
                <a:lnTo>
                  <a:pt x="1085850" y="289560"/>
                </a:lnTo>
                <a:lnTo>
                  <a:pt x="883920" y="335280"/>
                </a:lnTo>
                <a:lnTo>
                  <a:pt x="548640" y="369570"/>
                </a:lnTo>
                <a:lnTo>
                  <a:pt x="464820" y="377190"/>
                </a:lnTo>
                <a:lnTo>
                  <a:pt x="415290" y="381000"/>
                </a:lnTo>
                <a:lnTo>
                  <a:pt x="335280" y="369570"/>
                </a:lnTo>
                <a:lnTo>
                  <a:pt x="255270" y="350520"/>
                </a:lnTo>
                <a:lnTo>
                  <a:pt x="167640" y="323850"/>
                </a:lnTo>
                <a:lnTo>
                  <a:pt x="110490" y="300990"/>
                </a:lnTo>
                <a:lnTo>
                  <a:pt x="76200" y="281940"/>
                </a:lnTo>
                <a:lnTo>
                  <a:pt x="53340" y="270510"/>
                </a:lnTo>
                <a:lnTo>
                  <a:pt x="38100" y="266700"/>
                </a:lnTo>
                <a:lnTo>
                  <a:pt x="30480" y="266700"/>
                </a:lnTo>
                <a:lnTo>
                  <a:pt x="15240" y="266700"/>
                </a:lnTo>
                <a:lnTo>
                  <a:pt x="3810" y="270510"/>
                </a:lnTo>
                <a:lnTo>
                  <a:pt x="0" y="289560"/>
                </a:lnTo>
                <a:lnTo>
                  <a:pt x="15240" y="323850"/>
                </a:lnTo>
                <a:lnTo>
                  <a:pt x="68580" y="388620"/>
                </a:lnTo>
                <a:lnTo>
                  <a:pt x="152400" y="476250"/>
                </a:lnTo>
                <a:lnTo>
                  <a:pt x="228600" y="541020"/>
                </a:lnTo>
                <a:lnTo>
                  <a:pt x="304800" y="590550"/>
                </a:lnTo>
                <a:lnTo>
                  <a:pt x="354330" y="617220"/>
                </a:lnTo>
                <a:lnTo>
                  <a:pt x="453390" y="662940"/>
                </a:lnTo>
                <a:lnTo>
                  <a:pt x="468630" y="666750"/>
                </a:lnTo>
                <a:lnTo>
                  <a:pt x="499110" y="659130"/>
                </a:lnTo>
                <a:lnTo>
                  <a:pt x="556260" y="628650"/>
                </a:lnTo>
                <a:lnTo>
                  <a:pt x="632460" y="609600"/>
                </a:lnTo>
                <a:lnTo>
                  <a:pt x="811530" y="571500"/>
                </a:lnTo>
                <a:lnTo>
                  <a:pt x="910590" y="552450"/>
                </a:lnTo>
                <a:lnTo>
                  <a:pt x="1082040" y="514350"/>
                </a:lnTo>
                <a:lnTo>
                  <a:pt x="1352550" y="468630"/>
                </a:lnTo>
                <a:lnTo>
                  <a:pt x="1668780" y="411480"/>
                </a:lnTo>
                <a:lnTo>
                  <a:pt x="1752600" y="400050"/>
                </a:lnTo>
                <a:lnTo>
                  <a:pt x="2087880" y="365760"/>
                </a:lnTo>
                <a:lnTo>
                  <a:pt x="2366010" y="339090"/>
                </a:lnTo>
                <a:lnTo>
                  <a:pt x="2682240" y="308610"/>
                </a:lnTo>
                <a:lnTo>
                  <a:pt x="2868930" y="289560"/>
                </a:lnTo>
                <a:lnTo>
                  <a:pt x="3162300" y="281940"/>
                </a:lnTo>
                <a:lnTo>
                  <a:pt x="3539490" y="270510"/>
                </a:lnTo>
                <a:lnTo>
                  <a:pt x="3699510" y="266700"/>
                </a:lnTo>
                <a:lnTo>
                  <a:pt x="4004310" y="270510"/>
                </a:lnTo>
                <a:lnTo>
                  <a:pt x="4366260" y="281940"/>
                </a:lnTo>
                <a:lnTo>
                  <a:pt x="4606290" y="289560"/>
                </a:lnTo>
                <a:lnTo>
                  <a:pt x="4636770" y="285750"/>
                </a:lnTo>
                <a:lnTo>
                  <a:pt x="4659630" y="274320"/>
                </a:lnTo>
                <a:lnTo>
                  <a:pt x="4671060" y="262890"/>
                </a:lnTo>
                <a:lnTo>
                  <a:pt x="4682490" y="240030"/>
                </a:lnTo>
                <a:lnTo>
                  <a:pt x="4690110" y="201930"/>
                </a:lnTo>
                <a:lnTo>
                  <a:pt x="4693920" y="175260"/>
                </a:lnTo>
                <a:lnTo>
                  <a:pt x="4686300" y="156210"/>
                </a:lnTo>
                <a:lnTo>
                  <a:pt x="4667250" y="140970"/>
                </a:lnTo>
                <a:lnTo>
                  <a:pt x="4610100" y="110490"/>
                </a:lnTo>
                <a:lnTo>
                  <a:pt x="4533900" y="80010"/>
                </a:lnTo>
                <a:lnTo>
                  <a:pt x="4450080" y="53340"/>
                </a:lnTo>
                <a:lnTo>
                  <a:pt x="4331970" y="22860"/>
                </a:lnTo>
                <a:lnTo>
                  <a:pt x="4229100" y="0"/>
                </a:lnTo>
                <a:lnTo>
                  <a:pt x="4210050" y="3810"/>
                </a:lnTo>
                <a:lnTo>
                  <a:pt x="4168140" y="19050"/>
                </a:lnTo>
                <a:lnTo>
                  <a:pt x="4114800" y="34290"/>
                </a:lnTo>
                <a:lnTo>
                  <a:pt x="4053840" y="41910"/>
                </a:lnTo>
                <a:lnTo>
                  <a:pt x="3882390" y="45720"/>
                </a:lnTo>
                <a:lnTo>
                  <a:pt x="3688080" y="64770"/>
                </a:lnTo>
                <a:lnTo>
                  <a:pt x="3390900" y="76200"/>
                </a:lnTo>
                <a:lnTo>
                  <a:pt x="3070860" y="83820"/>
                </a:lnTo>
                <a:lnTo>
                  <a:pt x="2849880" y="91440"/>
                </a:lnTo>
                <a:lnTo>
                  <a:pt x="2701290" y="110490"/>
                </a:lnTo>
                <a:lnTo>
                  <a:pt x="2571750" y="12192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393949" y="194006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89774" y="129162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20952" y="214015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376617" y="21341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835229" y="343111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26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5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2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1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</p:childTnLst>
        </p:cTn>
      </p:par>
    </p:tnLst>
    <p:bldLst>
      <p:bldP spid="17" grpId="0" animBg="1"/>
      <p:bldP spid="18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0"/>
          <p:cNvSpPr txBox="1">
            <a:spLocks noChangeArrowheads="1"/>
          </p:cNvSpPr>
          <p:nvPr/>
        </p:nvSpPr>
        <p:spPr bwMode="auto">
          <a:xfrm>
            <a:off x="1974871" y="-142875"/>
            <a:ext cx="5978525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兆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657775" y="80962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①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94586" y="229953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89947" y="437102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136103" y="73126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ysClr val="windowText" lastClr="000000"/>
                </a:solidFill>
              </a:rPr>
              <a:t>④</a:t>
            </a:r>
            <a:endParaRPr kumimoji="1" lang="ja-JP" altLang="en-US" sz="4800" dirty="0">
              <a:solidFill>
                <a:sysClr val="windowText" lastClr="00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413382" y="134477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76537" y="370895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⑥</a:t>
            </a:r>
            <a:endParaRPr kumimoji="1" lang="ja-JP" altLang="en-US" sz="4800" dirty="0"/>
          </a:p>
        </p:txBody>
      </p:sp>
      <p:sp>
        <p:nvSpPr>
          <p:cNvPr id="27" name="フレーム 26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第８位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421918" y="1099154"/>
            <a:ext cx="923330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縦を先に書きます</a:t>
            </a:r>
            <a:endParaRPr kumimoji="1" lang="ja-JP" altLang="en-US" sz="4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4" name="正方形/長方形 33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兆は小学校４年生</a:t>
            </a:r>
            <a:endParaRPr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90825" y="2525713"/>
            <a:ext cx="1017588" cy="793750"/>
          </a:xfrm>
          <a:custGeom>
            <a:avLst/>
            <a:gdLst>
              <a:gd name="connsiteX0" fmla="*/ 600075 w 1016794"/>
              <a:gd name="connsiteY0" fmla="*/ 547688 h 792957"/>
              <a:gd name="connsiteX1" fmla="*/ 519113 w 1016794"/>
              <a:gd name="connsiteY1" fmla="*/ 471488 h 792957"/>
              <a:gd name="connsiteX2" fmla="*/ 435769 w 1016794"/>
              <a:gd name="connsiteY2" fmla="*/ 390525 h 792957"/>
              <a:gd name="connsiteX3" fmla="*/ 345281 w 1016794"/>
              <a:gd name="connsiteY3" fmla="*/ 300038 h 792957"/>
              <a:gd name="connsiteX4" fmla="*/ 259556 w 1016794"/>
              <a:gd name="connsiteY4" fmla="*/ 223838 h 792957"/>
              <a:gd name="connsiteX5" fmla="*/ 188119 w 1016794"/>
              <a:gd name="connsiteY5" fmla="*/ 169069 h 792957"/>
              <a:gd name="connsiteX6" fmla="*/ 135731 w 1016794"/>
              <a:gd name="connsiteY6" fmla="*/ 133350 h 792957"/>
              <a:gd name="connsiteX7" fmla="*/ 73819 w 1016794"/>
              <a:gd name="connsiteY7" fmla="*/ 92869 h 792957"/>
              <a:gd name="connsiteX8" fmla="*/ 28575 w 1016794"/>
              <a:gd name="connsiteY8" fmla="*/ 66675 h 792957"/>
              <a:gd name="connsiteX9" fmla="*/ 16669 w 1016794"/>
              <a:gd name="connsiteY9" fmla="*/ 57150 h 792957"/>
              <a:gd name="connsiteX10" fmla="*/ 7144 w 1016794"/>
              <a:gd name="connsiteY10" fmla="*/ 42863 h 792957"/>
              <a:gd name="connsiteX11" fmla="*/ 0 w 1016794"/>
              <a:gd name="connsiteY11" fmla="*/ 23813 h 792957"/>
              <a:gd name="connsiteX12" fmla="*/ 0 w 1016794"/>
              <a:gd name="connsiteY12" fmla="*/ 9525 h 792957"/>
              <a:gd name="connsiteX13" fmla="*/ 7144 w 1016794"/>
              <a:gd name="connsiteY13" fmla="*/ 0 h 792957"/>
              <a:gd name="connsiteX14" fmla="*/ 21431 w 1016794"/>
              <a:gd name="connsiteY14" fmla="*/ 0 h 792957"/>
              <a:gd name="connsiteX15" fmla="*/ 42863 w 1016794"/>
              <a:gd name="connsiteY15" fmla="*/ 4763 h 792957"/>
              <a:gd name="connsiteX16" fmla="*/ 73819 w 1016794"/>
              <a:gd name="connsiteY16" fmla="*/ 14288 h 792957"/>
              <a:gd name="connsiteX17" fmla="*/ 154781 w 1016794"/>
              <a:gd name="connsiteY17" fmla="*/ 28575 h 792957"/>
              <a:gd name="connsiteX18" fmla="*/ 240506 w 1016794"/>
              <a:gd name="connsiteY18" fmla="*/ 47625 h 792957"/>
              <a:gd name="connsiteX19" fmla="*/ 342900 w 1016794"/>
              <a:gd name="connsiteY19" fmla="*/ 73819 h 792957"/>
              <a:gd name="connsiteX20" fmla="*/ 438150 w 1016794"/>
              <a:gd name="connsiteY20" fmla="*/ 102394 h 792957"/>
              <a:gd name="connsiteX21" fmla="*/ 497681 w 1016794"/>
              <a:gd name="connsiteY21" fmla="*/ 123825 h 792957"/>
              <a:gd name="connsiteX22" fmla="*/ 573881 w 1016794"/>
              <a:gd name="connsiteY22" fmla="*/ 154782 h 792957"/>
              <a:gd name="connsiteX23" fmla="*/ 645319 w 1016794"/>
              <a:gd name="connsiteY23" fmla="*/ 190500 h 792957"/>
              <a:gd name="connsiteX24" fmla="*/ 707231 w 1016794"/>
              <a:gd name="connsiteY24" fmla="*/ 223838 h 792957"/>
              <a:gd name="connsiteX25" fmla="*/ 742950 w 1016794"/>
              <a:gd name="connsiteY25" fmla="*/ 250032 h 792957"/>
              <a:gd name="connsiteX26" fmla="*/ 792956 w 1016794"/>
              <a:gd name="connsiteY26" fmla="*/ 292894 h 792957"/>
              <a:gd name="connsiteX27" fmla="*/ 850106 w 1016794"/>
              <a:gd name="connsiteY27" fmla="*/ 350044 h 792957"/>
              <a:gd name="connsiteX28" fmla="*/ 909638 w 1016794"/>
              <a:gd name="connsiteY28" fmla="*/ 419100 h 792957"/>
              <a:gd name="connsiteX29" fmla="*/ 954881 w 1016794"/>
              <a:gd name="connsiteY29" fmla="*/ 485775 h 792957"/>
              <a:gd name="connsiteX30" fmla="*/ 978694 w 1016794"/>
              <a:gd name="connsiteY30" fmla="*/ 528638 h 792957"/>
              <a:gd name="connsiteX31" fmla="*/ 995363 w 1016794"/>
              <a:gd name="connsiteY31" fmla="*/ 576263 h 792957"/>
              <a:gd name="connsiteX32" fmla="*/ 1004888 w 1016794"/>
              <a:gd name="connsiteY32" fmla="*/ 619125 h 792957"/>
              <a:gd name="connsiteX33" fmla="*/ 1014413 w 1016794"/>
              <a:gd name="connsiteY33" fmla="*/ 673894 h 792957"/>
              <a:gd name="connsiteX34" fmla="*/ 1016794 w 1016794"/>
              <a:gd name="connsiteY34" fmla="*/ 719138 h 792957"/>
              <a:gd name="connsiteX35" fmla="*/ 1007269 w 1016794"/>
              <a:gd name="connsiteY35" fmla="*/ 745332 h 792957"/>
              <a:gd name="connsiteX36" fmla="*/ 983456 w 1016794"/>
              <a:gd name="connsiteY36" fmla="*/ 764382 h 792957"/>
              <a:gd name="connsiteX37" fmla="*/ 954881 w 1016794"/>
              <a:gd name="connsiteY37" fmla="*/ 778669 h 792957"/>
              <a:gd name="connsiteX38" fmla="*/ 907256 w 1016794"/>
              <a:gd name="connsiteY38" fmla="*/ 790575 h 792957"/>
              <a:gd name="connsiteX39" fmla="*/ 871538 w 1016794"/>
              <a:gd name="connsiteY39" fmla="*/ 792957 h 792957"/>
              <a:gd name="connsiteX40" fmla="*/ 852488 w 1016794"/>
              <a:gd name="connsiteY40" fmla="*/ 785813 h 792957"/>
              <a:gd name="connsiteX41" fmla="*/ 771525 w 1016794"/>
              <a:gd name="connsiteY41" fmla="*/ 707232 h 792957"/>
              <a:gd name="connsiteX42" fmla="*/ 600075 w 1016794"/>
              <a:gd name="connsiteY42" fmla="*/ 547688 h 792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16794" h="792957">
                <a:moveTo>
                  <a:pt x="600075" y="547688"/>
                </a:moveTo>
                <a:lnTo>
                  <a:pt x="519113" y="471488"/>
                </a:lnTo>
                <a:lnTo>
                  <a:pt x="435769" y="390525"/>
                </a:lnTo>
                <a:lnTo>
                  <a:pt x="345281" y="300038"/>
                </a:lnTo>
                <a:lnTo>
                  <a:pt x="259556" y="223838"/>
                </a:lnTo>
                <a:lnTo>
                  <a:pt x="188119" y="169069"/>
                </a:lnTo>
                <a:lnTo>
                  <a:pt x="135731" y="133350"/>
                </a:lnTo>
                <a:lnTo>
                  <a:pt x="73819" y="92869"/>
                </a:lnTo>
                <a:lnTo>
                  <a:pt x="28575" y="66675"/>
                </a:lnTo>
                <a:lnTo>
                  <a:pt x="16669" y="57150"/>
                </a:lnTo>
                <a:lnTo>
                  <a:pt x="7144" y="42863"/>
                </a:lnTo>
                <a:lnTo>
                  <a:pt x="0" y="23813"/>
                </a:lnTo>
                <a:lnTo>
                  <a:pt x="0" y="9525"/>
                </a:lnTo>
                <a:lnTo>
                  <a:pt x="7144" y="0"/>
                </a:lnTo>
                <a:lnTo>
                  <a:pt x="21431" y="0"/>
                </a:lnTo>
                <a:lnTo>
                  <a:pt x="42863" y="4763"/>
                </a:lnTo>
                <a:lnTo>
                  <a:pt x="73819" y="14288"/>
                </a:lnTo>
                <a:lnTo>
                  <a:pt x="154781" y="28575"/>
                </a:lnTo>
                <a:lnTo>
                  <a:pt x="240506" y="47625"/>
                </a:lnTo>
                <a:lnTo>
                  <a:pt x="342900" y="73819"/>
                </a:lnTo>
                <a:lnTo>
                  <a:pt x="438150" y="102394"/>
                </a:lnTo>
                <a:lnTo>
                  <a:pt x="497681" y="123825"/>
                </a:lnTo>
                <a:lnTo>
                  <a:pt x="573881" y="154782"/>
                </a:lnTo>
                <a:lnTo>
                  <a:pt x="645319" y="190500"/>
                </a:lnTo>
                <a:lnTo>
                  <a:pt x="707231" y="223838"/>
                </a:lnTo>
                <a:lnTo>
                  <a:pt x="742950" y="250032"/>
                </a:lnTo>
                <a:lnTo>
                  <a:pt x="792956" y="292894"/>
                </a:lnTo>
                <a:lnTo>
                  <a:pt x="850106" y="350044"/>
                </a:lnTo>
                <a:lnTo>
                  <a:pt x="909638" y="419100"/>
                </a:lnTo>
                <a:lnTo>
                  <a:pt x="954881" y="485775"/>
                </a:lnTo>
                <a:lnTo>
                  <a:pt x="978694" y="528638"/>
                </a:lnTo>
                <a:lnTo>
                  <a:pt x="995363" y="576263"/>
                </a:lnTo>
                <a:lnTo>
                  <a:pt x="1004888" y="619125"/>
                </a:lnTo>
                <a:lnTo>
                  <a:pt x="1014413" y="673894"/>
                </a:lnTo>
                <a:lnTo>
                  <a:pt x="1016794" y="719138"/>
                </a:lnTo>
                <a:lnTo>
                  <a:pt x="1007269" y="745332"/>
                </a:lnTo>
                <a:lnTo>
                  <a:pt x="983456" y="764382"/>
                </a:lnTo>
                <a:lnTo>
                  <a:pt x="954881" y="778669"/>
                </a:lnTo>
                <a:lnTo>
                  <a:pt x="907256" y="790575"/>
                </a:lnTo>
                <a:lnTo>
                  <a:pt x="871538" y="792957"/>
                </a:lnTo>
                <a:lnTo>
                  <a:pt x="852488" y="785813"/>
                </a:lnTo>
                <a:lnTo>
                  <a:pt x="771525" y="707232"/>
                </a:lnTo>
                <a:lnTo>
                  <a:pt x="600075" y="5476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 rot="16200000">
            <a:off x="1514475" y="3136900"/>
            <a:ext cx="4295775" cy="1393825"/>
          </a:xfrm>
          <a:custGeom>
            <a:avLst/>
            <a:gdLst>
              <a:gd name="connsiteX0" fmla="*/ 2640815 w 4296621"/>
              <a:gd name="connsiteY0" fmla="*/ 1112108 h 1394549"/>
              <a:gd name="connsiteX1" fmla="*/ 3032701 w 4296621"/>
              <a:gd name="connsiteY1" fmla="*/ 1105047 h 1394549"/>
              <a:gd name="connsiteX2" fmla="*/ 3403404 w 4296621"/>
              <a:gd name="connsiteY2" fmla="*/ 1097986 h 1394549"/>
              <a:gd name="connsiteX3" fmla="*/ 3685844 w 4296621"/>
              <a:gd name="connsiteY3" fmla="*/ 1090925 h 1394549"/>
              <a:gd name="connsiteX4" fmla="*/ 3869430 w 4296621"/>
              <a:gd name="connsiteY4" fmla="*/ 1087395 h 1394549"/>
              <a:gd name="connsiteX5" fmla="*/ 3918857 w 4296621"/>
              <a:gd name="connsiteY5" fmla="*/ 1083864 h 1394549"/>
              <a:gd name="connsiteX6" fmla="*/ 3982406 w 4296621"/>
              <a:gd name="connsiteY6" fmla="*/ 1073273 h 1394549"/>
              <a:gd name="connsiteX7" fmla="*/ 4021241 w 4296621"/>
              <a:gd name="connsiteY7" fmla="*/ 1062681 h 1394549"/>
              <a:gd name="connsiteX8" fmla="*/ 4056547 w 4296621"/>
              <a:gd name="connsiteY8" fmla="*/ 1052090 h 1394549"/>
              <a:gd name="connsiteX9" fmla="*/ 4088321 w 4296621"/>
              <a:gd name="connsiteY9" fmla="*/ 1037968 h 1394549"/>
              <a:gd name="connsiteX10" fmla="*/ 4130687 w 4296621"/>
              <a:gd name="connsiteY10" fmla="*/ 1009724 h 1394549"/>
              <a:gd name="connsiteX11" fmla="*/ 4169523 w 4296621"/>
              <a:gd name="connsiteY11" fmla="*/ 970888 h 1394549"/>
              <a:gd name="connsiteX12" fmla="*/ 4197767 w 4296621"/>
              <a:gd name="connsiteY12" fmla="*/ 935583 h 1394549"/>
              <a:gd name="connsiteX13" fmla="*/ 4229541 w 4296621"/>
              <a:gd name="connsiteY13" fmla="*/ 889687 h 1394549"/>
              <a:gd name="connsiteX14" fmla="*/ 4254255 w 4296621"/>
              <a:gd name="connsiteY14" fmla="*/ 868504 h 1394549"/>
              <a:gd name="connsiteX15" fmla="*/ 4271907 w 4296621"/>
              <a:gd name="connsiteY15" fmla="*/ 861443 h 1394549"/>
              <a:gd name="connsiteX16" fmla="*/ 4286029 w 4296621"/>
              <a:gd name="connsiteY16" fmla="*/ 868504 h 1394549"/>
              <a:gd name="connsiteX17" fmla="*/ 4293090 w 4296621"/>
              <a:gd name="connsiteY17" fmla="*/ 882626 h 1394549"/>
              <a:gd name="connsiteX18" fmla="*/ 4296621 w 4296621"/>
              <a:gd name="connsiteY18" fmla="*/ 917931 h 1394549"/>
              <a:gd name="connsiteX19" fmla="*/ 4296621 w 4296621"/>
              <a:gd name="connsiteY19" fmla="*/ 985010 h 1394549"/>
              <a:gd name="connsiteX20" fmla="*/ 4293090 w 4296621"/>
              <a:gd name="connsiteY20" fmla="*/ 1037968 h 1394549"/>
              <a:gd name="connsiteX21" fmla="*/ 4275438 w 4296621"/>
              <a:gd name="connsiteY21" fmla="*/ 1105047 h 1394549"/>
              <a:gd name="connsiteX22" fmla="*/ 4243663 w 4296621"/>
              <a:gd name="connsiteY22" fmla="*/ 1182718 h 1394549"/>
              <a:gd name="connsiteX23" fmla="*/ 4208358 w 4296621"/>
              <a:gd name="connsiteY23" fmla="*/ 1253328 h 1394549"/>
              <a:gd name="connsiteX24" fmla="*/ 4165992 w 4296621"/>
              <a:gd name="connsiteY24" fmla="*/ 1320408 h 1394549"/>
              <a:gd name="connsiteX25" fmla="*/ 4141279 w 4296621"/>
              <a:gd name="connsiteY25" fmla="*/ 1359243 h 1394549"/>
              <a:gd name="connsiteX26" fmla="*/ 4116565 w 4296621"/>
              <a:gd name="connsiteY26" fmla="*/ 1376896 h 1394549"/>
              <a:gd name="connsiteX27" fmla="*/ 4084791 w 4296621"/>
              <a:gd name="connsiteY27" fmla="*/ 1391018 h 1394549"/>
              <a:gd name="connsiteX28" fmla="*/ 4049485 w 4296621"/>
              <a:gd name="connsiteY28" fmla="*/ 1394549 h 1394549"/>
              <a:gd name="connsiteX29" fmla="*/ 3996528 w 4296621"/>
              <a:gd name="connsiteY29" fmla="*/ 1387488 h 1394549"/>
              <a:gd name="connsiteX30" fmla="*/ 3943570 w 4296621"/>
              <a:gd name="connsiteY30" fmla="*/ 1373365 h 1394549"/>
              <a:gd name="connsiteX31" fmla="*/ 3862369 w 4296621"/>
              <a:gd name="connsiteY31" fmla="*/ 1362774 h 1394549"/>
              <a:gd name="connsiteX32" fmla="*/ 3664661 w 4296621"/>
              <a:gd name="connsiteY32" fmla="*/ 1355713 h 1394549"/>
              <a:gd name="connsiteX33" fmla="*/ 3396343 w 4296621"/>
              <a:gd name="connsiteY33" fmla="*/ 1355713 h 1394549"/>
              <a:gd name="connsiteX34" fmla="*/ 3036231 w 4296621"/>
              <a:gd name="connsiteY34" fmla="*/ 1359243 h 1394549"/>
              <a:gd name="connsiteX35" fmla="*/ 2764383 w 4296621"/>
              <a:gd name="connsiteY35" fmla="*/ 1355713 h 1394549"/>
              <a:gd name="connsiteX36" fmla="*/ 2478412 w 4296621"/>
              <a:gd name="connsiteY36" fmla="*/ 1355713 h 1394549"/>
              <a:gd name="connsiteX37" fmla="*/ 2248930 w 4296621"/>
              <a:gd name="connsiteY37" fmla="*/ 1348652 h 1394549"/>
              <a:gd name="connsiteX38" fmla="*/ 2061813 w 4296621"/>
              <a:gd name="connsiteY38" fmla="*/ 1338060 h 1394549"/>
              <a:gd name="connsiteX39" fmla="*/ 1910001 w 4296621"/>
              <a:gd name="connsiteY39" fmla="*/ 1323938 h 1394549"/>
              <a:gd name="connsiteX40" fmla="*/ 1705232 w 4296621"/>
              <a:gd name="connsiteY40" fmla="*/ 1295694 h 1394549"/>
              <a:gd name="connsiteX41" fmla="*/ 1472219 w 4296621"/>
              <a:gd name="connsiteY41" fmla="*/ 1249798 h 1394549"/>
              <a:gd name="connsiteX42" fmla="*/ 1274511 w 4296621"/>
              <a:gd name="connsiteY42" fmla="*/ 1196840 h 1394549"/>
              <a:gd name="connsiteX43" fmla="*/ 1080333 w 4296621"/>
              <a:gd name="connsiteY43" fmla="*/ 1129761 h 1394549"/>
              <a:gd name="connsiteX44" fmla="*/ 949705 w 4296621"/>
              <a:gd name="connsiteY44" fmla="*/ 1069742 h 1394549"/>
              <a:gd name="connsiteX45" fmla="*/ 815546 w 4296621"/>
              <a:gd name="connsiteY45" fmla="*/ 992071 h 1394549"/>
              <a:gd name="connsiteX46" fmla="*/ 674326 w 4296621"/>
              <a:gd name="connsiteY46" fmla="*/ 893217 h 1394549"/>
              <a:gd name="connsiteX47" fmla="*/ 571941 w 4296621"/>
              <a:gd name="connsiteY47" fmla="*/ 812016 h 1394549"/>
              <a:gd name="connsiteX48" fmla="*/ 458965 w 4296621"/>
              <a:gd name="connsiteY48" fmla="*/ 709631 h 1394549"/>
              <a:gd name="connsiteX49" fmla="*/ 331867 w 4296621"/>
              <a:gd name="connsiteY49" fmla="*/ 568411 h 1394549"/>
              <a:gd name="connsiteX50" fmla="*/ 208299 w 4296621"/>
              <a:gd name="connsiteY50" fmla="*/ 406008 h 1394549"/>
              <a:gd name="connsiteX51" fmla="*/ 134159 w 4296621"/>
              <a:gd name="connsiteY51" fmla="*/ 289501 h 1394549"/>
              <a:gd name="connsiteX52" fmla="*/ 45896 w 4296621"/>
              <a:gd name="connsiteY52" fmla="*/ 141220 h 1394549"/>
              <a:gd name="connsiteX53" fmla="*/ 10591 w 4296621"/>
              <a:gd name="connsiteY53" fmla="*/ 67080 h 1394549"/>
              <a:gd name="connsiteX54" fmla="*/ 0 w 4296621"/>
              <a:gd name="connsiteY54" fmla="*/ 35305 h 1394549"/>
              <a:gd name="connsiteX55" fmla="*/ 0 w 4296621"/>
              <a:gd name="connsiteY55" fmla="*/ 17653 h 1394549"/>
              <a:gd name="connsiteX56" fmla="*/ 14122 w 4296621"/>
              <a:gd name="connsiteY56" fmla="*/ 0 h 1394549"/>
              <a:gd name="connsiteX57" fmla="*/ 35305 w 4296621"/>
              <a:gd name="connsiteY57" fmla="*/ 3531 h 1394549"/>
              <a:gd name="connsiteX58" fmla="*/ 52957 w 4296621"/>
              <a:gd name="connsiteY58" fmla="*/ 14122 h 1394549"/>
              <a:gd name="connsiteX59" fmla="*/ 81201 w 4296621"/>
              <a:gd name="connsiteY59" fmla="*/ 56488 h 1394549"/>
              <a:gd name="connsiteX60" fmla="*/ 165933 w 4296621"/>
              <a:gd name="connsiteY60" fmla="*/ 172995 h 1394549"/>
              <a:gd name="connsiteX61" fmla="*/ 240074 w 4296621"/>
              <a:gd name="connsiteY61" fmla="*/ 264788 h 1394549"/>
              <a:gd name="connsiteX62" fmla="*/ 314214 w 4296621"/>
              <a:gd name="connsiteY62" fmla="*/ 345989 h 1394549"/>
              <a:gd name="connsiteX63" fmla="*/ 402477 w 4296621"/>
              <a:gd name="connsiteY63" fmla="*/ 441313 h 1394549"/>
              <a:gd name="connsiteX64" fmla="*/ 497801 w 4296621"/>
              <a:gd name="connsiteY64" fmla="*/ 533106 h 1394549"/>
              <a:gd name="connsiteX65" fmla="*/ 603716 w 4296621"/>
              <a:gd name="connsiteY65" fmla="*/ 617838 h 1394549"/>
              <a:gd name="connsiteX66" fmla="*/ 677856 w 4296621"/>
              <a:gd name="connsiteY66" fmla="*/ 674326 h 1394549"/>
              <a:gd name="connsiteX67" fmla="*/ 773180 w 4296621"/>
              <a:gd name="connsiteY67" fmla="*/ 741406 h 1394549"/>
              <a:gd name="connsiteX68" fmla="*/ 857912 w 4296621"/>
              <a:gd name="connsiteY68" fmla="*/ 790833 h 1394549"/>
              <a:gd name="connsiteX69" fmla="*/ 949705 w 4296621"/>
              <a:gd name="connsiteY69" fmla="*/ 843790 h 1394549"/>
              <a:gd name="connsiteX70" fmla="*/ 1073272 w 4296621"/>
              <a:gd name="connsiteY70" fmla="*/ 900278 h 1394549"/>
              <a:gd name="connsiteX71" fmla="*/ 1179187 w 4296621"/>
              <a:gd name="connsiteY71" fmla="*/ 939114 h 1394549"/>
              <a:gd name="connsiteX72" fmla="*/ 1270980 w 4296621"/>
              <a:gd name="connsiteY72" fmla="*/ 970888 h 1394549"/>
              <a:gd name="connsiteX73" fmla="*/ 1394548 w 4296621"/>
              <a:gd name="connsiteY73" fmla="*/ 1006193 h 1394549"/>
              <a:gd name="connsiteX74" fmla="*/ 1581665 w 4296621"/>
              <a:gd name="connsiteY74" fmla="*/ 1045029 h 1394549"/>
              <a:gd name="connsiteX75" fmla="*/ 1768781 w 4296621"/>
              <a:gd name="connsiteY75" fmla="*/ 1073273 h 1394549"/>
              <a:gd name="connsiteX76" fmla="*/ 1924123 w 4296621"/>
              <a:gd name="connsiteY76" fmla="*/ 1090925 h 1394549"/>
              <a:gd name="connsiteX77" fmla="*/ 2104179 w 4296621"/>
              <a:gd name="connsiteY77" fmla="*/ 1105047 h 1394549"/>
              <a:gd name="connsiteX78" fmla="*/ 2312479 w 4296621"/>
              <a:gd name="connsiteY78" fmla="*/ 1112108 h 1394549"/>
              <a:gd name="connsiteX79" fmla="*/ 2640815 w 4296621"/>
              <a:gd name="connsiteY79" fmla="*/ 1112108 h 139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296621" h="1394549">
                <a:moveTo>
                  <a:pt x="2640815" y="1112108"/>
                </a:moveTo>
                <a:lnTo>
                  <a:pt x="3032701" y="1105047"/>
                </a:lnTo>
                <a:lnTo>
                  <a:pt x="3403404" y="1097986"/>
                </a:lnTo>
                <a:lnTo>
                  <a:pt x="3685844" y="1090925"/>
                </a:lnTo>
                <a:lnTo>
                  <a:pt x="3869430" y="1087395"/>
                </a:lnTo>
                <a:lnTo>
                  <a:pt x="3918857" y="1083864"/>
                </a:lnTo>
                <a:lnTo>
                  <a:pt x="3982406" y="1073273"/>
                </a:lnTo>
                <a:lnTo>
                  <a:pt x="4021241" y="1062681"/>
                </a:lnTo>
                <a:lnTo>
                  <a:pt x="4056547" y="1052090"/>
                </a:lnTo>
                <a:lnTo>
                  <a:pt x="4088321" y="1037968"/>
                </a:lnTo>
                <a:lnTo>
                  <a:pt x="4130687" y="1009724"/>
                </a:lnTo>
                <a:lnTo>
                  <a:pt x="4169523" y="970888"/>
                </a:lnTo>
                <a:lnTo>
                  <a:pt x="4197767" y="935583"/>
                </a:lnTo>
                <a:lnTo>
                  <a:pt x="4229541" y="889687"/>
                </a:lnTo>
                <a:lnTo>
                  <a:pt x="4254255" y="868504"/>
                </a:lnTo>
                <a:lnTo>
                  <a:pt x="4271907" y="861443"/>
                </a:lnTo>
                <a:lnTo>
                  <a:pt x="4286029" y="868504"/>
                </a:lnTo>
                <a:lnTo>
                  <a:pt x="4293090" y="882626"/>
                </a:lnTo>
                <a:lnTo>
                  <a:pt x="4296621" y="917931"/>
                </a:lnTo>
                <a:lnTo>
                  <a:pt x="4296621" y="985010"/>
                </a:lnTo>
                <a:lnTo>
                  <a:pt x="4293090" y="1037968"/>
                </a:lnTo>
                <a:lnTo>
                  <a:pt x="4275438" y="1105047"/>
                </a:lnTo>
                <a:lnTo>
                  <a:pt x="4243663" y="1182718"/>
                </a:lnTo>
                <a:lnTo>
                  <a:pt x="4208358" y="1253328"/>
                </a:lnTo>
                <a:lnTo>
                  <a:pt x="4165992" y="1320408"/>
                </a:lnTo>
                <a:lnTo>
                  <a:pt x="4141279" y="1359243"/>
                </a:lnTo>
                <a:lnTo>
                  <a:pt x="4116565" y="1376896"/>
                </a:lnTo>
                <a:lnTo>
                  <a:pt x="4084791" y="1391018"/>
                </a:lnTo>
                <a:lnTo>
                  <a:pt x="4049485" y="1394549"/>
                </a:lnTo>
                <a:lnTo>
                  <a:pt x="3996528" y="1387488"/>
                </a:lnTo>
                <a:lnTo>
                  <a:pt x="3943570" y="1373365"/>
                </a:lnTo>
                <a:lnTo>
                  <a:pt x="3862369" y="1362774"/>
                </a:lnTo>
                <a:lnTo>
                  <a:pt x="3664661" y="1355713"/>
                </a:lnTo>
                <a:lnTo>
                  <a:pt x="3396343" y="1355713"/>
                </a:lnTo>
                <a:lnTo>
                  <a:pt x="3036231" y="1359243"/>
                </a:lnTo>
                <a:lnTo>
                  <a:pt x="2764383" y="1355713"/>
                </a:lnTo>
                <a:lnTo>
                  <a:pt x="2478412" y="1355713"/>
                </a:lnTo>
                <a:lnTo>
                  <a:pt x="2248930" y="1348652"/>
                </a:lnTo>
                <a:lnTo>
                  <a:pt x="2061813" y="1338060"/>
                </a:lnTo>
                <a:lnTo>
                  <a:pt x="1910001" y="1323938"/>
                </a:lnTo>
                <a:lnTo>
                  <a:pt x="1705232" y="1295694"/>
                </a:lnTo>
                <a:lnTo>
                  <a:pt x="1472219" y="1249798"/>
                </a:lnTo>
                <a:lnTo>
                  <a:pt x="1274511" y="1196840"/>
                </a:lnTo>
                <a:lnTo>
                  <a:pt x="1080333" y="1129761"/>
                </a:lnTo>
                <a:lnTo>
                  <a:pt x="949705" y="1069742"/>
                </a:lnTo>
                <a:lnTo>
                  <a:pt x="815546" y="992071"/>
                </a:lnTo>
                <a:lnTo>
                  <a:pt x="674326" y="893217"/>
                </a:lnTo>
                <a:lnTo>
                  <a:pt x="571941" y="812016"/>
                </a:lnTo>
                <a:lnTo>
                  <a:pt x="458965" y="709631"/>
                </a:lnTo>
                <a:lnTo>
                  <a:pt x="331867" y="568411"/>
                </a:lnTo>
                <a:lnTo>
                  <a:pt x="208299" y="406008"/>
                </a:lnTo>
                <a:lnTo>
                  <a:pt x="134159" y="289501"/>
                </a:lnTo>
                <a:lnTo>
                  <a:pt x="45896" y="141220"/>
                </a:lnTo>
                <a:lnTo>
                  <a:pt x="10591" y="67080"/>
                </a:lnTo>
                <a:lnTo>
                  <a:pt x="0" y="35305"/>
                </a:lnTo>
                <a:lnTo>
                  <a:pt x="0" y="17653"/>
                </a:lnTo>
                <a:lnTo>
                  <a:pt x="14122" y="0"/>
                </a:lnTo>
                <a:lnTo>
                  <a:pt x="35305" y="3531"/>
                </a:lnTo>
                <a:lnTo>
                  <a:pt x="52957" y="14122"/>
                </a:lnTo>
                <a:lnTo>
                  <a:pt x="81201" y="56488"/>
                </a:lnTo>
                <a:lnTo>
                  <a:pt x="165933" y="172995"/>
                </a:lnTo>
                <a:lnTo>
                  <a:pt x="240074" y="264788"/>
                </a:lnTo>
                <a:lnTo>
                  <a:pt x="314214" y="345989"/>
                </a:lnTo>
                <a:lnTo>
                  <a:pt x="402477" y="441313"/>
                </a:lnTo>
                <a:lnTo>
                  <a:pt x="497801" y="533106"/>
                </a:lnTo>
                <a:lnTo>
                  <a:pt x="603716" y="617838"/>
                </a:lnTo>
                <a:lnTo>
                  <a:pt x="677856" y="674326"/>
                </a:lnTo>
                <a:lnTo>
                  <a:pt x="773180" y="741406"/>
                </a:lnTo>
                <a:lnTo>
                  <a:pt x="857912" y="790833"/>
                </a:lnTo>
                <a:lnTo>
                  <a:pt x="949705" y="843790"/>
                </a:lnTo>
                <a:lnTo>
                  <a:pt x="1073272" y="900278"/>
                </a:lnTo>
                <a:lnTo>
                  <a:pt x="1179187" y="939114"/>
                </a:lnTo>
                <a:lnTo>
                  <a:pt x="1270980" y="970888"/>
                </a:lnTo>
                <a:lnTo>
                  <a:pt x="1394548" y="1006193"/>
                </a:lnTo>
                <a:lnTo>
                  <a:pt x="1581665" y="1045029"/>
                </a:lnTo>
                <a:lnTo>
                  <a:pt x="1768781" y="1073273"/>
                </a:lnTo>
                <a:lnTo>
                  <a:pt x="1924123" y="1090925"/>
                </a:lnTo>
                <a:lnTo>
                  <a:pt x="2104179" y="1105047"/>
                </a:lnTo>
                <a:lnTo>
                  <a:pt x="2312479" y="1112108"/>
                </a:lnTo>
                <a:lnTo>
                  <a:pt x="2640815" y="111210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2655888" y="3494088"/>
            <a:ext cx="1562100" cy="1403350"/>
          </a:xfrm>
          <a:custGeom>
            <a:avLst/>
            <a:gdLst>
              <a:gd name="connsiteX0" fmla="*/ 604837 w 1562100"/>
              <a:gd name="connsiteY0" fmla="*/ 704850 h 1404937"/>
              <a:gd name="connsiteX1" fmla="*/ 864394 w 1562100"/>
              <a:gd name="connsiteY1" fmla="*/ 500062 h 1404937"/>
              <a:gd name="connsiteX2" fmla="*/ 1147762 w 1562100"/>
              <a:gd name="connsiteY2" fmla="*/ 271462 h 1404937"/>
              <a:gd name="connsiteX3" fmla="*/ 1400175 w 1562100"/>
              <a:gd name="connsiteY3" fmla="*/ 64294 h 1404937"/>
              <a:gd name="connsiteX4" fmla="*/ 1443037 w 1562100"/>
              <a:gd name="connsiteY4" fmla="*/ 33337 h 1404937"/>
              <a:gd name="connsiteX5" fmla="*/ 1562100 w 1562100"/>
              <a:gd name="connsiteY5" fmla="*/ 0 h 1404937"/>
              <a:gd name="connsiteX6" fmla="*/ 1445419 w 1562100"/>
              <a:gd name="connsiteY6" fmla="*/ 157162 h 1404937"/>
              <a:gd name="connsiteX7" fmla="*/ 1319212 w 1562100"/>
              <a:gd name="connsiteY7" fmla="*/ 297656 h 1404937"/>
              <a:gd name="connsiteX8" fmla="*/ 1109662 w 1562100"/>
              <a:gd name="connsiteY8" fmla="*/ 531019 h 1404937"/>
              <a:gd name="connsiteX9" fmla="*/ 923925 w 1562100"/>
              <a:gd name="connsiteY9" fmla="*/ 733425 h 1404937"/>
              <a:gd name="connsiteX10" fmla="*/ 781050 w 1562100"/>
              <a:gd name="connsiteY10" fmla="*/ 888206 h 1404937"/>
              <a:gd name="connsiteX11" fmla="*/ 628650 w 1562100"/>
              <a:gd name="connsiteY11" fmla="*/ 1054894 h 1404937"/>
              <a:gd name="connsiteX12" fmla="*/ 478631 w 1562100"/>
              <a:gd name="connsiteY12" fmla="*/ 1209675 h 1404937"/>
              <a:gd name="connsiteX13" fmla="*/ 409575 w 1562100"/>
              <a:gd name="connsiteY13" fmla="*/ 1281112 h 1404937"/>
              <a:gd name="connsiteX14" fmla="*/ 397669 w 1562100"/>
              <a:gd name="connsiteY14" fmla="*/ 1312069 h 1404937"/>
              <a:gd name="connsiteX15" fmla="*/ 385762 w 1562100"/>
              <a:gd name="connsiteY15" fmla="*/ 1340644 h 1404937"/>
              <a:gd name="connsiteX16" fmla="*/ 361950 w 1562100"/>
              <a:gd name="connsiteY16" fmla="*/ 1373981 h 1404937"/>
              <a:gd name="connsiteX17" fmla="*/ 338137 w 1562100"/>
              <a:gd name="connsiteY17" fmla="*/ 1395412 h 1404937"/>
              <a:gd name="connsiteX18" fmla="*/ 321469 w 1562100"/>
              <a:gd name="connsiteY18" fmla="*/ 1402556 h 1404937"/>
              <a:gd name="connsiteX19" fmla="*/ 295275 w 1562100"/>
              <a:gd name="connsiteY19" fmla="*/ 1404937 h 1404937"/>
              <a:gd name="connsiteX20" fmla="*/ 269081 w 1562100"/>
              <a:gd name="connsiteY20" fmla="*/ 1395412 h 1404937"/>
              <a:gd name="connsiteX21" fmla="*/ 247650 w 1562100"/>
              <a:gd name="connsiteY21" fmla="*/ 1376362 h 1404937"/>
              <a:gd name="connsiteX22" fmla="*/ 216694 w 1562100"/>
              <a:gd name="connsiteY22" fmla="*/ 1335881 h 1404937"/>
              <a:gd name="connsiteX23" fmla="*/ 171450 w 1562100"/>
              <a:gd name="connsiteY23" fmla="*/ 1269206 h 1404937"/>
              <a:gd name="connsiteX24" fmla="*/ 119062 w 1562100"/>
              <a:gd name="connsiteY24" fmla="*/ 1193006 h 1404937"/>
              <a:gd name="connsiteX25" fmla="*/ 71437 w 1562100"/>
              <a:gd name="connsiteY25" fmla="*/ 1107281 h 1404937"/>
              <a:gd name="connsiteX26" fmla="*/ 30956 w 1562100"/>
              <a:gd name="connsiteY26" fmla="*/ 1012031 h 1404937"/>
              <a:gd name="connsiteX27" fmla="*/ 7144 w 1562100"/>
              <a:gd name="connsiteY27" fmla="*/ 950119 h 1404937"/>
              <a:gd name="connsiteX28" fmla="*/ 0 w 1562100"/>
              <a:gd name="connsiteY28" fmla="*/ 907256 h 1404937"/>
              <a:gd name="connsiteX29" fmla="*/ 4762 w 1562100"/>
              <a:gd name="connsiteY29" fmla="*/ 883444 h 1404937"/>
              <a:gd name="connsiteX30" fmla="*/ 9525 w 1562100"/>
              <a:gd name="connsiteY30" fmla="*/ 876300 h 1404937"/>
              <a:gd name="connsiteX31" fmla="*/ 14287 w 1562100"/>
              <a:gd name="connsiteY31" fmla="*/ 873919 h 1404937"/>
              <a:gd name="connsiteX32" fmla="*/ 26194 w 1562100"/>
              <a:gd name="connsiteY32" fmla="*/ 873919 h 1404937"/>
              <a:gd name="connsiteX33" fmla="*/ 42862 w 1562100"/>
              <a:gd name="connsiteY33" fmla="*/ 878681 h 1404937"/>
              <a:gd name="connsiteX34" fmla="*/ 76200 w 1562100"/>
              <a:gd name="connsiteY34" fmla="*/ 895350 h 1404937"/>
              <a:gd name="connsiteX35" fmla="*/ 128587 w 1562100"/>
              <a:gd name="connsiteY35" fmla="*/ 919162 h 1404937"/>
              <a:gd name="connsiteX36" fmla="*/ 183356 w 1562100"/>
              <a:gd name="connsiteY36" fmla="*/ 940594 h 1404937"/>
              <a:gd name="connsiteX37" fmla="*/ 216694 w 1562100"/>
              <a:gd name="connsiteY37" fmla="*/ 947737 h 1404937"/>
              <a:gd name="connsiteX38" fmla="*/ 242887 w 1562100"/>
              <a:gd name="connsiteY38" fmla="*/ 950119 h 1404937"/>
              <a:gd name="connsiteX39" fmla="*/ 269081 w 1562100"/>
              <a:gd name="connsiteY39" fmla="*/ 945356 h 1404937"/>
              <a:gd name="connsiteX40" fmla="*/ 311944 w 1562100"/>
              <a:gd name="connsiteY40" fmla="*/ 926306 h 1404937"/>
              <a:gd name="connsiteX41" fmla="*/ 371475 w 1562100"/>
              <a:gd name="connsiteY41" fmla="*/ 881062 h 1404937"/>
              <a:gd name="connsiteX42" fmla="*/ 564356 w 1562100"/>
              <a:gd name="connsiteY42" fmla="*/ 738187 h 1404937"/>
              <a:gd name="connsiteX43" fmla="*/ 604837 w 1562100"/>
              <a:gd name="connsiteY43" fmla="*/ 704850 h 1404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562100" h="1404937">
                <a:moveTo>
                  <a:pt x="604837" y="704850"/>
                </a:moveTo>
                <a:lnTo>
                  <a:pt x="864394" y="500062"/>
                </a:lnTo>
                <a:lnTo>
                  <a:pt x="1147762" y="271462"/>
                </a:lnTo>
                <a:lnTo>
                  <a:pt x="1400175" y="64294"/>
                </a:lnTo>
                <a:lnTo>
                  <a:pt x="1443037" y="33337"/>
                </a:lnTo>
                <a:lnTo>
                  <a:pt x="1562100" y="0"/>
                </a:lnTo>
                <a:lnTo>
                  <a:pt x="1445419" y="157162"/>
                </a:lnTo>
                <a:lnTo>
                  <a:pt x="1319212" y="297656"/>
                </a:lnTo>
                <a:lnTo>
                  <a:pt x="1109662" y="531019"/>
                </a:lnTo>
                <a:lnTo>
                  <a:pt x="923925" y="733425"/>
                </a:lnTo>
                <a:lnTo>
                  <a:pt x="781050" y="888206"/>
                </a:lnTo>
                <a:lnTo>
                  <a:pt x="628650" y="1054894"/>
                </a:lnTo>
                <a:lnTo>
                  <a:pt x="478631" y="1209675"/>
                </a:lnTo>
                <a:lnTo>
                  <a:pt x="409575" y="1281112"/>
                </a:lnTo>
                <a:lnTo>
                  <a:pt x="397669" y="1312069"/>
                </a:lnTo>
                <a:lnTo>
                  <a:pt x="385762" y="1340644"/>
                </a:lnTo>
                <a:lnTo>
                  <a:pt x="361950" y="1373981"/>
                </a:lnTo>
                <a:lnTo>
                  <a:pt x="338137" y="1395412"/>
                </a:lnTo>
                <a:lnTo>
                  <a:pt x="321469" y="1402556"/>
                </a:lnTo>
                <a:lnTo>
                  <a:pt x="295275" y="1404937"/>
                </a:lnTo>
                <a:lnTo>
                  <a:pt x="269081" y="1395412"/>
                </a:lnTo>
                <a:lnTo>
                  <a:pt x="247650" y="1376362"/>
                </a:lnTo>
                <a:lnTo>
                  <a:pt x="216694" y="1335881"/>
                </a:lnTo>
                <a:lnTo>
                  <a:pt x="171450" y="1269206"/>
                </a:lnTo>
                <a:lnTo>
                  <a:pt x="119062" y="1193006"/>
                </a:lnTo>
                <a:lnTo>
                  <a:pt x="71437" y="1107281"/>
                </a:lnTo>
                <a:lnTo>
                  <a:pt x="30956" y="1012031"/>
                </a:lnTo>
                <a:lnTo>
                  <a:pt x="7144" y="950119"/>
                </a:lnTo>
                <a:lnTo>
                  <a:pt x="0" y="907256"/>
                </a:lnTo>
                <a:lnTo>
                  <a:pt x="4762" y="883444"/>
                </a:lnTo>
                <a:lnTo>
                  <a:pt x="9525" y="876300"/>
                </a:lnTo>
                <a:lnTo>
                  <a:pt x="14287" y="873919"/>
                </a:lnTo>
                <a:lnTo>
                  <a:pt x="26194" y="873919"/>
                </a:lnTo>
                <a:lnTo>
                  <a:pt x="42862" y="878681"/>
                </a:lnTo>
                <a:lnTo>
                  <a:pt x="76200" y="895350"/>
                </a:lnTo>
                <a:lnTo>
                  <a:pt x="128587" y="919162"/>
                </a:lnTo>
                <a:lnTo>
                  <a:pt x="183356" y="940594"/>
                </a:lnTo>
                <a:lnTo>
                  <a:pt x="216694" y="947737"/>
                </a:lnTo>
                <a:lnTo>
                  <a:pt x="242887" y="950119"/>
                </a:lnTo>
                <a:lnTo>
                  <a:pt x="269081" y="945356"/>
                </a:lnTo>
                <a:lnTo>
                  <a:pt x="311944" y="926306"/>
                </a:lnTo>
                <a:lnTo>
                  <a:pt x="371475" y="881062"/>
                </a:lnTo>
                <a:lnTo>
                  <a:pt x="564356" y="738187"/>
                </a:lnTo>
                <a:lnTo>
                  <a:pt x="604837" y="7048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 rot="16200000">
            <a:off x="3894932" y="2415381"/>
            <a:ext cx="4402138" cy="2454275"/>
          </a:xfrm>
          <a:custGeom>
            <a:avLst/>
            <a:gdLst>
              <a:gd name="connsiteX0" fmla="*/ 2035162 w 4401217"/>
              <a:gd name="connsiteY0" fmla="*/ 209920 h 2455003"/>
              <a:gd name="connsiteX1" fmla="*/ 2405192 w 4401217"/>
              <a:gd name="connsiteY1" fmla="*/ 209920 h 2455003"/>
              <a:gd name="connsiteX2" fmla="*/ 2696946 w 4401217"/>
              <a:gd name="connsiteY2" fmla="*/ 213478 h 2455003"/>
              <a:gd name="connsiteX3" fmla="*/ 2924656 w 4401217"/>
              <a:gd name="connsiteY3" fmla="*/ 220594 h 2455003"/>
              <a:gd name="connsiteX4" fmla="*/ 3138135 w 4401217"/>
              <a:gd name="connsiteY4" fmla="*/ 224152 h 2455003"/>
              <a:gd name="connsiteX5" fmla="*/ 3419215 w 4401217"/>
              <a:gd name="connsiteY5" fmla="*/ 234826 h 2455003"/>
              <a:gd name="connsiteX6" fmla="*/ 3597114 w 4401217"/>
              <a:gd name="connsiteY6" fmla="*/ 241942 h 2455003"/>
              <a:gd name="connsiteX7" fmla="*/ 3782129 w 4401217"/>
              <a:gd name="connsiteY7" fmla="*/ 249058 h 2455003"/>
              <a:gd name="connsiteX8" fmla="*/ 3924448 w 4401217"/>
              <a:gd name="connsiteY8" fmla="*/ 256174 h 2455003"/>
              <a:gd name="connsiteX9" fmla="*/ 3963586 w 4401217"/>
              <a:gd name="connsiteY9" fmla="*/ 256174 h 2455003"/>
              <a:gd name="connsiteX10" fmla="*/ 4016955 w 4401217"/>
              <a:gd name="connsiteY10" fmla="*/ 249058 h 2455003"/>
              <a:gd name="connsiteX11" fmla="*/ 4066767 w 4401217"/>
              <a:gd name="connsiteY11" fmla="*/ 241942 h 2455003"/>
              <a:gd name="connsiteX12" fmla="*/ 4120137 w 4401217"/>
              <a:gd name="connsiteY12" fmla="*/ 227710 h 2455003"/>
              <a:gd name="connsiteX13" fmla="*/ 4169948 w 4401217"/>
              <a:gd name="connsiteY13" fmla="*/ 206362 h 2455003"/>
              <a:gd name="connsiteX14" fmla="*/ 4219760 w 4401217"/>
              <a:gd name="connsiteY14" fmla="*/ 170782 h 2455003"/>
              <a:gd name="connsiteX15" fmla="*/ 4269572 w 4401217"/>
              <a:gd name="connsiteY15" fmla="*/ 117413 h 2455003"/>
              <a:gd name="connsiteX16" fmla="*/ 4312267 w 4401217"/>
              <a:gd name="connsiteY16" fmla="*/ 64043 h 2455003"/>
              <a:gd name="connsiteX17" fmla="*/ 4354963 w 4401217"/>
              <a:gd name="connsiteY17" fmla="*/ 7115 h 2455003"/>
              <a:gd name="connsiteX18" fmla="*/ 4372753 w 4401217"/>
              <a:gd name="connsiteY18" fmla="*/ 0 h 2455003"/>
              <a:gd name="connsiteX19" fmla="*/ 4383427 w 4401217"/>
              <a:gd name="connsiteY19" fmla="*/ 3558 h 2455003"/>
              <a:gd name="connsiteX20" fmla="*/ 4394101 w 4401217"/>
              <a:gd name="connsiteY20" fmla="*/ 10673 h 2455003"/>
              <a:gd name="connsiteX21" fmla="*/ 4401217 w 4401217"/>
              <a:gd name="connsiteY21" fmla="*/ 35579 h 2455003"/>
              <a:gd name="connsiteX22" fmla="*/ 4397659 w 4401217"/>
              <a:gd name="connsiteY22" fmla="*/ 117413 h 2455003"/>
              <a:gd name="connsiteX23" fmla="*/ 4390543 w 4401217"/>
              <a:gd name="connsiteY23" fmla="*/ 199246 h 2455003"/>
              <a:gd name="connsiteX24" fmla="*/ 4376311 w 4401217"/>
              <a:gd name="connsiteY24" fmla="*/ 263290 h 2455003"/>
              <a:gd name="connsiteX25" fmla="*/ 4347847 w 4401217"/>
              <a:gd name="connsiteY25" fmla="*/ 338007 h 2455003"/>
              <a:gd name="connsiteX26" fmla="*/ 4315825 w 4401217"/>
              <a:gd name="connsiteY26" fmla="*/ 409167 h 2455003"/>
              <a:gd name="connsiteX27" fmla="*/ 4283804 w 4401217"/>
              <a:gd name="connsiteY27" fmla="*/ 466094 h 2455003"/>
              <a:gd name="connsiteX28" fmla="*/ 4244666 w 4401217"/>
              <a:gd name="connsiteY28" fmla="*/ 533696 h 2455003"/>
              <a:gd name="connsiteX29" fmla="*/ 4205528 w 4401217"/>
              <a:gd name="connsiteY29" fmla="*/ 587066 h 2455003"/>
              <a:gd name="connsiteX30" fmla="*/ 4166390 w 4401217"/>
              <a:gd name="connsiteY30" fmla="*/ 619087 h 2455003"/>
              <a:gd name="connsiteX31" fmla="*/ 4130811 w 4401217"/>
              <a:gd name="connsiteY31" fmla="*/ 633319 h 2455003"/>
              <a:gd name="connsiteX32" fmla="*/ 4105905 w 4401217"/>
              <a:gd name="connsiteY32" fmla="*/ 629761 h 2455003"/>
              <a:gd name="connsiteX33" fmla="*/ 4077441 w 4401217"/>
              <a:gd name="connsiteY33" fmla="*/ 619087 h 2455003"/>
              <a:gd name="connsiteX34" fmla="*/ 4041861 w 4401217"/>
              <a:gd name="connsiteY34" fmla="*/ 594182 h 2455003"/>
              <a:gd name="connsiteX35" fmla="*/ 4020513 w 4401217"/>
              <a:gd name="connsiteY35" fmla="*/ 569276 h 2455003"/>
              <a:gd name="connsiteX36" fmla="*/ 3984934 w 4401217"/>
              <a:gd name="connsiteY36" fmla="*/ 547928 h 2455003"/>
              <a:gd name="connsiteX37" fmla="*/ 3920890 w 4401217"/>
              <a:gd name="connsiteY37" fmla="*/ 530138 h 2455003"/>
              <a:gd name="connsiteX38" fmla="*/ 3856846 w 4401217"/>
              <a:gd name="connsiteY38" fmla="*/ 523022 h 2455003"/>
              <a:gd name="connsiteX39" fmla="*/ 3646926 w 4401217"/>
              <a:gd name="connsiteY39" fmla="*/ 512348 h 2455003"/>
              <a:gd name="connsiteX40" fmla="*/ 3369404 w 4401217"/>
              <a:gd name="connsiteY40" fmla="*/ 494558 h 2455003"/>
              <a:gd name="connsiteX41" fmla="*/ 2988700 w 4401217"/>
              <a:gd name="connsiteY41" fmla="*/ 469652 h 2455003"/>
              <a:gd name="connsiteX42" fmla="*/ 2743200 w 4401217"/>
              <a:gd name="connsiteY42" fmla="*/ 455421 h 2455003"/>
              <a:gd name="connsiteX43" fmla="*/ 2622228 w 4401217"/>
              <a:gd name="connsiteY43" fmla="*/ 430515 h 2455003"/>
              <a:gd name="connsiteX44" fmla="*/ 2316242 w 4401217"/>
              <a:gd name="connsiteY44" fmla="*/ 434073 h 2455003"/>
              <a:gd name="connsiteX45" fmla="*/ 2024488 w 4401217"/>
              <a:gd name="connsiteY45" fmla="*/ 434073 h 2455003"/>
              <a:gd name="connsiteX46" fmla="*/ 1750524 w 4401217"/>
              <a:gd name="connsiteY46" fmla="*/ 434073 h 2455003"/>
              <a:gd name="connsiteX47" fmla="*/ 1405400 w 4401217"/>
              <a:gd name="connsiteY47" fmla="*/ 434073 h 2455003"/>
              <a:gd name="connsiteX48" fmla="*/ 992675 w 4401217"/>
              <a:gd name="connsiteY48" fmla="*/ 434073 h 2455003"/>
              <a:gd name="connsiteX49" fmla="*/ 793428 w 4401217"/>
              <a:gd name="connsiteY49" fmla="*/ 437631 h 2455003"/>
              <a:gd name="connsiteX50" fmla="*/ 697363 w 4401217"/>
              <a:gd name="connsiteY50" fmla="*/ 444747 h 2455003"/>
              <a:gd name="connsiteX51" fmla="*/ 622646 w 4401217"/>
              <a:gd name="connsiteY51" fmla="*/ 455421 h 2455003"/>
              <a:gd name="connsiteX52" fmla="*/ 555044 w 4401217"/>
              <a:gd name="connsiteY52" fmla="*/ 476768 h 2455003"/>
              <a:gd name="connsiteX53" fmla="*/ 458979 w 4401217"/>
              <a:gd name="connsiteY53" fmla="*/ 523022 h 2455003"/>
              <a:gd name="connsiteX54" fmla="*/ 409167 w 4401217"/>
              <a:gd name="connsiteY54" fmla="*/ 558602 h 2455003"/>
              <a:gd name="connsiteX55" fmla="*/ 370029 w 4401217"/>
              <a:gd name="connsiteY55" fmla="*/ 604856 h 2455003"/>
              <a:gd name="connsiteX56" fmla="*/ 334449 w 4401217"/>
              <a:gd name="connsiteY56" fmla="*/ 658225 h 2455003"/>
              <a:gd name="connsiteX57" fmla="*/ 309544 w 4401217"/>
              <a:gd name="connsiteY57" fmla="*/ 715153 h 2455003"/>
              <a:gd name="connsiteX58" fmla="*/ 284638 w 4401217"/>
              <a:gd name="connsiteY58" fmla="*/ 786312 h 2455003"/>
              <a:gd name="connsiteX59" fmla="*/ 266848 w 4401217"/>
              <a:gd name="connsiteY59" fmla="*/ 893052 h 2455003"/>
              <a:gd name="connsiteX60" fmla="*/ 252616 w 4401217"/>
              <a:gd name="connsiteY60" fmla="*/ 1003349 h 2455003"/>
              <a:gd name="connsiteX61" fmla="*/ 245500 w 4401217"/>
              <a:gd name="connsiteY61" fmla="*/ 1181248 h 2455003"/>
              <a:gd name="connsiteX62" fmla="*/ 249058 w 4401217"/>
              <a:gd name="connsiteY62" fmla="*/ 1334241 h 2455003"/>
              <a:gd name="connsiteX63" fmla="*/ 256174 w 4401217"/>
              <a:gd name="connsiteY63" fmla="*/ 1547719 h 2455003"/>
              <a:gd name="connsiteX64" fmla="*/ 266848 w 4401217"/>
              <a:gd name="connsiteY64" fmla="*/ 1679365 h 2455003"/>
              <a:gd name="connsiteX65" fmla="*/ 281080 w 4401217"/>
              <a:gd name="connsiteY65" fmla="*/ 1789662 h 2455003"/>
              <a:gd name="connsiteX66" fmla="*/ 302428 w 4401217"/>
              <a:gd name="connsiteY66" fmla="*/ 1878611 h 2455003"/>
              <a:gd name="connsiteX67" fmla="*/ 327334 w 4401217"/>
              <a:gd name="connsiteY67" fmla="*/ 1953329 h 2455003"/>
              <a:gd name="connsiteX68" fmla="*/ 352239 w 4401217"/>
              <a:gd name="connsiteY68" fmla="*/ 2422982 h 2455003"/>
              <a:gd name="connsiteX69" fmla="*/ 320218 w 4401217"/>
              <a:gd name="connsiteY69" fmla="*/ 2444330 h 2455003"/>
              <a:gd name="connsiteX70" fmla="*/ 281080 w 4401217"/>
              <a:gd name="connsiteY70" fmla="*/ 2455003 h 2455003"/>
              <a:gd name="connsiteX71" fmla="*/ 252616 w 4401217"/>
              <a:gd name="connsiteY71" fmla="*/ 2455003 h 2455003"/>
              <a:gd name="connsiteX72" fmla="*/ 209920 w 4401217"/>
              <a:gd name="connsiteY72" fmla="*/ 2437214 h 2455003"/>
              <a:gd name="connsiteX73" fmla="*/ 174341 w 4401217"/>
              <a:gd name="connsiteY73" fmla="*/ 2408750 h 2455003"/>
              <a:gd name="connsiteX74" fmla="*/ 142319 w 4401217"/>
              <a:gd name="connsiteY74" fmla="*/ 2358938 h 2455003"/>
              <a:gd name="connsiteX75" fmla="*/ 120971 w 4401217"/>
              <a:gd name="connsiteY75" fmla="*/ 2312684 h 2455003"/>
              <a:gd name="connsiteX76" fmla="*/ 81833 w 4401217"/>
              <a:gd name="connsiteY76" fmla="*/ 2188155 h 2455003"/>
              <a:gd name="connsiteX77" fmla="*/ 46253 w 4401217"/>
              <a:gd name="connsiteY77" fmla="*/ 2042278 h 2455003"/>
              <a:gd name="connsiteX78" fmla="*/ 24906 w 4401217"/>
              <a:gd name="connsiteY78" fmla="*/ 1882169 h 2455003"/>
              <a:gd name="connsiteX79" fmla="*/ 10674 w 4401217"/>
              <a:gd name="connsiteY79" fmla="*/ 1739850 h 2455003"/>
              <a:gd name="connsiteX80" fmla="*/ 0 w 4401217"/>
              <a:gd name="connsiteY80" fmla="*/ 1512140 h 2455003"/>
              <a:gd name="connsiteX81" fmla="*/ 7116 w 4401217"/>
              <a:gd name="connsiteY81" fmla="*/ 1277313 h 2455003"/>
              <a:gd name="connsiteX82" fmla="*/ 17790 w 4401217"/>
              <a:gd name="connsiteY82" fmla="*/ 1106530 h 2455003"/>
              <a:gd name="connsiteX83" fmla="*/ 24906 w 4401217"/>
              <a:gd name="connsiteY83" fmla="*/ 1010465 h 2455003"/>
              <a:gd name="connsiteX84" fmla="*/ 39137 w 4401217"/>
              <a:gd name="connsiteY84" fmla="*/ 903726 h 2455003"/>
              <a:gd name="connsiteX85" fmla="*/ 56927 w 4401217"/>
              <a:gd name="connsiteY85" fmla="*/ 804102 h 2455003"/>
              <a:gd name="connsiteX86" fmla="*/ 92507 w 4401217"/>
              <a:gd name="connsiteY86" fmla="*/ 661783 h 2455003"/>
              <a:gd name="connsiteX87" fmla="*/ 128087 w 4401217"/>
              <a:gd name="connsiteY87" fmla="*/ 562160 h 2455003"/>
              <a:gd name="connsiteX88" fmla="*/ 177899 w 4401217"/>
              <a:gd name="connsiteY88" fmla="*/ 469652 h 2455003"/>
              <a:gd name="connsiteX89" fmla="*/ 238384 w 4401217"/>
              <a:gd name="connsiteY89" fmla="*/ 394935 h 2455003"/>
              <a:gd name="connsiteX90" fmla="*/ 291754 w 4401217"/>
              <a:gd name="connsiteY90" fmla="*/ 345123 h 2455003"/>
              <a:gd name="connsiteX91" fmla="*/ 341565 w 4401217"/>
              <a:gd name="connsiteY91" fmla="*/ 313101 h 2455003"/>
              <a:gd name="connsiteX92" fmla="*/ 426957 w 4401217"/>
              <a:gd name="connsiteY92" fmla="*/ 273964 h 2455003"/>
              <a:gd name="connsiteX93" fmla="*/ 530138 w 4401217"/>
              <a:gd name="connsiteY93" fmla="*/ 241942 h 2455003"/>
              <a:gd name="connsiteX94" fmla="*/ 651109 w 4401217"/>
              <a:gd name="connsiteY94" fmla="*/ 220594 h 2455003"/>
              <a:gd name="connsiteX95" fmla="*/ 747175 w 4401217"/>
              <a:gd name="connsiteY95" fmla="*/ 213478 h 2455003"/>
              <a:gd name="connsiteX96" fmla="*/ 871704 w 4401217"/>
              <a:gd name="connsiteY96" fmla="*/ 209920 h 2455003"/>
              <a:gd name="connsiteX97" fmla="*/ 1131436 w 4401217"/>
              <a:gd name="connsiteY97" fmla="*/ 209920 h 2455003"/>
              <a:gd name="connsiteX98" fmla="*/ 1533488 w 4401217"/>
              <a:gd name="connsiteY98" fmla="*/ 209920 h 2455003"/>
              <a:gd name="connsiteX99" fmla="*/ 2035162 w 4401217"/>
              <a:gd name="connsiteY99" fmla="*/ 209920 h 245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4401217" h="2455003">
                <a:moveTo>
                  <a:pt x="2035162" y="209920"/>
                </a:moveTo>
                <a:lnTo>
                  <a:pt x="2405192" y="209920"/>
                </a:lnTo>
                <a:lnTo>
                  <a:pt x="2696946" y="213478"/>
                </a:lnTo>
                <a:lnTo>
                  <a:pt x="2924656" y="220594"/>
                </a:lnTo>
                <a:lnTo>
                  <a:pt x="3138135" y="224152"/>
                </a:lnTo>
                <a:lnTo>
                  <a:pt x="3419215" y="234826"/>
                </a:lnTo>
                <a:lnTo>
                  <a:pt x="3597114" y="241942"/>
                </a:lnTo>
                <a:lnTo>
                  <a:pt x="3782129" y="249058"/>
                </a:lnTo>
                <a:lnTo>
                  <a:pt x="3924448" y="256174"/>
                </a:lnTo>
                <a:lnTo>
                  <a:pt x="3963586" y="256174"/>
                </a:lnTo>
                <a:lnTo>
                  <a:pt x="4016955" y="249058"/>
                </a:lnTo>
                <a:lnTo>
                  <a:pt x="4066767" y="241942"/>
                </a:lnTo>
                <a:lnTo>
                  <a:pt x="4120137" y="227710"/>
                </a:lnTo>
                <a:lnTo>
                  <a:pt x="4169948" y="206362"/>
                </a:lnTo>
                <a:lnTo>
                  <a:pt x="4219760" y="170782"/>
                </a:lnTo>
                <a:lnTo>
                  <a:pt x="4269572" y="117413"/>
                </a:lnTo>
                <a:lnTo>
                  <a:pt x="4312267" y="64043"/>
                </a:lnTo>
                <a:lnTo>
                  <a:pt x="4354963" y="7115"/>
                </a:lnTo>
                <a:lnTo>
                  <a:pt x="4372753" y="0"/>
                </a:lnTo>
                <a:lnTo>
                  <a:pt x="4383427" y="3558"/>
                </a:lnTo>
                <a:lnTo>
                  <a:pt x="4394101" y="10673"/>
                </a:lnTo>
                <a:lnTo>
                  <a:pt x="4401217" y="35579"/>
                </a:lnTo>
                <a:lnTo>
                  <a:pt x="4397659" y="117413"/>
                </a:lnTo>
                <a:lnTo>
                  <a:pt x="4390543" y="199246"/>
                </a:lnTo>
                <a:lnTo>
                  <a:pt x="4376311" y="263290"/>
                </a:lnTo>
                <a:lnTo>
                  <a:pt x="4347847" y="338007"/>
                </a:lnTo>
                <a:lnTo>
                  <a:pt x="4315825" y="409167"/>
                </a:lnTo>
                <a:lnTo>
                  <a:pt x="4283804" y="466094"/>
                </a:lnTo>
                <a:lnTo>
                  <a:pt x="4244666" y="533696"/>
                </a:lnTo>
                <a:lnTo>
                  <a:pt x="4205528" y="587066"/>
                </a:lnTo>
                <a:lnTo>
                  <a:pt x="4166390" y="619087"/>
                </a:lnTo>
                <a:lnTo>
                  <a:pt x="4130811" y="633319"/>
                </a:lnTo>
                <a:lnTo>
                  <a:pt x="4105905" y="629761"/>
                </a:lnTo>
                <a:lnTo>
                  <a:pt x="4077441" y="619087"/>
                </a:lnTo>
                <a:lnTo>
                  <a:pt x="4041861" y="594182"/>
                </a:lnTo>
                <a:lnTo>
                  <a:pt x="4020513" y="569276"/>
                </a:lnTo>
                <a:lnTo>
                  <a:pt x="3984934" y="547928"/>
                </a:lnTo>
                <a:lnTo>
                  <a:pt x="3920890" y="530138"/>
                </a:lnTo>
                <a:lnTo>
                  <a:pt x="3856846" y="523022"/>
                </a:lnTo>
                <a:lnTo>
                  <a:pt x="3646926" y="512348"/>
                </a:lnTo>
                <a:lnTo>
                  <a:pt x="3369404" y="494558"/>
                </a:lnTo>
                <a:lnTo>
                  <a:pt x="2988700" y="469652"/>
                </a:lnTo>
                <a:lnTo>
                  <a:pt x="2743200" y="455421"/>
                </a:lnTo>
                <a:lnTo>
                  <a:pt x="2622228" y="430515"/>
                </a:lnTo>
                <a:lnTo>
                  <a:pt x="2316242" y="434073"/>
                </a:lnTo>
                <a:lnTo>
                  <a:pt x="2024488" y="434073"/>
                </a:lnTo>
                <a:lnTo>
                  <a:pt x="1750524" y="434073"/>
                </a:lnTo>
                <a:lnTo>
                  <a:pt x="1405400" y="434073"/>
                </a:lnTo>
                <a:lnTo>
                  <a:pt x="992675" y="434073"/>
                </a:lnTo>
                <a:lnTo>
                  <a:pt x="793428" y="437631"/>
                </a:lnTo>
                <a:lnTo>
                  <a:pt x="697363" y="444747"/>
                </a:lnTo>
                <a:lnTo>
                  <a:pt x="622646" y="455421"/>
                </a:lnTo>
                <a:lnTo>
                  <a:pt x="555044" y="476768"/>
                </a:lnTo>
                <a:lnTo>
                  <a:pt x="458979" y="523022"/>
                </a:lnTo>
                <a:lnTo>
                  <a:pt x="409167" y="558602"/>
                </a:lnTo>
                <a:lnTo>
                  <a:pt x="370029" y="604856"/>
                </a:lnTo>
                <a:lnTo>
                  <a:pt x="334449" y="658225"/>
                </a:lnTo>
                <a:lnTo>
                  <a:pt x="309544" y="715153"/>
                </a:lnTo>
                <a:lnTo>
                  <a:pt x="284638" y="786312"/>
                </a:lnTo>
                <a:lnTo>
                  <a:pt x="266848" y="893052"/>
                </a:lnTo>
                <a:lnTo>
                  <a:pt x="252616" y="1003349"/>
                </a:lnTo>
                <a:lnTo>
                  <a:pt x="245500" y="1181248"/>
                </a:lnTo>
                <a:lnTo>
                  <a:pt x="249058" y="1334241"/>
                </a:lnTo>
                <a:lnTo>
                  <a:pt x="256174" y="1547719"/>
                </a:lnTo>
                <a:lnTo>
                  <a:pt x="266848" y="1679365"/>
                </a:lnTo>
                <a:lnTo>
                  <a:pt x="281080" y="1789662"/>
                </a:lnTo>
                <a:lnTo>
                  <a:pt x="302428" y="1878611"/>
                </a:lnTo>
                <a:lnTo>
                  <a:pt x="327334" y="1953329"/>
                </a:lnTo>
                <a:lnTo>
                  <a:pt x="352239" y="2422982"/>
                </a:lnTo>
                <a:lnTo>
                  <a:pt x="320218" y="2444330"/>
                </a:lnTo>
                <a:lnTo>
                  <a:pt x="281080" y="2455003"/>
                </a:lnTo>
                <a:lnTo>
                  <a:pt x="252616" y="2455003"/>
                </a:lnTo>
                <a:lnTo>
                  <a:pt x="209920" y="2437214"/>
                </a:lnTo>
                <a:lnTo>
                  <a:pt x="174341" y="2408750"/>
                </a:lnTo>
                <a:lnTo>
                  <a:pt x="142319" y="2358938"/>
                </a:lnTo>
                <a:lnTo>
                  <a:pt x="120971" y="2312684"/>
                </a:lnTo>
                <a:lnTo>
                  <a:pt x="81833" y="2188155"/>
                </a:lnTo>
                <a:lnTo>
                  <a:pt x="46253" y="2042278"/>
                </a:lnTo>
                <a:lnTo>
                  <a:pt x="24906" y="1882169"/>
                </a:lnTo>
                <a:lnTo>
                  <a:pt x="10674" y="1739850"/>
                </a:lnTo>
                <a:lnTo>
                  <a:pt x="0" y="1512140"/>
                </a:lnTo>
                <a:lnTo>
                  <a:pt x="7116" y="1277313"/>
                </a:lnTo>
                <a:lnTo>
                  <a:pt x="17790" y="1106530"/>
                </a:lnTo>
                <a:lnTo>
                  <a:pt x="24906" y="1010465"/>
                </a:lnTo>
                <a:lnTo>
                  <a:pt x="39137" y="903726"/>
                </a:lnTo>
                <a:lnTo>
                  <a:pt x="56927" y="804102"/>
                </a:lnTo>
                <a:lnTo>
                  <a:pt x="92507" y="661783"/>
                </a:lnTo>
                <a:lnTo>
                  <a:pt x="128087" y="562160"/>
                </a:lnTo>
                <a:lnTo>
                  <a:pt x="177899" y="469652"/>
                </a:lnTo>
                <a:lnTo>
                  <a:pt x="238384" y="394935"/>
                </a:lnTo>
                <a:lnTo>
                  <a:pt x="291754" y="345123"/>
                </a:lnTo>
                <a:lnTo>
                  <a:pt x="341565" y="313101"/>
                </a:lnTo>
                <a:lnTo>
                  <a:pt x="426957" y="273964"/>
                </a:lnTo>
                <a:lnTo>
                  <a:pt x="530138" y="241942"/>
                </a:lnTo>
                <a:lnTo>
                  <a:pt x="651109" y="220594"/>
                </a:lnTo>
                <a:lnTo>
                  <a:pt x="747175" y="213478"/>
                </a:lnTo>
                <a:lnTo>
                  <a:pt x="871704" y="209920"/>
                </a:lnTo>
                <a:lnTo>
                  <a:pt x="1131436" y="209920"/>
                </a:lnTo>
                <a:lnTo>
                  <a:pt x="1533488" y="209920"/>
                </a:lnTo>
                <a:lnTo>
                  <a:pt x="2035162" y="2099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 rot="16200000">
            <a:off x="6614319" y="4871244"/>
            <a:ext cx="817562" cy="590550"/>
          </a:xfrm>
          <a:custGeom>
            <a:avLst/>
            <a:gdLst>
              <a:gd name="connsiteX0" fmla="*/ 497682 w 816769"/>
              <a:gd name="connsiteY0" fmla="*/ 273843 h 590550"/>
              <a:gd name="connsiteX1" fmla="*/ 733425 w 816769"/>
              <a:gd name="connsiteY1" fmla="*/ 309562 h 590550"/>
              <a:gd name="connsiteX2" fmla="*/ 790575 w 816769"/>
              <a:gd name="connsiteY2" fmla="*/ 319087 h 590550"/>
              <a:gd name="connsiteX3" fmla="*/ 804863 w 816769"/>
              <a:gd name="connsiteY3" fmla="*/ 323850 h 590550"/>
              <a:gd name="connsiteX4" fmla="*/ 814388 w 816769"/>
              <a:gd name="connsiteY4" fmla="*/ 333375 h 590550"/>
              <a:gd name="connsiteX5" fmla="*/ 816769 w 816769"/>
              <a:gd name="connsiteY5" fmla="*/ 342900 h 590550"/>
              <a:gd name="connsiteX6" fmla="*/ 809625 w 816769"/>
              <a:gd name="connsiteY6" fmla="*/ 359568 h 590550"/>
              <a:gd name="connsiteX7" fmla="*/ 788194 w 816769"/>
              <a:gd name="connsiteY7" fmla="*/ 381000 h 590550"/>
              <a:gd name="connsiteX8" fmla="*/ 738188 w 816769"/>
              <a:gd name="connsiteY8" fmla="*/ 385762 h 590550"/>
              <a:gd name="connsiteX9" fmla="*/ 626269 w 816769"/>
              <a:gd name="connsiteY9" fmla="*/ 388143 h 590550"/>
              <a:gd name="connsiteX10" fmla="*/ 464344 w 816769"/>
              <a:gd name="connsiteY10" fmla="*/ 400050 h 590550"/>
              <a:gd name="connsiteX11" fmla="*/ 314325 w 816769"/>
              <a:gd name="connsiteY11" fmla="*/ 419100 h 590550"/>
              <a:gd name="connsiteX12" fmla="*/ 221457 w 816769"/>
              <a:gd name="connsiteY12" fmla="*/ 433387 h 590550"/>
              <a:gd name="connsiteX13" fmla="*/ 173832 w 816769"/>
              <a:gd name="connsiteY13" fmla="*/ 450056 h 590550"/>
              <a:gd name="connsiteX14" fmla="*/ 135732 w 816769"/>
              <a:gd name="connsiteY14" fmla="*/ 473868 h 590550"/>
              <a:gd name="connsiteX15" fmla="*/ 114300 w 816769"/>
              <a:gd name="connsiteY15" fmla="*/ 497681 h 590550"/>
              <a:gd name="connsiteX16" fmla="*/ 97632 w 816769"/>
              <a:gd name="connsiteY16" fmla="*/ 531018 h 590550"/>
              <a:gd name="connsiteX17" fmla="*/ 80963 w 816769"/>
              <a:gd name="connsiteY17" fmla="*/ 564356 h 590550"/>
              <a:gd name="connsiteX18" fmla="*/ 38100 w 816769"/>
              <a:gd name="connsiteY18" fmla="*/ 588168 h 590550"/>
              <a:gd name="connsiteX19" fmla="*/ 0 w 816769"/>
              <a:gd name="connsiteY19" fmla="*/ 590550 h 590550"/>
              <a:gd name="connsiteX20" fmla="*/ 26194 w 816769"/>
              <a:gd name="connsiteY20" fmla="*/ 0 h 590550"/>
              <a:gd name="connsiteX21" fmla="*/ 57150 w 816769"/>
              <a:gd name="connsiteY21" fmla="*/ 90487 h 590550"/>
              <a:gd name="connsiteX22" fmla="*/ 73819 w 816769"/>
              <a:gd name="connsiteY22" fmla="*/ 126206 h 590550"/>
              <a:gd name="connsiteX23" fmla="*/ 97632 w 816769"/>
              <a:gd name="connsiteY23" fmla="*/ 159543 h 590550"/>
              <a:gd name="connsiteX24" fmla="*/ 121444 w 816769"/>
              <a:gd name="connsiteY24" fmla="*/ 183356 h 590550"/>
              <a:gd name="connsiteX25" fmla="*/ 152400 w 816769"/>
              <a:gd name="connsiteY25" fmla="*/ 202406 h 590550"/>
              <a:gd name="connsiteX26" fmla="*/ 180975 w 816769"/>
              <a:gd name="connsiteY26" fmla="*/ 214312 h 590550"/>
              <a:gd name="connsiteX27" fmla="*/ 214313 w 816769"/>
              <a:gd name="connsiteY27" fmla="*/ 223837 h 590550"/>
              <a:gd name="connsiteX28" fmla="*/ 330994 w 816769"/>
              <a:gd name="connsiteY28" fmla="*/ 245268 h 590550"/>
              <a:gd name="connsiteX29" fmla="*/ 497682 w 816769"/>
              <a:gd name="connsiteY29" fmla="*/ 273843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16769" h="590550">
                <a:moveTo>
                  <a:pt x="497682" y="273843"/>
                </a:moveTo>
                <a:lnTo>
                  <a:pt x="733425" y="309562"/>
                </a:lnTo>
                <a:lnTo>
                  <a:pt x="790575" y="319087"/>
                </a:lnTo>
                <a:lnTo>
                  <a:pt x="804863" y="323850"/>
                </a:lnTo>
                <a:lnTo>
                  <a:pt x="814388" y="333375"/>
                </a:lnTo>
                <a:lnTo>
                  <a:pt x="816769" y="342900"/>
                </a:lnTo>
                <a:lnTo>
                  <a:pt x="809625" y="359568"/>
                </a:lnTo>
                <a:lnTo>
                  <a:pt x="788194" y="381000"/>
                </a:lnTo>
                <a:lnTo>
                  <a:pt x="738188" y="385762"/>
                </a:lnTo>
                <a:lnTo>
                  <a:pt x="626269" y="388143"/>
                </a:lnTo>
                <a:lnTo>
                  <a:pt x="464344" y="400050"/>
                </a:lnTo>
                <a:lnTo>
                  <a:pt x="314325" y="419100"/>
                </a:lnTo>
                <a:lnTo>
                  <a:pt x="221457" y="433387"/>
                </a:lnTo>
                <a:lnTo>
                  <a:pt x="173832" y="450056"/>
                </a:lnTo>
                <a:lnTo>
                  <a:pt x="135732" y="473868"/>
                </a:lnTo>
                <a:lnTo>
                  <a:pt x="114300" y="497681"/>
                </a:lnTo>
                <a:lnTo>
                  <a:pt x="97632" y="531018"/>
                </a:lnTo>
                <a:lnTo>
                  <a:pt x="80963" y="564356"/>
                </a:lnTo>
                <a:lnTo>
                  <a:pt x="38100" y="588168"/>
                </a:lnTo>
                <a:lnTo>
                  <a:pt x="0" y="590550"/>
                </a:lnTo>
                <a:lnTo>
                  <a:pt x="26194" y="0"/>
                </a:lnTo>
                <a:lnTo>
                  <a:pt x="57150" y="90487"/>
                </a:lnTo>
                <a:lnTo>
                  <a:pt x="73819" y="126206"/>
                </a:lnTo>
                <a:lnTo>
                  <a:pt x="97632" y="159543"/>
                </a:lnTo>
                <a:lnTo>
                  <a:pt x="121444" y="183356"/>
                </a:lnTo>
                <a:lnTo>
                  <a:pt x="152400" y="202406"/>
                </a:lnTo>
                <a:lnTo>
                  <a:pt x="180975" y="214312"/>
                </a:lnTo>
                <a:lnTo>
                  <a:pt x="214313" y="223837"/>
                </a:lnTo>
                <a:lnTo>
                  <a:pt x="330994" y="245268"/>
                </a:lnTo>
                <a:lnTo>
                  <a:pt x="497682" y="2738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5162550" y="1998663"/>
            <a:ext cx="1541463" cy="1268412"/>
          </a:xfrm>
          <a:custGeom>
            <a:avLst/>
            <a:gdLst>
              <a:gd name="connsiteX0" fmla="*/ 423863 w 1540669"/>
              <a:gd name="connsiteY0" fmla="*/ 871537 h 1269206"/>
              <a:gd name="connsiteX1" fmla="*/ 661988 w 1540669"/>
              <a:gd name="connsiteY1" fmla="*/ 678656 h 1269206"/>
              <a:gd name="connsiteX2" fmla="*/ 866775 w 1540669"/>
              <a:gd name="connsiteY2" fmla="*/ 502444 h 1269206"/>
              <a:gd name="connsiteX3" fmla="*/ 1002506 w 1540669"/>
              <a:gd name="connsiteY3" fmla="*/ 373856 h 1269206"/>
              <a:gd name="connsiteX4" fmla="*/ 1076325 w 1540669"/>
              <a:gd name="connsiteY4" fmla="*/ 292894 h 1269206"/>
              <a:gd name="connsiteX5" fmla="*/ 1121569 w 1540669"/>
              <a:gd name="connsiteY5" fmla="*/ 228600 h 1269206"/>
              <a:gd name="connsiteX6" fmla="*/ 1126331 w 1540669"/>
              <a:gd name="connsiteY6" fmla="*/ 204787 h 1269206"/>
              <a:gd name="connsiteX7" fmla="*/ 1126331 w 1540669"/>
              <a:gd name="connsiteY7" fmla="*/ 161925 h 1269206"/>
              <a:gd name="connsiteX8" fmla="*/ 1114425 w 1540669"/>
              <a:gd name="connsiteY8" fmla="*/ 128587 h 1269206"/>
              <a:gd name="connsiteX9" fmla="*/ 1092994 w 1540669"/>
              <a:gd name="connsiteY9" fmla="*/ 92869 h 1269206"/>
              <a:gd name="connsiteX10" fmla="*/ 1073944 w 1540669"/>
              <a:gd name="connsiteY10" fmla="*/ 66675 h 1269206"/>
              <a:gd name="connsiteX11" fmla="*/ 1054894 w 1540669"/>
              <a:gd name="connsiteY11" fmla="*/ 40481 h 1269206"/>
              <a:gd name="connsiteX12" fmla="*/ 1050131 w 1540669"/>
              <a:gd name="connsiteY12" fmla="*/ 26194 h 1269206"/>
              <a:gd name="connsiteX13" fmla="*/ 1057275 w 1540669"/>
              <a:gd name="connsiteY13" fmla="*/ 11906 h 1269206"/>
              <a:gd name="connsiteX14" fmla="*/ 1083469 w 1540669"/>
              <a:gd name="connsiteY14" fmla="*/ 0 h 1269206"/>
              <a:gd name="connsiteX15" fmla="*/ 1135856 w 1540669"/>
              <a:gd name="connsiteY15" fmla="*/ 4762 h 1269206"/>
              <a:gd name="connsiteX16" fmla="*/ 1185863 w 1540669"/>
              <a:gd name="connsiteY16" fmla="*/ 16669 h 1269206"/>
              <a:gd name="connsiteX17" fmla="*/ 1231106 w 1540669"/>
              <a:gd name="connsiteY17" fmla="*/ 35719 h 1269206"/>
              <a:gd name="connsiteX18" fmla="*/ 1271588 w 1540669"/>
              <a:gd name="connsiteY18" fmla="*/ 57150 h 1269206"/>
              <a:gd name="connsiteX19" fmla="*/ 1316831 w 1540669"/>
              <a:gd name="connsiteY19" fmla="*/ 88106 h 1269206"/>
              <a:gd name="connsiteX20" fmla="*/ 1359694 w 1540669"/>
              <a:gd name="connsiteY20" fmla="*/ 121444 h 1269206"/>
              <a:gd name="connsiteX21" fmla="*/ 1407319 w 1540669"/>
              <a:gd name="connsiteY21" fmla="*/ 166687 h 1269206"/>
              <a:gd name="connsiteX22" fmla="*/ 1452563 w 1540669"/>
              <a:gd name="connsiteY22" fmla="*/ 211931 h 1269206"/>
              <a:gd name="connsiteX23" fmla="*/ 1488281 w 1540669"/>
              <a:gd name="connsiteY23" fmla="*/ 252412 h 1269206"/>
              <a:gd name="connsiteX24" fmla="*/ 1516856 w 1540669"/>
              <a:gd name="connsiteY24" fmla="*/ 290512 h 1269206"/>
              <a:gd name="connsiteX25" fmla="*/ 1531144 w 1540669"/>
              <a:gd name="connsiteY25" fmla="*/ 323850 h 1269206"/>
              <a:gd name="connsiteX26" fmla="*/ 1538288 w 1540669"/>
              <a:gd name="connsiteY26" fmla="*/ 354806 h 1269206"/>
              <a:gd name="connsiteX27" fmla="*/ 1540669 w 1540669"/>
              <a:gd name="connsiteY27" fmla="*/ 373856 h 1269206"/>
              <a:gd name="connsiteX28" fmla="*/ 1535906 w 1540669"/>
              <a:gd name="connsiteY28" fmla="*/ 390525 h 1269206"/>
              <a:gd name="connsiteX29" fmla="*/ 1524000 w 1540669"/>
              <a:gd name="connsiteY29" fmla="*/ 407194 h 1269206"/>
              <a:gd name="connsiteX30" fmla="*/ 1500188 w 1540669"/>
              <a:gd name="connsiteY30" fmla="*/ 419100 h 1269206"/>
              <a:gd name="connsiteX31" fmla="*/ 1478756 w 1540669"/>
              <a:gd name="connsiteY31" fmla="*/ 423862 h 1269206"/>
              <a:gd name="connsiteX32" fmla="*/ 1438275 w 1540669"/>
              <a:gd name="connsiteY32" fmla="*/ 440531 h 1269206"/>
              <a:gd name="connsiteX33" fmla="*/ 1350169 w 1540669"/>
              <a:gd name="connsiteY33" fmla="*/ 481012 h 1269206"/>
              <a:gd name="connsiteX34" fmla="*/ 1219200 w 1540669"/>
              <a:gd name="connsiteY34" fmla="*/ 561975 h 1269206"/>
              <a:gd name="connsiteX35" fmla="*/ 1033463 w 1540669"/>
              <a:gd name="connsiteY35" fmla="*/ 685800 h 1269206"/>
              <a:gd name="connsiteX36" fmla="*/ 916781 w 1540669"/>
              <a:gd name="connsiteY36" fmla="*/ 764381 h 1269206"/>
              <a:gd name="connsiteX37" fmla="*/ 745331 w 1540669"/>
              <a:gd name="connsiteY37" fmla="*/ 869156 h 1269206"/>
              <a:gd name="connsiteX38" fmla="*/ 471488 w 1540669"/>
              <a:gd name="connsiteY38" fmla="*/ 1038225 h 1269206"/>
              <a:gd name="connsiteX39" fmla="*/ 264319 w 1540669"/>
              <a:gd name="connsiteY39" fmla="*/ 1157287 h 1269206"/>
              <a:gd name="connsiteX40" fmla="*/ 128588 w 1540669"/>
              <a:gd name="connsiteY40" fmla="*/ 1238250 h 1269206"/>
              <a:gd name="connsiteX41" fmla="*/ 0 w 1540669"/>
              <a:gd name="connsiteY41" fmla="*/ 1269206 h 1269206"/>
              <a:gd name="connsiteX42" fmla="*/ 145256 w 1540669"/>
              <a:gd name="connsiteY42" fmla="*/ 1088231 h 1269206"/>
              <a:gd name="connsiteX43" fmla="*/ 335756 w 1540669"/>
              <a:gd name="connsiteY43" fmla="*/ 942975 h 1269206"/>
              <a:gd name="connsiteX44" fmla="*/ 423863 w 1540669"/>
              <a:gd name="connsiteY44" fmla="*/ 871537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540669" h="1269206">
                <a:moveTo>
                  <a:pt x="423863" y="871537"/>
                </a:moveTo>
                <a:lnTo>
                  <a:pt x="661988" y="678656"/>
                </a:lnTo>
                <a:lnTo>
                  <a:pt x="866775" y="502444"/>
                </a:lnTo>
                <a:lnTo>
                  <a:pt x="1002506" y="373856"/>
                </a:lnTo>
                <a:lnTo>
                  <a:pt x="1076325" y="292894"/>
                </a:lnTo>
                <a:lnTo>
                  <a:pt x="1121569" y="228600"/>
                </a:lnTo>
                <a:lnTo>
                  <a:pt x="1126331" y="204787"/>
                </a:lnTo>
                <a:lnTo>
                  <a:pt x="1126331" y="161925"/>
                </a:lnTo>
                <a:lnTo>
                  <a:pt x="1114425" y="128587"/>
                </a:lnTo>
                <a:lnTo>
                  <a:pt x="1092994" y="92869"/>
                </a:lnTo>
                <a:lnTo>
                  <a:pt x="1073944" y="66675"/>
                </a:lnTo>
                <a:lnTo>
                  <a:pt x="1054894" y="40481"/>
                </a:lnTo>
                <a:lnTo>
                  <a:pt x="1050131" y="26194"/>
                </a:lnTo>
                <a:lnTo>
                  <a:pt x="1057275" y="11906"/>
                </a:lnTo>
                <a:lnTo>
                  <a:pt x="1083469" y="0"/>
                </a:lnTo>
                <a:lnTo>
                  <a:pt x="1135856" y="4762"/>
                </a:lnTo>
                <a:lnTo>
                  <a:pt x="1185863" y="16669"/>
                </a:lnTo>
                <a:lnTo>
                  <a:pt x="1231106" y="35719"/>
                </a:lnTo>
                <a:lnTo>
                  <a:pt x="1271588" y="57150"/>
                </a:lnTo>
                <a:lnTo>
                  <a:pt x="1316831" y="88106"/>
                </a:lnTo>
                <a:lnTo>
                  <a:pt x="1359694" y="121444"/>
                </a:lnTo>
                <a:lnTo>
                  <a:pt x="1407319" y="166687"/>
                </a:lnTo>
                <a:lnTo>
                  <a:pt x="1452563" y="211931"/>
                </a:lnTo>
                <a:lnTo>
                  <a:pt x="1488281" y="252412"/>
                </a:lnTo>
                <a:lnTo>
                  <a:pt x="1516856" y="290512"/>
                </a:lnTo>
                <a:lnTo>
                  <a:pt x="1531144" y="323850"/>
                </a:lnTo>
                <a:lnTo>
                  <a:pt x="1538288" y="354806"/>
                </a:lnTo>
                <a:lnTo>
                  <a:pt x="1540669" y="373856"/>
                </a:lnTo>
                <a:lnTo>
                  <a:pt x="1535906" y="390525"/>
                </a:lnTo>
                <a:lnTo>
                  <a:pt x="1524000" y="407194"/>
                </a:lnTo>
                <a:lnTo>
                  <a:pt x="1500188" y="419100"/>
                </a:lnTo>
                <a:lnTo>
                  <a:pt x="1478756" y="423862"/>
                </a:lnTo>
                <a:lnTo>
                  <a:pt x="1438275" y="440531"/>
                </a:lnTo>
                <a:lnTo>
                  <a:pt x="1350169" y="481012"/>
                </a:lnTo>
                <a:lnTo>
                  <a:pt x="1219200" y="561975"/>
                </a:lnTo>
                <a:lnTo>
                  <a:pt x="1033463" y="685800"/>
                </a:lnTo>
                <a:lnTo>
                  <a:pt x="916781" y="764381"/>
                </a:lnTo>
                <a:lnTo>
                  <a:pt x="745331" y="869156"/>
                </a:lnTo>
                <a:lnTo>
                  <a:pt x="471488" y="1038225"/>
                </a:lnTo>
                <a:lnTo>
                  <a:pt x="264319" y="1157287"/>
                </a:lnTo>
                <a:lnTo>
                  <a:pt x="128588" y="1238250"/>
                </a:lnTo>
                <a:lnTo>
                  <a:pt x="0" y="1269206"/>
                </a:lnTo>
                <a:lnTo>
                  <a:pt x="145256" y="1088231"/>
                </a:lnTo>
                <a:lnTo>
                  <a:pt x="335756" y="942975"/>
                </a:lnTo>
                <a:lnTo>
                  <a:pt x="423863" y="8715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5195888" y="3467100"/>
            <a:ext cx="1400175" cy="1058863"/>
          </a:xfrm>
          <a:custGeom>
            <a:avLst/>
            <a:gdLst>
              <a:gd name="connsiteX0" fmla="*/ 440531 w 1400175"/>
              <a:gd name="connsiteY0" fmla="*/ 323850 h 1059656"/>
              <a:gd name="connsiteX1" fmla="*/ 540543 w 1400175"/>
              <a:gd name="connsiteY1" fmla="*/ 395288 h 1059656"/>
              <a:gd name="connsiteX2" fmla="*/ 623887 w 1400175"/>
              <a:gd name="connsiteY2" fmla="*/ 459581 h 1059656"/>
              <a:gd name="connsiteX3" fmla="*/ 721518 w 1400175"/>
              <a:gd name="connsiteY3" fmla="*/ 540544 h 1059656"/>
              <a:gd name="connsiteX4" fmla="*/ 812006 w 1400175"/>
              <a:gd name="connsiteY4" fmla="*/ 619125 h 1059656"/>
              <a:gd name="connsiteX5" fmla="*/ 919162 w 1400175"/>
              <a:gd name="connsiteY5" fmla="*/ 714375 h 1059656"/>
              <a:gd name="connsiteX6" fmla="*/ 1019175 w 1400175"/>
              <a:gd name="connsiteY6" fmla="*/ 807244 h 1059656"/>
              <a:gd name="connsiteX7" fmla="*/ 1104900 w 1400175"/>
              <a:gd name="connsiteY7" fmla="*/ 892969 h 1059656"/>
              <a:gd name="connsiteX8" fmla="*/ 1209675 w 1400175"/>
              <a:gd name="connsiteY8" fmla="*/ 997744 h 1059656"/>
              <a:gd name="connsiteX9" fmla="*/ 1252537 w 1400175"/>
              <a:gd name="connsiteY9" fmla="*/ 1038225 h 1059656"/>
              <a:gd name="connsiteX10" fmla="*/ 1278731 w 1400175"/>
              <a:gd name="connsiteY10" fmla="*/ 1052513 h 1059656"/>
              <a:gd name="connsiteX11" fmla="*/ 1302543 w 1400175"/>
              <a:gd name="connsiteY11" fmla="*/ 1059656 h 1059656"/>
              <a:gd name="connsiteX12" fmla="*/ 1316831 w 1400175"/>
              <a:gd name="connsiteY12" fmla="*/ 1059656 h 1059656"/>
              <a:gd name="connsiteX13" fmla="*/ 1345406 w 1400175"/>
              <a:gd name="connsiteY13" fmla="*/ 1045369 h 1059656"/>
              <a:gd name="connsiteX14" fmla="*/ 1371600 w 1400175"/>
              <a:gd name="connsiteY14" fmla="*/ 1021556 h 1059656"/>
              <a:gd name="connsiteX15" fmla="*/ 1397793 w 1400175"/>
              <a:gd name="connsiteY15" fmla="*/ 981075 h 1059656"/>
              <a:gd name="connsiteX16" fmla="*/ 1400175 w 1400175"/>
              <a:gd name="connsiteY16" fmla="*/ 950119 h 1059656"/>
              <a:gd name="connsiteX17" fmla="*/ 1397793 w 1400175"/>
              <a:gd name="connsiteY17" fmla="*/ 888206 h 1059656"/>
              <a:gd name="connsiteX18" fmla="*/ 1385887 w 1400175"/>
              <a:gd name="connsiteY18" fmla="*/ 804863 h 1059656"/>
              <a:gd name="connsiteX19" fmla="*/ 1364456 w 1400175"/>
              <a:gd name="connsiteY19" fmla="*/ 723900 h 1059656"/>
              <a:gd name="connsiteX20" fmla="*/ 1333500 w 1400175"/>
              <a:gd name="connsiteY20" fmla="*/ 642938 h 1059656"/>
              <a:gd name="connsiteX21" fmla="*/ 1300162 w 1400175"/>
              <a:gd name="connsiteY21" fmla="*/ 578644 h 1059656"/>
              <a:gd name="connsiteX22" fmla="*/ 1281112 w 1400175"/>
              <a:gd name="connsiteY22" fmla="*/ 554831 h 1059656"/>
              <a:gd name="connsiteX23" fmla="*/ 1212056 w 1400175"/>
              <a:gd name="connsiteY23" fmla="*/ 507206 h 1059656"/>
              <a:gd name="connsiteX24" fmla="*/ 1097756 w 1400175"/>
              <a:gd name="connsiteY24" fmla="*/ 440531 h 1059656"/>
              <a:gd name="connsiteX25" fmla="*/ 985837 w 1400175"/>
              <a:gd name="connsiteY25" fmla="*/ 381000 h 1059656"/>
              <a:gd name="connsiteX26" fmla="*/ 862012 w 1400175"/>
              <a:gd name="connsiteY26" fmla="*/ 319088 h 1059656"/>
              <a:gd name="connsiteX27" fmla="*/ 757237 w 1400175"/>
              <a:gd name="connsiteY27" fmla="*/ 273844 h 1059656"/>
              <a:gd name="connsiteX28" fmla="*/ 616743 w 1400175"/>
              <a:gd name="connsiteY28" fmla="*/ 214313 h 1059656"/>
              <a:gd name="connsiteX29" fmla="*/ 457200 w 1400175"/>
              <a:gd name="connsiteY29" fmla="*/ 152400 h 1059656"/>
              <a:gd name="connsiteX30" fmla="*/ 264318 w 1400175"/>
              <a:gd name="connsiteY30" fmla="*/ 80963 h 1059656"/>
              <a:gd name="connsiteX31" fmla="*/ 119062 w 1400175"/>
              <a:gd name="connsiteY31" fmla="*/ 33338 h 1059656"/>
              <a:gd name="connsiteX32" fmla="*/ 0 w 1400175"/>
              <a:gd name="connsiteY32" fmla="*/ 0 h 1059656"/>
              <a:gd name="connsiteX33" fmla="*/ 83343 w 1400175"/>
              <a:gd name="connsiteY33" fmla="*/ 109538 h 1059656"/>
              <a:gd name="connsiteX34" fmla="*/ 178593 w 1400175"/>
              <a:gd name="connsiteY34" fmla="*/ 157163 h 1059656"/>
              <a:gd name="connsiteX35" fmla="*/ 266700 w 1400175"/>
              <a:gd name="connsiteY35" fmla="*/ 207169 h 1059656"/>
              <a:gd name="connsiteX36" fmla="*/ 352425 w 1400175"/>
              <a:gd name="connsiteY36" fmla="*/ 261938 h 1059656"/>
              <a:gd name="connsiteX37" fmla="*/ 440531 w 1400175"/>
              <a:gd name="connsiteY37" fmla="*/ 323850 h 105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400175" h="1059656">
                <a:moveTo>
                  <a:pt x="440531" y="323850"/>
                </a:moveTo>
                <a:lnTo>
                  <a:pt x="540543" y="395288"/>
                </a:lnTo>
                <a:lnTo>
                  <a:pt x="623887" y="459581"/>
                </a:lnTo>
                <a:lnTo>
                  <a:pt x="721518" y="540544"/>
                </a:lnTo>
                <a:lnTo>
                  <a:pt x="812006" y="619125"/>
                </a:lnTo>
                <a:lnTo>
                  <a:pt x="919162" y="714375"/>
                </a:lnTo>
                <a:lnTo>
                  <a:pt x="1019175" y="807244"/>
                </a:lnTo>
                <a:lnTo>
                  <a:pt x="1104900" y="892969"/>
                </a:lnTo>
                <a:lnTo>
                  <a:pt x="1209675" y="997744"/>
                </a:lnTo>
                <a:lnTo>
                  <a:pt x="1252537" y="1038225"/>
                </a:lnTo>
                <a:lnTo>
                  <a:pt x="1278731" y="1052513"/>
                </a:lnTo>
                <a:lnTo>
                  <a:pt x="1302543" y="1059656"/>
                </a:lnTo>
                <a:lnTo>
                  <a:pt x="1316831" y="1059656"/>
                </a:lnTo>
                <a:lnTo>
                  <a:pt x="1345406" y="1045369"/>
                </a:lnTo>
                <a:lnTo>
                  <a:pt x="1371600" y="1021556"/>
                </a:lnTo>
                <a:lnTo>
                  <a:pt x="1397793" y="981075"/>
                </a:lnTo>
                <a:lnTo>
                  <a:pt x="1400175" y="950119"/>
                </a:lnTo>
                <a:lnTo>
                  <a:pt x="1397793" y="888206"/>
                </a:lnTo>
                <a:lnTo>
                  <a:pt x="1385887" y="804863"/>
                </a:lnTo>
                <a:lnTo>
                  <a:pt x="1364456" y="723900"/>
                </a:lnTo>
                <a:lnTo>
                  <a:pt x="1333500" y="642938"/>
                </a:lnTo>
                <a:lnTo>
                  <a:pt x="1300162" y="578644"/>
                </a:lnTo>
                <a:lnTo>
                  <a:pt x="1281112" y="554831"/>
                </a:lnTo>
                <a:lnTo>
                  <a:pt x="1212056" y="507206"/>
                </a:lnTo>
                <a:lnTo>
                  <a:pt x="1097756" y="440531"/>
                </a:lnTo>
                <a:lnTo>
                  <a:pt x="985837" y="381000"/>
                </a:lnTo>
                <a:lnTo>
                  <a:pt x="862012" y="319088"/>
                </a:lnTo>
                <a:lnTo>
                  <a:pt x="757237" y="273844"/>
                </a:lnTo>
                <a:lnTo>
                  <a:pt x="616743" y="214313"/>
                </a:lnTo>
                <a:lnTo>
                  <a:pt x="457200" y="152400"/>
                </a:lnTo>
                <a:lnTo>
                  <a:pt x="264318" y="80963"/>
                </a:lnTo>
                <a:lnTo>
                  <a:pt x="119062" y="33338"/>
                </a:lnTo>
                <a:lnTo>
                  <a:pt x="0" y="0"/>
                </a:lnTo>
                <a:lnTo>
                  <a:pt x="83343" y="109538"/>
                </a:lnTo>
                <a:lnTo>
                  <a:pt x="178593" y="157163"/>
                </a:lnTo>
                <a:lnTo>
                  <a:pt x="266700" y="207169"/>
                </a:lnTo>
                <a:lnTo>
                  <a:pt x="352425" y="261938"/>
                </a:lnTo>
                <a:lnTo>
                  <a:pt x="440531" y="3238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1667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9" fill="hold" display="0">
                  <p:stCondLst>
                    <p:cond delay="indefinite"/>
                  </p:stCondLst>
                </p:cTn>
                <p:tgtEl>
                  <p:spTgt spid="33"/>
                </p:tgtEl>
              </p:cMediaNode>
            </p:video>
          </p:childTnLst>
        </p:cTn>
      </p:par>
    </p:tnLst>
    <p:bldLst>
      <p:bldP spid="15" grpId="0"/>
      <p:bldP spid="17" grpId="0"/>
      <p:bldP spid="18" grpId="0"/>
      <p:bldP spid="22" grpId="0"/>
      <p:bldP spid="24" grpId="0"/>
      <p:bldP spid="25" grpId="0"/>
      <p:bldP spid="30" grpId="0" animBg="1"/>
      <p:bldP spid="31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>
            <a:spLocks noChangeArrowheads="1"/>
          </p:cNvSpPr>
          <p:nvPr/>
        </p:nvSpPr>
        <p:spPr bwMode="auto">
          <a:xfrm>
            <a:off x="1975477" y="-114764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丸</a:t>
            </a:r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第７位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483474" y="1099154"/>
            <a:ext cx="861774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はらいから書きます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テキスト ボックス 20"/>
          <p:cNvSpPr txBox="1"/>
          <p:nvPr/>
        </p:nvSpPr>
        <p:spPr>
          <a:xfrm>
            <a:off x="4217663" y="844479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solidFill>
                  <a:srgbClr val="FF0000"/>
                </a:solidFill>
              </a:rPr>
              <a:t>①</a:t>
            </a:r>
            <a:endParaRPr kumimoji="1" lang="ja-JP" altLang="en-US" sz="4400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229227" y="2842121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②</a:t>
            </a:r>
            <a:endParaRPr kumimoji="1" lang="ja-JP" altLang="en-US" sz="4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978150" y="3719279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③</a:t>
            </a:r>
            <a:endParaRPr kumimoji="1" lang="ja-JP" altLang="en-US" sz="4400" dirty="0"/>
          </a:p>
        </p:txBody>
      </p:sp>
      <p:pic>
        <p:nvPicPr>
          <p:cNvPr id="2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丸は小学校２年生</a:t>
            </a:r>
            <a:endParaRPr lang="ja-JP" altLang="en-US" dirty="0"/>
          </a:p>
        </p:txBody>
      </p:sp>
      <p:sp>
        <p:nvSpPr>
          <p:cNvPr id="32" name="フリーフォーム 31"/>
          <p:cNvSpPr/>
          <p:nvPr/>
        </p:nvSpPr>
        <p:spPr>
          <a:xfrm>
            <a:off x="2743200" y="1584325"/>
            <a:ext cx="2035175" cy="4054475"/>
          </a:xfrm>
          <a:custGeom>
            <a:avLst/>
            <a:gdLst>
              <a:gd name="connsiteX0" fmla="*/ 1905000 w 2034540"/>
              <a:gd name="connsiteY0" fmla="*/ 830580 h 4053840"/>
              <a:gd name="connsiteX1" fmla="*/ 1866900 w 2034540"/>
              <a:gd name="connsiteY1" fmla="*/ 1181100 h 4053840"/>
              <a:gd name="connsiteX2" fmla="*/ 1836420 w 2034540"/>
              <a:gd name="connsiteY2" fmla="*/ 1386840 h 4053840"/>
              <a:gd name="connsiteX3" fmla="*/ 1790700 w 2034540"/>
              <a:gd name="connsiteY3" fmla="*/ 1615440 h 4053840"/>
              <a:gd name="connsiteX4" fmla="*/ 1722120 w 2034540"/>
              <a:gd name="connsiteY4" fmla="*/ 1935480 h 4053840"/>
              <a:gd name="connsiteX5" fmla="*/ 1653540 w 2034540"/>
              <a:gd name="connsiteY5" fmla="*/ 2171700 h 4053840"/>
              <a:gd name="connsiteX6" fmla="*/ 1539240 w 2034540"/>
              <a:gd name="connsiteY6" fmla="*/ 2476500 h 4053840"/>
              <a:gd name="connsiteX7" fmla="*/ 1409700 w 2034540"/>
              <a:gd name="connsiteY7" fmla="*/ 2735580 h 4053840"/>
              <a:gd name="connsiteX8" fmla="*/ 1264920 w 2034540"/>
              <a:gd name="connsiteY8" fmla="*/ 2956560 h 4053840"/>
              <a:gd name="connsiteX9" fmla="*/ 1082040 w 2034540"/>
              <a:gd name="connsiteY9" fmla="*/ 3192780 h 4053840"/>
              <a:gd name="connsiteX10" fmla="*/ 891540 w 2034540"/>
              <a:gd name="connsiteY10" fmla="*/ 3398520 h 4053840"/>
              <a:gd name="connsiteX11" fmla="*/ 624840 w 2034540"/>
              <a:gd name="connsiteY11" fmla="*/ 3642360 h 4053840"/>
              <a:gd name="connsiteX12" fmla="*/ 320040 w 2034540"/>
              <a:gd name="connsiteY12" fmla="*/ 3878580 h 4053840"/>
              <a:gd name="connsiteX13" fmla="*/ 121920 w 2034540"/>
              <a:gd name="connsiteY13" fmla="*/ 4015740 h 4053840"/>
              <a:gd name="connsiteX14" fmla="*/ 60960 w 2034540"/>
              <a:gd name="connsiteY14" fmla="*/ 4053840 h 4053840"/>
              <a:gd name="connsiteX15" fmla="*/ 15240 w 2034540"/>
              <a:gd name="connsiteY15" fmla="*/ 4053840 h 4053840"/>
              <a:gd name="connsiteX16" fmla="*/ 0 w 2034540"/>
              <a:gd name="connsiteY16" fmla="*/ 4023360 h 4053840"/>
              <a:gd name="connsiteX17" fmla="*/ 45720 w 2034540"/>
              <a:gd name="connsiteY17" fmla="*/ 3985260 h 4053840"/>
              <a:gd name="connsiteX18" fmla="*/ 236220 w 2034540"/>
              <a:gd name="connsiteY18" fmla="*/ 3825240 h 4053840"/>
              <a:gd name="connsiteX19" fmla="*/ 403860 w 2034540"/>
              <a:gd name="connsiteY19" fmla="*/ 3672840 h 4053840"/>
              <a:gd name="connsiteX20" fmla="*/ 571500 w 2034540"/>
              <a:gd name="connsiteY20" fmla="*/ 3505200 h 4053840"/>
              <a:gd name="connsiteX21" fmla="*/ 746760 w 2034540"/>
              <a:gd name="connsiteY21" fmla="*/ 3307080 h 4053840"/>
              <a:gd name="connsiteX22" fmla="*/ 960120 w 2034540"/>
              <a:gd name="connsiteY22" fmla="*/ 3017520 h 4053840"/>
              <a:gd name="connsiteX23" fmla="*/ 1150620 w 2034540"/>
              <a:gd name="connsiteY23" fmla="*/ 2735580 h 4053840"/>
              <a:gd name="connsiteX24" fmla="*/ 1303020 w 2034540"/>
              <a:gd name="connsiteY24" fmla="*/ 2468880 h 4053840"/>
              <a:gd name="connsiteX25" fmla="*/ 1371600 w 2034540"/>
              <a:gd name="connsiteY25" fmla="*/ 2278380 h 4053840"/>
              <a:gd name="connsiteX26" fmla="*/ 1463040 w 2034540"/>
              <a:gd name="connsiteY26" fmla="*/ 1996440 h 4053840"/>
              <a:gd name="connsiteX27" fmla="*/ 1516380 w 2034540"/>
              <a:gd name="connsiteY27" fmla="*/ 1783080 h 4053840"/>
              <a:gd name="connsiteX28" fmla="*/ 1584960 w 2034540"/>
              <a:gd name="connsiteY28" fmla="*/ 1409700 h 4053840"/>
              <a:gd name="connsiteX29" fmla="*/ 1607820 w 2034540"/>
              <a:gd name="connsiteY29" fmla="*/ 1150620 h 4053840"/>
              <a:gd name="connsiteX30" fmla="*/ 1630680 w 2034540"/>
              <a:gd name="connsiteY30" fmla="*/ 640080 h 4053840"/>
              <a:gd name="connsiteX31" fmla="*/ 1623060 w 2034540"/>
              <a:gd name="connsiteY31" fmla="*/ 297180 h 4053840"/>
              <a:gd name="connsiteX32" fmla="*/ 1615440 w 2034540"/>
              <a:gd name="connsiteY32" fmla="*/ 228600 h 4053840"/>
              <a:gd name="connsiteX33" fmla="*/ 1584960 w 2034540"/>
              <a:gd name="connsiteY33" fmla="*/ 160020 h 4053840"/>
              <a:gd name="connsiteX34" fmla="*/ 1524000 w 2034540"/>
              <a:gd name="connsiteY34" fmla="*/ 114300 h 4053840"/>
              <a:gd name="connsiteX35" fmla="*/ 1478280 w 2034540"/>
              <a:gd name="connsiteY35" fmla="*/ 83820 h 4053840"/>
              <a:gd name="connsiteX36" fmla="*/ 1447800 w 2034540"/>
              <a:gd name="connsiteY36" fmla="*/ 53340 h 4053840"/>
              <a:gd name="connsiteX37" fmla="*/ 1440180 w 2034540"/>
              <a:gd name="connsiteY37" fmla="*/ 30480 h 4053840"/>
              <a:gd name="connsiteX38" fmla="*/ 1470660 w 2034540"/>
              <a:gd name="connsiteY38" fmla="*/ 0 h 4053840"/>
              <a:gd name="connsiteX39" fmla="*/ 1569720 w 2034540"/>
              <a:gd name="connsiteY39" fmla="*/ 0 h 4053840"/>
              <a:gd name="connsiteX40" fmla="*/ 1661160 w 2034540"/>
              <a:gd name="connsiteY40" fmla="*/ 15240 h 4053840"/>
              <a:gd name="connsiteX41" fmla="*/ 1767840 w 2034540"/>
              <a:gd name="connsiteY41" fmla="*/ 45720 h 4053840"/>
              <a:gd name="connsiteX42" fmla="*/ 1912620 w 2034540"/>
              <a:gd name="connsiteY42" fmla="*/ 114300 h 4053840"/>
              <a:gd name="connsiteX43" fmla="*/ 1981200 w 2034540"/>
              <a:gd name="connsiteY43" fmla="*/ 167640 h 4053840"/>
              <a:gd name="connsiteX44" fmla="*/ 2026920 w 2034540"/>
              <a:gd name="connsiteY44" fmla="*/ 228600 h 4053840"/>
              <a:gd name="connsiteX45" fmla="*/ 2034540 w 2034540"/>
              <a:gd name="connsiteY45" fmla="*/ 259080 h 4053840"/>
              <a:gd name="connsiteX46" fmla="*/ 2019300 w 2034540"/>
              <a:gd name="connsiteY46" fmla="*/ 297180 h 4053840"/>
              <a:gd name="connsiteX47" fmla="*/ 2004060 w 2034540"/>
              <a:gd name="connsiteY47" fmla="*/ 312420 h 4053840"/>
              <a:gd name="connsiteX48" fmla="*/ 1950720 w 2034540"/>
              <a:gd name="connsiteY48" fmla="*/ 449580 h 4053840"/>
              <a:gd name="connsiteX49" fmla="*/ 1927860 w 2034540"/>
              <a:gd name="connsiteY49" fmla="*/ 533400 h 4053840"/>
              <a:gd name="connsiteX50" fmla="*/ 1905000 w 2034540"/>
              <a:gd name="connsiteY50" fmla="*/ 830580 h 405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034540" h="4053840">
                <a:moveTo>
                  <a:pt x="1905000" y="830580"/>
                </a:moveTo>
                <a:lnTo>
                  <a:pt x="1866900" y="1181100"/>
                </a:lnTo>
                <a:lnTo>
                  <a:pt x="1836420" y="1386840"/>
                </a:lnTo>
                <a:lnTo>
                  <a:pt x="1790700" y="1615440"/>
                </a:lnTo>
                <a:lnTo>
                  <a:pt x="1722120" y="1935480"/>
                </a:lnTo>
                <a:lnTo>
                  <a:pt x="1653540" y="2171700"/>
                </a:lnTo>
                <a:lnTo>
                  <a:pt x="1539240" y="2476500"/>
                </a:lnTo>
                <a:lnTo>
                  <a:pt x="1409700" y="2735580"/>
                </a:lnTo>
                <a:lnTo>
                  <a:pt x="1264920" y="2956560"/>
                </a:lnTo>
                <a:lnTo>
                  <a:pt x="1082040" y="3192780"/>
                </a:lnTo>
                <a:lnTo>
                  <a:pt x="891540" y="3398520"/>
                </a:lnTo>
                <a:lnTo>
                  <a:pt x="624840" y="3642360"/>
                </a:lnTo>
                <a:lnTo>
                  <a:pt x="320040" y="3878580"/>
                </a:lnTo>
                <a:lnTo>
                  <a:pt x="121920" y="4015740"/>
                </a:lnTo>
                <a:lnTo>
                  <a:pt x="60960" y="4053840"/>
                </a:lnTo>
                <a:lnTo>
                  <a:pt x="15240" y="4053840"/>
                </a:lnTo>
                <a:lnTo>
                  <a:pt x="0" y="4023360"/>
                </a:lnTo>
                <a:lnTo>
                  <a:pt x="45720" y="3985260"/>
                </a:lnTo>
                <a:lnTo>
                  <a:pt x="236220" y="3825240"/>
                </a:lnTo>
                <a:lnTo>
                  <a:pt x="403860" y="3672840"/>
                </a:lnTo>
                <a:lnTo>
                  <a:pt x="571500" y="3505200"/>
                </a:lnTo>
                <a:lnTo>
                  <a:pt x="746760" y="3307080"/>
                </a:lnTo>
                <a:lnTo>
                  <a:pt x="960120" y="3017520"/>
                </a:lnTo>
                <a:lnTo>
                  <a:pt x="1150620" y="2735580"/>
                </a:lnTo>
                <a:lnTo>
                  <a:pt x="1303020" y="2468880"/>
                </a:lnTo>
                <a:lnTo>
                  <a:pt x="1371600" y="2278380"/>
                </a:lnTo>
                <a:lnTo>
                  <a:pt x="1463040" y="1996440"/>
                </a:lnTo>
                <a:lnTo>
                  <a:pt x="1516380" y="1783080"/>
                </a:lnTo>
                <a:lnTo>
                  <a:pt x="1584960" y="1409700"/>
                </a:lnTo>
                <a:lnTo>
                  <a:pt x="1607820" y="1150620"/>
                </a:lnTo>
                <a:lnTo>
                  <a:pt x="1630680" y="640080"/>
                </a:lnTo>
                <a:lnTo>
                  <a:pt x="1623060" y="297180"/>
                </a:lnTo>
                <a:lnTo>
                  <a:pt x="1615440" y="228600"/>
                </a:lnTo>
                <a:lnTo>
                  <a:pt x="1584960" y="160020"/>
                </a:lnTo>
                <a:lnTo>
                  <a:pt x="1524000" y="114300"/>
                </a:lnTo>
                <a:lnTo>
                  <a:pt x="1478280" y="83820"/>
                </a:lnTo>
                <a:lnTo>
                  <a:pt x="1447800" y="53340"/>
                </a:lnTo>
                <a:lnTo>
                  <a:pt x="1440180" y="30480"/>
                </a:lnTo>
                <a:lnTo>
                  <a:pt x="1470660" y="0"/>
                </a:lnTo>
                <a:lnTo>
                  <a:pt x="1569720" y="0"/>
                </a:lnTo>
                <a:lnTo>
                  <a:pt x="1661160" y="15240"/>
                </a:lnTo>
                <a:lnTo>
                  <a:pt x="1767840" y="45720"/>
                </a:lnTo>
                <a:lnTo>
                  <a:pt x="1912620" y="114300"/>
                </a:lnTo>
                <a:lnTo>
                  <a:pt x="1981200" y="167640"/>
                </a:lnTo>
                <a:lnTo>
                  <a:pt x="2026920" y="228600"/>
                </a:lnTo>
                <a:lnTo>
                  <a:pt x="2034540" y="259080"/>
                </a:lnTo>
                <a:lnTo>
                  <a:pt x="2019300" y="297180"/>
                </a:lnTo>
                <a:lnTo>
                  <a:pt x="2004060" y="312420"/>
                </a:lnTo>
                <a:lnTo>
                  <a:pt x="1950720" y="449580"/>
                </a:lnTo>
                <a:lnTo>
                  <a:pt x="1927860" y="533400"/>
                </a:lnTo>
                <a:lnTo>
                  <a:pt x="1905000" y="83058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/>
          <p:nvPr/>
        </p:nvSpPr>
        <p:spPr>
          <a:xfrm>
            <a:off x="2978150" y="2362200"/>
            <a:ext cx="4451350" cy="3340100"/>
          </a:xfrm>
          <a:custGeom>
            <a:avLst/>
            <a:gdLst>
              <a:gd name="connsiteX0" fmla="*/ 641350 w 4451350"/>
              <a:gd name="connsiteY0" fmla="*/ 704850 h 3340100"/>
              <a:gd name="connsiteX1" fmla="*/ 1371600 w 4451350"/>
              <a:gd name="connsiteY1" fmla="*/ 457200 h 3340100"/>
              <a:gd name="connsiteX2" fmla="*/ 1752600 w 4451350"/>
              <a:gd name="connsiteY2" fmla="*/ 336550 h 3340100"/>
              <a:gd name="connsiteX3" fmla="*/ 2273300 w 4451350"/>
              <a:gd name="connsiteY3" fmla="*/ 152400 h 3340100"/>
              <a:gd name="connsiteX4" fmla="*/ 2374900 w 4451350"/>
              <a:gd name="connsiteY4" fmla="*/ 101600 h 3340100"/>
              <a:gd name="connsiteX5" fmla="*/ 2425700 w 4451350"/>
              <a:gd name="connsiteY5" fmla="*/ 69850 h 3340100"/>
              <a:gd name="connsiteX6" fmla="*/ 2489200 w 4451350"/>
              <a:gd name="connsiteY6" fmla="*/ 19050 h 3340100"/>
              <a:gd name="connsiteX7" fmla="*/ 2540000 w 4451350"/>
              <a:gd name="connsiteY7" fmla="*/ 0 h 3340100"/>
              <a:gd name="connsiteX8" fmla="*/ 2584450 w 4451350"/>
              <a:gd name="connsiteY8" fmla="*/ 12700 h 3340100"/>
              <a:gd name="connsiteX9" fmla="*/ 2667000 w 4451350"/>
              <a:gd name="connsiteY9" fmla="*/ 50800 h 3340100"/>
              <a:gd name="connsiteX10" fmla="*/ 2787650 w 4451350"/>
              <a:gd name="connsiteY10" fmla="*/ 120650 h 3340100"/>
              <a:gd name="connsiteX11" fmla="*/ 2876550 w 4451350"/>
              <a:gd name="connsiteY11" fmla="*/ 184150 h 3340100"/>
              <a:gd name="connsiteX12" fmla="*/ 2908300 w 4451350"/>
              <a:gd name="connsiteY12" fmla="*/ 215900 h 3340100"/>
              <a:gd name="connsiteX13" fmla="*/ 2914650 w 4451350"/>
              <a:gd name="connsiteY13" fmla="*/ 247650 h 3340100"/>
              <a:gd name="connsiteX14" fmla="*/ 2889250 w 4451350"/>
              <a:gd name="connsiteY14" fmla="*/ 285750 h 3340100"/>
              <a:gd name="connsiteX15" fmla="*/ 2819400 w 4451350"/>
              <a:gd name="connsiteY15" fmla="*/ 342900 h 3340100"/>
              <a:gd name="connsiteX16" fmla="*/ 2787650 w 4451350"/>
              <a:gd name="connsiteY16" fmla="*/ 393700 h 3340100"/>
              <a:gd name="connsiteX17" fmla="*/ 2711450 w 4451350"/>
              <a:gd name="connsiteY17" fmla="*/ 654050 h 3340100"/>
              <a:gd name="connsiteX18" fmla="*/ 2603500 w 4451350"/>
              <a:gd name="connsiteY18" fmla="*/ 1041400 h 3340100"/>
              <a:gd name="connsiteX19" fmla="*/ 2476500 w 4451350"/>
              <a:gd name="connsiteY19" fmla="*/ 1555750 h 3340100"/>
              <a:gd name="connsiteX20" fmla="*/ 2393950 w 4451350"/>
              <a:gd name="connsiteY20" fmla="*/ 1955800 h 3340100"/>
              <a:gd name="connsiteX21" fmla="*/ 2355850 w 4451350"/>
              <a:gd name="connsiteY21" fmla="*/ 2286000 h 3340100"/>
              <a:gd name="connsiteX22" fmla="*/ 2343150 w 4451350"/>
              <a:gd name="connsiteY22" fmla="*/ 2508250 h 3340100"/>
              <a:gd name="connsiteX23" fmla="*/ 2362200 w 4451350"/>
              <a:gd name="connsiteY23" fmla="*/ 2647950 h 3340100"/>
              <a:gd name="connsiteX24" fmla="*/ 2381250 w 4451350"/>
              <a:gd name="connsiteY24" fmla="*/ 2736850 h 3340100"/>
              <a:gd name="connsiteX25" fmla="*/ 2432050 w 4451350"/>
              <a:gd name="connsiteY25" fmla="*/ 2844800 h 3340100"/>
              <a:gd name="connsiteX26" fmla="*/ 2489200 w 4451350"/>
              <a:gd name="connsiteY26" fmla="*/ 2914650 h 3340100"/>
              <a:gd name="connsiteX27" fmla="*/ 2533650 w 4451350"/>
              <a:gd name="connsiteY27" fmla="*/ 2952750 h 3340100"/>
              <a:gd name="connsiteX28" fmla="*/ 2616200 w 4451350"/>
              <a:gd name="connsiteY28" fmla="*/ 3009900 h 3340100"/>
              <a:gd name="connsiteX29" fmla="*/ 2768600 w 4451350"/>
              <a:gd name="connsiteY29" fmla="*/ 3060700 h 3340100"/>
              <a:gd name="connsiteX30" fmla="*/ 2921000 w 4451350"/>
              <a:gd name="connsiteY30" fmla="*/ 3073400 h 3340100"/>
              <a:gd name="connsiteX31" fmla="*/ 3403600 w 4451350"/>
              <a:gd name="connsiteY31" fmla="*/ 3067050 h 3340100"/>
              <a:gd name="connsiteX32" fmla="*/ 3721100 w 4451350"/>
              <a:gd name="connsiteY32" fmla="*/ 3041650 h 3340100"/>
              <a:gd name="connsiteX33" fmla="*/ 4356100 w 4451350"/>
              <a:gd name="connsiteY33" fmla="*/ 2984500 h 3340100"/>
              <a:gd name="connsiteX34" fmla="*/ 4400550 w 4451350"/>
              <a:gd name="connsiteY34" fmla="*/ 3022600 h 3340100"/>
              <a:gd name="connsiteX35" fmla="*/ 4438650 w 4451350"/>
              <a:gd name="connsiteY35" fmla="*/ 3073400 h 3340100"/>
              <a:gd name="connsiteX36" fmla="*/ 4451350 w 4451350"/>
              <a:gd name="connsiteY36" fmla="*/ 3130550 h 3340100"/>
              <a:gd name="connsiteX37" fmla="*/ 4438650 w 4451350"/>
              <a:gd name="connsiteY37" fmla="*/ 3162300 h 3340100"/>
              <a:gd name="connsiteX38" fmla="*/ 4381500 w 4451350"/>
              <a:gd name="connsiteY38" fmla="*/ 3200400 h 3340100"/>
              <a:gd name="connsiteX39" fmla="*/ 4235450 w 4451350"/>
              <a:gd name="connsiteY39" fmla="*/ 3244850 h 3340100"/>
              <a:gd name="connsiteX40" fmla="*/ 4070350 w 4451350"/>
              <a:gd name="connsiteY40" fmla="*/ 3282950 h 3340100"/>
              <a:gd name="connsiteX41" fmla="*/ 3854450 w 4451350"/>
              <a:gd name="connsiteY41" fmla="*/ 3308350 h 3340100"/>
              <a:gd name="connsiteX42" fmla="*/ 3543300 w 4451350"/>
              <a:gd name="connsiteY42" fmla="*/ 3340100 h 3340100"/>
              <a:gd name="connsiteX43" fmla="*/ 3187700 w 4451350"/>
              <a:gd name="connsiteY43" fmla="*/ 3340100 h 3340100"/>
              <a:gd name="connsiteX44" fmla="*/ 2971800 w 4451350"/>
              <a:gd name="connsiteY44" fmla="*/ 3327400 h 3340100"/>
              <a:gd name="connsiteX45" fmla="*/ 2781300 w 4451350"/>
              <a:gd name="connsiteY45" fmla="*/ 3289300 h 3340100"/>
              <a:gd name="connsiteX46" fmla="*/ 2609850 w 4451350"/>
              <a:gd name="connsiteY46" fmla="*/ 3238500 h 3340100"/>
              <a:gd name="connsiteX47" fmla="*/ 2432050 w 4451350"/>
              <a:gd name="connsiteY47" fmla="*/ 3149600 h 3340100"/>
              <a:gd name="connsiteX48" fmla="*/ 2349500 w 4451350"/>
              <a:gd name="connsiteY48" fmla="*/ 3086100 h 3340100"/>
              <a:gd name="connsiteX49" fmla="*/ 2305050 w 4451350"/>
              <a:gd name="connsiteY49" fmla="*/ 3028950 h 3340100"/>
              <a:gd name="connsiteX50" fmla="*/ 2247900 w 4451350"/>
              <a:gd name="connsiteY50" fmla="*/ 2921000 h 3340100"/>
              <a:gd name="connsiteX51" fmla="*/ 2209800 w 4451350"/>
              <a:gd name="connsiteY51" fmla="*/ 2813050 h 3340100"/>
              <a:gd name="connsiteX52" fmla="*/ 2178050 w 4451350"/>
              <a:gd name="connsiteY52" fmla="*/ 2628900 h 3340100"/>
              <a:gd name="connsiteX53" fmla="*/ 2165350 w 4451350"/>
              <a:gd name="connsiteY53" fmla="*/ 2432050 h 3340100"/>
              <a:gd name="connsiteX54" fmla="*/ 2171700 w 4451350"/>
              <a:gd name="connsiteY54" fmla="*/ 2247900 h 3340100"/>
              <a:gd name="connsiteX55" fmla="*/ 2216150 w 4451350"/>
              <a:gd name="connsiteY55" fmla="*/ 1974850 h 3340100"/>
              <a:gd name="connsiteX56" fmla="*/ 2298700 w 4451350"/>
              <a:gd name="connsiteY56" fmla="*/ 1365250 h 3340100"/>
              <a:gd name="connsiteX57" fmla="*/ 2425700 w 4451350"/>
              <a:gd name="connsiteY57" fmla="*/ 463550 h 3340100"/>
              <a:gd name="connsiteX58" fmla="*/ 2438400 w 4451350"/>
              <a:gd name="connsiteY58" fmla="*/ 381000 h 3340100"/>
              <a:gd name="connsiteX59" fmla="*/ 2432050 w 4451350"/>
              <a:gd name="connsiteY59" fmla="*/ 349250 h 3340100"/>
              <a:gd name="connsiteX60" fmla="*/ 2400300 w 4451350"/>
              <a:gd name="connsiteY60" fmla="*/ 330200 h 3340100"/>
              <a:gd name="connsiteX61" fmla="*/ 2349500 w 4451350"/>
              <a:gd name="connsiteY61" fmla="*/ 342900 h 3340100"/>
              <a:gd name="connsiteX62" fmla="*/ 1352550 w 4451350"/>
              <a:gd name="connsiteY62" fmla="*/ 660400 h 3340100"/>
              <a:gd name="connsiteX63" fmla="*/ 1289050 w 4451350"/>
              <a:gd name="connsiteY63" fmla="*/ 685800 h 3340100"/>
              <a:gd name="connsiteX64" fmla="*/ 552450 w 4451350"/>
              <a:gd name="connsiteY64" fmla="*/ 984250 h 3340100"/>
              <a:gd name="connsiteX65" fmla="*/ 488950 w 4451350"/>
              <a:gd name="connsiteY65" fmla="*/ 1016000 h 3340100"/>
              <a:gd name="connsiteX66" fmla="*/ 400050 w 4451350"/>
              <a:gd name="connsiteY66" fmla="*/ 1060450 h 3340100"/>
              <a:gd name="connsiteX67" fmla="*/ 292100 w 4451350"/>
              <a:gd name="connsiteY67" fmla="*/ 1104900 h 3340100"/>
              <a:gd name="connsiteX68" fmla="*/ 215900 w 4451350"/>
              <a:gd name="connsiteY68" fmla="*/ 1041400 h 3340100"/>
              <a:gd name="connsiteX69" fmla="*/ 114300 w 4451350"/>
              <a:gd name="connsiteY69" fmla="*/ 895350 h 3340100"/>
              <a:gd name="connsiteX70" fmla="*/ 38100 w 4451350"/>
              <a:gd name="connsiteY70" fmla="*/ 768350 h 3340100"/>
              <a:gd name="connsiteX71" fmla="*/ 6350 w 4451350"/>
              <a:gd name="connsiteY71" fmla="*/ 673100 h 3340100"/>
              <a:gd name="connsiteX72" fmla="*/ 0 w 4451350"/>
              <a:gd name="connsiteY72" fmla="*/ 603250 h 3340100"/>
              <a:gd name="connsiteX73" fmla="*/ 25400 w 4451350"/>
              <a:gd name="connsiteY73" fmla="*/ 571500 h 3340100"/>
              <a:gd name="connsiteX74" fmla="*/ 69850 w 4451350"/>
              <a:gd name="connsiteY74" fmla="*/ 577850 h 3340100"/>
              <a:gd name="connsiteX75" fmla="*/ 114300 w 4451350"/>
              <a:gd name="connsiteY75" fmla="*/ 622300 h 3340100"/>
              <a:gd name="connsiteX76" fmla="*/ 177800 w 4451350"/>
              <a:gd name="connsiteY76" fmla="*/ 685800 h 3340100"/>
              <a:gd name="connsiteX77" fmla="*/ 209550 w 4451350"/>
              <a:gd name="connsiteY77" fmla="*/ 711200 h 3340100"/>
              <a:gd name="connsiteX78" fmla="*/ 273050 w 4451350"/>
              <a:gd name="connsiteY78" fmla="*/ 742950 h 3340100"/>
              <a:gd name="connsiteX79" fmla="*/ 368300 w 4451350"/>
              <a:gd name="connsiteY79" fmla="*/ 768350 h 3340100"/>
              <a:gd name="connsiteX80" fmla="*/ 476250 w 4451350"/>
              <a:gd name="connsiteY80" fmla="*/ 755650 h 3340100"/>
              <a:gd name="connsiteX81" fmla="*/ 641350 w 4451350"/>
              <a:gd name="connsiteY81" fmla="*/ 704850 h 334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4451350" h="3340100">
                <a:moveTo>
                  <a:pt x="641350" y="704850"/>
                </a:moveTo>
                <a:lnTo>
                  <a:pt x="1371600" y="457200"/>
                </a:lnTo>
                <a:lnTo>
                  <a:pt x="1752600" y="336550"/>
                </a:lnTo>
                <a:lnTo>
                  <a:pt x="2273300" y="152400"/>
                </a:lnTo>
                <a:lnTo>
                  <a:pt x="2374900" y="101600"/>
                </a:lnTo>
                <a:lnTo>
                  <a:pt x="2425700" y="69850"/>
                </a:lnTo>
                <a:lnTo>
                  <a:pt x="2489200" y="19050"/>
                </a:lnTo>
                <a:lnTo>
                  <a:pt x="2540000" y="0"/>
                </a:lnTo>
                <a:lnTo>
                  <a:pt x="2584450" y="12700"/>
                </a:lnTo>
                <a:lnTo>
                  <a:pt x="2667000" y="50800"/>
                </a:lnTo>
                <a:lnTo>
                  <a:pt x="2787650" y="120650"/>
                </a:lnTo>
                <a:lnTo>
                  <a:pt x="2876550" y="184150"/>
                </a:lnTo>
                <a:lnTo>
                  <a:pt x="2908300" y="215900"/>
                </a:lnTo>
                <a:lnTo>
                  <a:pt x="2914650" y="247650"/>
                </a:lnTo>
                <a:lnTo>
                  <a:pt x="2889250" y="285750"/>
                </a:lnTo>
                <a:lnTo>
                  <a:pt x="2819400" y="342900"/>
                </a:lnTo>
                <a:lnTo>
                  <a:pt x="2787650" y="393700"/>
                </a:lnTo>
                <a:lnTo>
                  <a:pt x="2711450" y="654050"/>
                </a:lnTo>
                <a:lnTo>
                  <a:pt x="2603500" y="1041400"/>
                </a:lnTo>
                <a:lnTo>
                  <a:pt x="2476500" y="1555750"/>
                </a:lnTo>
                <a:lnTo>
                  <a:pt x="2393950" y="1955800"/>
                </a:lnTo>
                <a:lnTo>
                  <a:pt x="2355850" y="2286000"/>
                </a:lnTo>
                <a:lnTo>
                  <a:pt x="2343150" y="2508250"/>
                </a:lnTo>
                <a:lnTo>
                  <a:pt x="2362200" y="2647950"/>
                </a:lnTo>
                <a:lnTo>
                  <a:pt x="2381250" y="2736850"/>
                </a:lnTo>
                <a:lnTo>
                  <a:pt x="2432050" y="2844800"/>
                </a:lnTo>
                <a:lnTo>
                  <a:pt x="2489200" y="2914650"/>
                </a:lnTo>
                <a:lnTo>
                  <a:pt x="2533650" y="2952750"/>
                </a:lnTo>
                <a:lnTo>
                  <a:pt x="2616200" y="3009900"/>
                </a:lnTo>
                <a:lnTo>
                  <a:pt x="2768600" y="3060700"/>
                </a:lnTo>
                <a:lnTo>
                  <a:pt x="2921000" y="3073400"/>
                </a:lnTo>
                <a:lnTo>
                  <a:pt x="3403600" y="3067050"/>
                </a:lnTo>
                <a:lnTo>
                  <a:pt x="3721100" y="3041650"/>
                </a:lnTo>
                <a:lnTo>
                  <a:pt x="4356100" y="2984500"/>
                </a:lnTo>
                <a:lnTo>
                  <a:pt x="4400550" y="3022600"/>
                </a:lnTo>
                <a:lnTo>
                  <a:pt x="4438650" y="3073400"/>
                </a:lnTo>
                <a:lnTo>
                  <a:pt x="4451350" y="3130550"/>
                </a:lnTo>
                <a:lnTo>
                  <a:pt x="4438650" y="3162300"/>
                </a:lnTo>
                <a:lnTo>
                  <a:pt x="4381500" y="3200400"/>
                </a:lnTo>
                <a:lnTo>
                  <a:pt x="4235450" y="3244850"/>
                </a:lnTo>
                <a:lnTo>
                  <a:pt x="4070350" y="3282950"/>
                </a:lnTo>
                <a:lnTo>
                  <a:pt x="3854450" y="3308350"/>
                </a:lnTo>
                <a:lnTo>
                  <a:pt x="3543300" y="3340100"/>
                </a:lnTo>
                <a:lnTo>
                  <a:pt x="3187700" y="3340100"/>
                </a:lnTo>
                <a:lnTo>
                  <a:pt x="2971800" y="3327400"/>
                </a:lnTo>
                <a:lnTo>
                  <a:pt x="2781300" y="3289300"/>
                </a:lnTo>
                <a:lnTo>
                  <a:pt x="2609850" y="3238500"/>
                </a:lnTo>
                <a:lnTo>
                  <a:pt x="2432050" y="3149600"/>
                </a:lnTo>
                <a:lnTo>
                  <a:pt x="2349500" y="3086100"/>
                </a:lnTo>
                <a:lnTo>
                  <a:pt x="2305050" y="3028950"/>
                </a:lnTo>
                <a:lnTo>
                  <a:pt x="2247900" y="2921000"/>
                </a:lnTo>
                <a:lnTo>
                  <a:pt x="2209800" y="2813050"/>
                </a:lnTo>
                <a:lnTo>
                  <a:pt x="2178050" y="2628900"/>
                </a:lnTo>
                <a:lnTo>
                  <a:pt x="2165350" y="2432050"/>
                </a:lnTo>
                <a:lnTo>
                  <a:pt x="2171700" y="2247900"/>
                </a:lnTo>
                <a:lnTo>
                  <a:pt x="2216150" y="1974850"/>
                </a:lnTo>
                <a:lnTo>
                  <a:pt x="2298700" y="1365250"/>
                </a:lnTo>
                <a:lnTo>
                  <a:pt x="2425700" y="463550"/>
                </a:lnTo>
                <a:lnTo>
                  <a:pt x="2438400" y="381000"/>
                </a:lnTo>
                <a:lnTo>
                  <a:pt x="2432050" y="349250"/>
                </a:lnTo>
                <a:lnTo>
                  <a:pt x="2400300" y="330200"/>
                </a:lnTo>
                <a:lnTo>
                  <a:pt x="2349500" y="342900"/>
                </a:lnTo>
                <a:lnTo>
                  <a:pt x="1352550" y="660400"/>
                </a:lnTo>
                <a:lnTo>
                  <a:pt x="1289050" y="685800"/>
                </a:lnTo>
                <a:lnTo>
                  <a:pt x="552450" y="984250"/>
                </a:lnTo>
                <a:lnTo>
                  <a:pt x="488950" y="1016000"/>
                </a:lnTo>
                <a:lnTo>
                  <a:pt x="400050" y="1060450"/>
                </a:lnTo>
                <a:lnTo>
                  <a:pt x="292100" y="1104900"/>
                </a:lnTo>
                <a:lnTo>
                  <a:pt x="215900" y="1041400"/>
                </a:lnTo>
                <a:lnTo>
                  <a:pt x="114300" y="895350"/>
                </a:lnTo>
                <a:lnTo>
                  <a:pt x="38100" y="768350"/>
                </a:lnTo>
                <a:lnTo>
                  <a:pt x="6350" y="673100"/>
                </a:lnTo>
                <a:lnTo>
                  <a:pt x="0" y="603250"/>
                </a:lnTo>
                <a:lnTo>
                  <a:pt x="25400" y="571500"/>
                </a:lnTo>
                <a:lnTo>
                  <a:pt x="69850" y="577850"/>
                </a:lnTo>
                <a:lnTo>
                  <a:pt x="114300" y="622300"/>
                </a:lnTo>
                <a:lnTo>
                  <a:pt x="177800" y="685800"/>
                </a:lnTo>
                <a:lnTo>
                  <a:pt x="209550" y="711200"/>
                </a:lnTo>
                <a:lnTo>
                  <a:pt x="273050" y="742950"/>
                </a:lnTo>
                <a:lnTo>
                  <a:pt x="368300" y="768350"/>
                </a:lnTo>
                <a:cubicBezTo>
                  <a:pt x="472000" y="755387"/>
                  <a:pt x="435770" y="755650"/>
                  <a:pt x="476250" y="755650"/>
                </a:cubicBezTo>
                <a:lnTo>
                  <a:pt x="641350" y="7048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>
            <a:off x="6716713" y="4421188"/>
            <a:ext cx="641350" cy="1000125"/>
          </a:xfrm>
          <a:custGeom>
            <a:avLst/>
            <a:gdLst>
              <a:gd name="connsiteX0" fmla="*/ 254794 w 640557"/>
              <a:gd name="connsiteY0" fmla="*/ 714375 h 1000125"/>
              <a:gd name="connsiteX1" fmla="*/ 242888 w 640557"/>
              <a:gd name="connsiteY1" fmla="*/ 771525 h 1000125"/>
              <a:gd name="connsiteX2" fmla="*/ 226219 w 640557"/>
              <a:gd name="connsiteY2" fmla="*/ 816769 h 1000125"/>
              <a:gd name="connsiteX3" fmla="*/ 200025 w 640557"/>
              <a:gd name="connsiteY3" fmla="*/ 862013 h 1000125"/>
              <a:gd name="connsiteX4" fmla="*/ 159544 w 640557"/>
              <a:gd name="connsiteY4" fmla="*/ 904875 h 1000125"/>
              <a:gd name="connsiteX5" fmla="*/ 119063 w 640557"/>
              <a:gd name="connsiteY5" fmla="*/ 933450 h 1000125"/>
              <a:gd name="connsiteX6" fmla="*/ 76200 w 640557"/>
              <a:gd name="connsiteY6" fmla="*/ 954882 h 1000125"/>
              <a:gd name="connsiteX7" fmla="*/ 35719 w 640557"/>
              <a:gd name="connsiteY7" fmla="*/ 973932 h 1000125"/>
              <a:gd name="connsiteX8" fmla="*/ 0 w 640557"/>
              <a:gd name="connsiteY8" fmla="*/ 981075 h 1000125"/>
              <a:gd name="connsiteX9" fmla="*/ 11907 w 640557"/>
              <a:gd name="connsiteY9" fmla="*/ 997744 h 1000125"/>
              <a:gd name="connsiteX10" fmla="*/ 76200 w 640557"/>
              <a:gd name="connsiteY10" fmla="*/ 1000125 h 1000125"/>
              <a:gd name="connsiteX11" fmla="*/ 640557 w 640557"/>
              <a:gd name="connsiteY11" fmla="*/ 947738 h 1000125"/>
              <a:gd name="connsiteX12" fmla="*/ 595313 w 640557"/>
              <a:gd name="connsiteY12" fmla="*/ 900113 h 1000125"/>
              <a:gd name="connsiteX13" fmla="*/ 557213 w 640557"/>
              <a:gd name="connsiteY13" fmla="*/ 833438 h 1000125"/>
              <a:gd name="connsiteX14" fmla="*/ 523875 w 640557"/>
              <a:gd name="connsiteY14" fmla="*/ 776288 h 1000125"/>
              <a:gd name="connsiteX15" fmla="*/ 502444 w 640557"/>
              <a:gd name="connsiteY15" fmla="*/ 728663 h 1000125"/>
              <a:gd name="connsiteX16" fmla="*/ 397669 w 640557"/>
              <a:gd name="connsiteY16" fmla="*/ 45244 h 1000125"/>
              <a:gd name="connsiteX17" fmla="*/ 390525 w 640557"/>
              <a:gd name="connsiteY17" fmla="*/ 16669 h 1000125"/>
              <a:gd name="connsiteX18" fmla="*/ 378619 w 640557"/>
              <a:gd name="connsiteY18" fmla="*/ 0 h 1000125"/>
              <a:gd name="connsiteX19" fmla="*/ 366713 w 640557"/>
              <a:gd name="connsiteY19" fmla="*/ 0 h 1000125"/>
              <a:gd name="connsiteX20" fmla="*/ 350044 w 640557"/>
              <a:gd name="connsiteY20" fmla="*/ 14288 h 1000125"/>
              <a:gd name="connsiteX21" fmla="*/ 342900 w 640557"/>
              <a:gd name="connsiteY21" fmla="*/ 50007 h 1000125"/>
              <a:gd name="connsiteX22" fmla="*/ 254794 w 640557"/>
              <a:gd name="connsiteY22" fmla="*/ 714375 h 100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0557" h="1000125">
                <a:moveTo>
                  <a:pt x="254794" y="714375"/>
                </a:moveTo>
                <a:lnTo>
                  <a:pt x="242888" y="771525"/>
                </a:lnTo>
                <a:lnTo>
                  <a:pt x="226219" y="816769"/>
                </a:lnTo>
                <a:lnTo>
                  <a:pt x="200025" y="862013"/>
                </a:lnTo>
                <a:lnTo>
                  <a:pt x="159544" y="904875"/>
                </a:lnTo>
                <a:lnTo>
                  <a:pt x="119063" y="933450"/>
                </a:lnTo>
                <a:lnTo>
                  <a:pt x="76200" y="954882"/>
                </a:lnTo>
                <a:lnTo>
                  <a:pt x="35719" y="973932"/>
                </a:lnTo>
                <a:lnTo>
                  <a:pt x="0" y="981075"/>
                </a:lnTo>
                <a:lnTo>
                  <a:pt x="11907" y="997744"/>
                </a:lnTo>
                <a:lnTo>
                  <a:pt x="76200" y="1000125"/>
                </a:lnTo>
                <a:lnTo>
                  <a:pt x="640557" y="947738"/>
                </a:lnTo>
                <a:lnTo>
                  <a:pt x="595313" y="900113"/>
                </a:lnTo>
                <a:lnTo>
                  <a:pt x="557213" y="833438"/>
                </a:lnTo>
                <a:lnTo>
                  <a:pt x="523875" y="776288"/>
                </a:lnTo>
                <a:lnTo>
                  <a:pt x="502444" y="728663"/>
                </a:lnTo>
                <a:lnTo>
                  <a:pt x="397669" y="45244"/>
                </a:lnTo>
                <a:lnTo>
                  <a:pt x="390525" y="16669"/>
                </a:lnTo>
                <a:lnTo>
                  <a:pt x="378619" y="0"/>
                </a:lnTo>
                <a:lnTo>
                  <a:pt x="366713" y="0"/>
                </a:lnTo>
                <a:lnTo>
                  <a:pt x="350044" y="14288"/>
                </a:lnTo>
                <a:lnTo>
                  <a:pt x="342900" y="50007"/>
                </a:lnTo>
                <a:lnTo>
                  <a:pt x="254794" y="7143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508375" y="3705225"/>
            <a:ext cx="1238250" cy="1003300"/>
          </a:xfrm>
          <a:custGeom>
            <a:avLst/>
            <a:gdLst>
              <a:gd name="connsiteX0" fmla="*/ 358775 w 1238250"/>
              <a:gd name="connsiteY0" fmla="*/ 111125 h 1003300"/>
              <a:gd name="connsiteX1" fmla="*/ 85725 w 1238250"/>
              <a:gd name="connsiteY1" fmla="*/ 3175 h 1003300"/>
              <a:gd name="connsiteX2" fmla="*/ 25400 w 1238250"/>
              <a:gd name="connsiteY2" fmla="*/ 0 h 1003300"/>
              <a:gd name="connsiteX3" fmla="*/ 0 w 1238250"/>
              <a:gd name="connsiteY3" fmla="*/ 15875 h 1003300"/>
              <a:gd name="connsiteX4" fmla="*/ 22225 w 1238250"/>
              <a:gd name="connsiteY4" fmla="*/ 47625 h 1003300"/>
              <a:gd name="connsiteX5" fmla="*/ 41275 w 1238250"/>
              <a:gd name="connsiteY5" fmla="*/ 66675 h 1003300"/>
              <a:gd name="connsiteX6" fmla="*/ 111125 w 1238250"/>
              <a:gd name="connsiteY6" fmla="*/ 104775 h 1003300"/>
              <a:gd name="connsiteX7" fmla="*/ 298450 w 1238250"/>
              <a:gd name="connsiteY7" fmla="*/ 234950 h 1003300"/>
              <a:gd name="connsiteX8" fmla="*/ 568325 w 1238250"/>
              <a:gd name="connsiteY8" fmla="*/ 463550 h 1003300"/>
              <a:gd name="connsiteX9" fmla="*/ 711200 w 1238250"/>
              <a:gd name="connsiteY9" fmla="*/ 596900 h 1003300"/>
              <a:gd name="connsiteX10" fmla="*/ 917575 w 1238250"/>
              <a:gd name="connsiteY10" fmla="*/ 806450 h 1003300"/>
              <a:gd name="connsiteX11" fmla="*/ 1022350 w 1238250"/>
              <a:gd name="connsiteY11" fmla="*/ 927100 h 1003300"/>
              <a:gd name="connsiteX12" fmla="*/ 1050925 w 1238250"/>
              <a:gd name="connsiteY12" fmla="*/ 962025 h 1003300"/>
              <a:gd name="connsiteX13" fmla="*/ 1092200 w 1238250"/>
              <a:gd name="connsiteY13" fmla="*/ 987425 h 1003300"/>
              <a:gd name="connsiteX14" fmla="*/ 1136650 w 1238250"/>
              <a:gd name="connsiteY14" fmla="*/ 1003300 h 1003300"/>
              <a:gd name="connsiteX15" fmla="*/ 1177925 w 1238250"/>
              <a:gd name="connsiteY15" fmla="*/ 1003300 h 1003300"/>
              <a:gd name="connsiteX16" fmla="*/ 1206500 w 1238250"/>
              <a:gd name="connsiteY16" fmla="*/ 990600 h 1003300"/>
              <a:gd name="connsiteX17" fmla="*/ 1225550 w 1238250"/>
              <a:gd name="connsiteY17" fmla="*/ 958850 h 1003300"/>
              <a:gd name="connsiteX18" fmla="*/ 1231900 w 1238250"/>
              <a:gd name="connsiteY18" fmla="*/ 911225 h 1003300"/>
              <a:gd name="connsiteX19" fmla="*/ 1238250 w 1238250"/>
              <a:gd name="connsiteY19" fmla="*/ 863600 h 1003300"/>
              <a:gd name="connsiteX20" fmla="*/ 1219200 w 1238250"/>
              <a:gd name="connsiteY20" fmla="*/ 784225 h 1003300"/>
              <a:gd name="connsiteX21" fmla="*/ 1171575 w 1238250"/>
              <a:gd name="connsiteY21" fmla="*/ 663575 h 1003300"/>
              <a:gd name="connsiteX22" fmla="*/ 1127125 w 1238250"/>
              <a:gd name="connsiteY22" fmla="*/ 593725 h 1003300"/>
              <a:gd name="connsiteX23" fmla="*/ 777875 w 1238250"/>
              <a:gd name="connsiteY23" fmla="*/ 282575 h 1003300"/>
              <a:gd name="connsiteX24" fmla="*/ 593725 w 1238250"/>
              <a:gd name="connsiteY24" fmla="*/ 190500 h 1003300"/>
              <a:gd name="connsiteX25" fmla="*/ 358775 w 1238250"/>
              <a:gd name="connsiteY25" fmla="*/ 111125 h 1003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38250" h="1003300">
                <a:moveTo>
                  <a:pt x="358775" y="111125"/>
                </a:moveTo>
                <a:lnTo>
                  <a:pt x="85725" y="3175"/>
                </a:lnTo>
                <a:lnTo>
                  <a:pt x="25400" y="0"/>
                </a:lnTo>
                <a:lnTo>
                  <a:pt x="0" y="15875"/>
                </a:lnTo>
                <a:lnTo>
                  <a:pt x="22225" y="47625"/>
                </a:lnTo>
                <a:lnTo>
                  <a:pt x="41275" y="66675"/>
                </a:lnTo>
                <a:lnTo>
                  <a:pt x="111125" y="104775"/>
                </a:lnTo>
                <a:lnTo>
                  <a:pt x="298450" y="234950"/>
                </a:lnTo>
                <a:lnTo>
                  <a:pt x="568325" y="463550"/>
                </a:lnTo>
                <a:lnTo>
                  <a:pt x="711200" y="596900"/>
                </a:lnTo>
                <a:lnTo>
                  <a:pt x="917575" y="806450"/>
                </a:lnTo>
                <a:lnTo>
                  <a:pt x="1022350" y="927100"/>
                </a:lnTo>
                <a:lnTo>
                  <a:pt x="1050925" y="962025"/>
                </a:lnTo>
                <a:lnTo>
                  <a:pt x="1092200" y="987425"/>
                </a:lnTo>
                <a:lnTo>
                  <a:pt x="1136650" y="1003300"/>
                </a:lnTo>
                <a:lnTo>
                  <a:pt x="1177925" y="1003300"/>
                </a:lnTo>
                <a:lnTo>
                  <a:pt x="1206500" y="990600"/>
                </a:lnTo>
                <a:lnTo>
                  <a:pt x="1225550" y="958850"/>
                </a:lnTo>
                <a:lnTo>
                  <a:pt x="1231900" y="911225"/>
                </a:lnTo>
                <a:lnTo>
                  <a:pt x="1238250" y="863600"/>
                </a:lnTo>
                <a:lnTo>
                  <a:pt x="1219200" y="784225"/>
                </a:lnTo>
                <a:lnTo>
                  <a:pt x="1171575" y="663575"/>
                </a:lnTo>
                <a:lnTo>
                  <a:pt x="1127125" y="593725"/>
                </a:lnTo>
                <a:lnTo>
                  <a:pt x="777875" y="282575"/>
                </a:lnTo>
                <a:lnTo>
                  <a:pt x="593725" y="190500"/>
                </a:lnTo>
                <a:lnTo>
                  <a:pt x="358775" y="111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341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5" fill="hold" display="0">
                  <p:stCondLst>
                    <p:cond delay="indefinite"/>
                  </p:stCondLst>
                </p:cTn>
                <p:tgtEl>
                  <p:spTgt spid="29"/>
                </p:tgtEl>
              </p:cMediaNode>
            </p:video>
          </p:childTnLst>
        </p:cTn>
      </p:par>
    </p:tnLst>
    <p:bldLst>
      <p:bldP spid="18" grpId="0" animBg="1"/>
      <p:bldP spid="19" grpId="0" animBg="1"/>
      <p:bldP spid="21" grpId="0"/>
      <p:bldP spid="22" grpId="0"/>
      <p:bldP spid="23" grpId="0"/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30"/>
          <p:cNvSpPr txBox="1">
            <a:spLocks noChangeArrowheads="1"/>
          </p:cNvSpPr>
          <p:nvPr/>
        </p:nvSpPr>
        <p:spPr bwMode="auto">
          <a:xfrm>
            <a:off x="197548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犯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46621" y="15913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②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11325" y="283470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41000" y="12859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07748" y="22992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第６位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806365" y="1099154"/>
            <a:ext cx="153888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犭は、頭、</a:t>
            </a:r>
            <a:r>
              <a:rPr kumimoji="1" lang="ja-JP" altLang="en-US" sz="4400" dirty="0" smtClean="0">
                <a:solidFill>
                  <a:srgbClr val="FF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体</a:t>
            </a:r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、足の順に書きます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二画目を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犯は小学校５年生</a:t>
            </a:r>
            <a:endParaRPr lang="ja-JP" altLang="en-US" dirty="0"/>
          </a:p>
        </p:txBody>
      </p:sp>
      <p:sp>
        <p:nvSpPr>
          <p:cNvPr id="25" name="フリーフォーム 24"/>
          <p:cNvSpPr/>
          <p:nvPr/>
        </p:nvSpPr>
        <p:spPr>
          <a:xfrm>
            <a:off x="2774950" y="1619250"/>
            <a:ext cx="1614488" cy="1541463"/>
          </a:xfrm>
          <a:custGeom>
            <a:avLst/>
            <a:gdLst>
              <a:gd name="connsiteX0" fmla="*/ 1100138 w 1614488"/>
              <a:gd name="connsiteY0" fmla="*/ 490538 h 1540669"/>
              <a:gd name="connsiteX1" fmla="*/ 1152525 w 1614488"/>
              <a:gd name="connsiteY1" fmla="*/ 428625 h 1540669"/>
              <a:gd name="connsiteX2" fmla="*/ 1200150 w 1614488"/>
              <a:gd name="connsiteY2" fmla="*/ 361950 h 1540669"/>
              <a:gd name="connsiteX3" fmla="*/ 1235869 w 1614488"/>
              <a:gd name="connsiteY3" fmla="*/ 307181 h 1540669"/>
              <a:gd name="connsiteX4" fmla="*/ 1254919 w 1614488"/>
              <a:gd name="connsiteY4" fmla="*/ 273844 h 1540669"/>
              <a:gd name="connsiteX5" fmla="*/ 1257300 w 1614488"/>
              <a:gd name="connsiteY5" fmla="*/ 261938 h 1540669"/>
              <a:gd name="connsiteX6" fmla="*/ 1252538 w 1614488"/>
              <a:gd name="connsiteY6" fmla="*/ 230981 h 1540669"/>
              <a:gd name="connsiteX7" fmla="*/ 1245394 w 1614488"/>
              <a:gd name="connsiteY7" fmla="*/ 192881 h 1540669"/>
              <a:gd name="connsiteX8" fmla="*/ 1233488 w 1614488"/>
              <a:gd name="connsiteY8" fmla="*/ 161925 h 1540669"/>
              <a:gd name="connsiteX9" fmla="*/ 1214438 w 1614488"/>
              <a:gd name="connsiteY9" fmla="*/ 128588 h 1540669"/>
              <a:gd name="connsiteX10" fmla="*/ 1190625 w 1614488"/>
              <a:gd name="connsiteY10" fmla="*/ 102394 h 1540669"/>
              <a:gd name="connsiteX11" fmla="*/ 1164432 w 1614488"/>
              <a:gd name="connsiteY11" fmla="*/ 78581 h 1540669"/>
              <a:gd name="connsiteX12" fmla="*/ 1135857 w 1614488"/>
              <a:gd name="connsiteY12" fmla="*/ 59531 h 1540669"/>
              <a:gd name="connsiteX13" fmla="*/ 1121569 w 1614488"/>
              <a:gd name="connsiteY13" fmla="*/ 50006 h 1540669"/>
              <a:gd name="connsiteX14" fmla="*/ 1107282 w 1614488"/>
              <a:gd name="connsiteY14" fmla="*/ 35719 h 1540669"/>
              <a:gd name="connsiteX15" fmla="*/ 1104900 w 1614488"/>
              <a:gd name="connsiteY15" fmla="*/ 21431 h 1540669"/>
              <a:gd name="connsiteX16" fmla="*/ 1109663 w 1614488"/>
              <a:gd name="connsiteY16" fmla="*/ 11906 h 1540669"/>
              <a:gd name="connsiteX17" fmla="*/ 1135857 w 1614488"/>
              <a:gd name="connsiteY17" fmla="*/ 4763 h 1540669"/>
              <a:gd name="connsiteX18" fmla="*/ 1190625 w 1614488"/>
              <a:gd name="connsiteY18" fmla="*/ 0 h 1540669"/>
              <a:gd name="connsiteX19" fmla="*/ 1231107 w 1614488"/>
              <a:gd name="connsiteY19" fmla="*/ 7144 h 1540669"/>
              <a:gd name="connsiteX20" fmla="*/ 1269207 w 1614488"/>
              <a:gd name="connsiteY20" fmla="*/ 19050 h 1540669"/>
              <a:gd name="connsiteX21" fmla="*/ 1309688 w 1614488"/>
              <a:gd name="connsiteY21" fmla="*/ 42863 h 1540669"/>
              <a:gd name="connsiteX22" fmla="*/ 1390650 w 1614488"/>
              <a:gd name="connsiteY22" fmla="*/ 100013 h 1540669"/>
              <a:gd name="connsiteX23" fmla="*/ 1459707 w 1614488"/>
              <a:gd name="connsiteY23" fmla="*/ 150019 h 1540669"/>
              <a:gd name="connsiteX24" fmla="*/ 1524000 w 1614488"/>
              <a:gd name="connsiteY24" fmla="*/ 197644 h 1540669"/>
              <a:gd name="connsiteX25" fmla="*/ 1588294 w 1614488"/>
              <a:gd name="connsiteY25" fmla="*/ 240506 h 1540669"/>
              <a:gd name="connsiteX26" fmla="*/ 1597819 w 1614488"/>
              <a:gd name="connsiteY26" fmla="*/ 252413 h 1540669"/>
              <a:gd name="connsiteX27" fmla="*/ 1607344 w 1614488"/>
              <a:gd name="connsiteY27" fmla="*/ 271463 h 1540669"/>
              <a:gd name="connsiteX28" fmla="*/ 1612107 w 1614488"/>
              <a:gd name="connsiteY28" fmla="*/ 297656 h 1540669"/>
              <a:gd name="connsiteX29" fmla="*/ 1614488 w 1614488"/>
              <a:gd name="connsiteY29" fmla="*/ 328613 h 1540669"/>
              <a:gd name="connsiteX30" fmla="*/ 1604963 w 1614488"/>
              <a:gd name="connsiteY30" fmla="*/ 357188 h 1540669"/>
              <a:gd name="connsiteX31" fmla="*/ 1590675 w 1614488"/>
              <a:gd name="connsiteY31" fmla="*/ 381000 h 1540669"/>
              <a:gd name="connsiteX32" fmla="*/ 1566863 w 1614488"/>
              <a:gd name="connsiteY32" fmla="*/ 400050 h 1540669"/>
              <a:gd name="connsiteX33" fmla="*/ 1538288 w 1614488"/>
              <a:gd name="connsiteY33" fmla="*/ 419100 h 1540669"/>
              <a:gd name="connsiteX34" fmla="*/ 1524000 w 1614488"/>
              <a:gd name="connsiteY34" fmla="*/ 426244 h 1540669"/>
              <a:gd name="connsiteX35" fmla="*/ 1428750 w 1614488"/>
              <a:gd name="connsiteY35" fmla="*/ 528638 h 1540669"/>
              <a:gd name="connsiteX36" fmla="*/ 1264444 w 1614488"/>
              <a:gd name="connsiteY36" fmla="*/ 702469 h 1540669"/>
              <a:gd name="connsiteX37" fmla="*/ 1102519 w 1614488"/>
              <a:gd name="connsiteY37" fmla="*/ 869156 h 1540669"/>
              <a:gd name="connsiteX38" fmla="*/ 942975 w 1614488"/>
              <a:gd name="connsiteY38" fmla="*/ 988219 h 1540669"/>
              <a:gd name="connsiteX39" fmla="*/ 819150 w 1614488"/>
              <a:gd name="connsiteY39" fmla="*/ 1073944 h 1540669"/>
              <a:gd name="connsiteX40" fmla="*/ 659607 w 1614488"/>
              <a:gd name="connsiteY40" fmla="*/ 1183481 h 1540669"/>
              <a:gd name="connsiteX41" fmla="*/ 495300 w 1614488"/>
              <a:gd name="connsiteY41" fmla="*/ 1285875 h 1540669"/>
              <a:gd name="connsiteX42" fmla="*/ 285750 w 1614488"/>
              <a:gd name="connsiteY42" fmla="*/ 1409700 h 1540669"/>
              <a:gd name="connsiteX43" fmla="*/ 95250 w 1614488"/>
              <a:gd name="connsiteY43" fmla="*/ 1519238 h 1540669"/>
              <a:gd name="connsiteX44" fmla="*/ 52388 w 1614488"/>
              <a:gd name="connsiteY44" fmla="*/ 1540669 h 1540669"/>
              <a:gd name="connsiteX45" fmla="*/ 23813 w 1614488"/>
              <a:gd name="connsiteY45" fmla="*/ 1538288 h 1540669"/>
              <a:gd name="connsiteX46" fmla="*/ 7144 w 1614488"/>
              <a:gd name="connsiteY46" fmla="*/ 1528763 h 1540669"/>
              <a:gd name="connsiteX47" fmla="*/ 0 w 1614488"/>
              <a:gd name="connsiteY47" fmla="*/ 1507331 h 1540669"/>
              <a:gd name="connsiteX48" fmla="*/ 4763 w 1614488"/>
              <a:gd name="connsiteY48" fmla="*/ 1483519 h 1540669"/>
              <a:gd name="connsiteX49" fmla="*/ 14288 w 1614488"/>
              <a:gd name="connsiteY49" fmla="*/ 1466850 h 1540669"/>
              <a:gd name="connsiteX50" fmla="*/ 59532 w 1614488"/>
              <a:gd name="connsiteY50" fmla="*/ 1440656 h 1540669"/>
              <a:gd name="connsiteX51" fmla="*/ 209550 w 1614488"/>
              <a:gd name="connsiteY51" fmla="*/ 1335881 h 1540669"/>
              <a:gd name="connsiteX52" fmla="*/ 304800 w 1614488"/>
              <a:gd name="connsiteY52" fmla="*/ 1269206 h 1540669"/>
              <a:gd name="connsiteX53" fmla="*/ 450057 w 1614488"/>
              <a:gd name="connsiteY53" fmla="*/ 1157288 h 1540669"/>
              <a:gd name="connsiteX54" fmla="*/ 564357 w 1614488"/>
              <a:gd name="connsiteY54" fmla="*/ 1062038 h 1540669"/>
              <a:gd name="connsiteX55" fmla="*/ 652463 w 1614488"/>
              <a:gd name="connsiteY55" fmla="*/ 983456 h 1540669"/>
              <a:gd name="connsiteX56" fmla="*/ 771525 w 1614488"/>
              <a:gd name="connsiteY56" fmla="*/ 869156 h 1540669"/>
              <a:gd name="connsiteX57" fmla="*/ 859632 w 1614488"/>
              <a:gd name="connsiteY57" fmla="*/ 776288 h 1540669"/>
              <a:gd name="connsiteX58" fmla="*/ 995363 w 1614488"/>
              <a:gd name="connsiteY58" fmla="*/ 616744 h 1540669"/>
              <a:gd name="connsiteX59" fmla="*/ 1100138 w 1614488"/>
              <a:gd name="connsiteY59" fmla="*/ 490538 h 154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614488" h="1540669">
                <a:moveTo>
                  <a:pt x="1100138" y="490538"/>
                </a:moveTo>
                <a:lnTo>
                  <a:pt x="1152525" y="428625"/>
                </a:lnTo>
                <a:lnTo>
                  <a:pt x="1200150" y="361950"/>
                </a:lnTo>
                <a:lnTo>
                  <a:pt x="1235869" y="307181"/>
                </a:lnTo>
                <a:lnTo>
                  <a:pt x="1254919" y="273844"/>
                </a:lnTo>
                <a:lnTo>
                  <a:pt x="1257300" y="261938"/>
                </a:lnTo>
                <a:lnTo>
                  <a:pt x="1252538" y="230981"/>
                </a:lnTo>
                <a:lnTo>
                  <a:pt x="1245394" y="192881"/>
                </a:lnTo>
                <a:lnTo>
                  <a:pt x="1233488" y="161925"/>
                </a:lnTo>
                <a:lnTo>
                  <a:pt x="1214438" y="128588"/>
                </a:lnTo>
                <a:lnTo>
                  <a:pt x="1190625" y="102394"/>
                </a:lnTo>
                <a:lnTo>
                  <a:pt x="1164432" y="78581"/>
                </a:lnTo>
                <a:lnTo>
                  <a:pt x="1135857" y="59531"/>
                </a:lnTo>
                <a:lnTo>
                  <a:pt x="1121569" y="50006"/>
                </a:lnTo>
                <a:lnTo>
                  <a:pt x="1107282" y="35719"/>
                </a:lnTo>
                <a:lnTo>
                  <a:pt x="1104900" y="21431"/>
                </a:lnTo>
                <a:lnTo>
                  <a:pt x="1109663" y="11906"/>
                </a:lnTo>
                <a:lnTo>
                  <a:pt x="1135857" y="4763"/>
                </a:lnTo>
                <a:lnTo>
                  <a:pt x="1190625" y="0"/>
                </a:lnTo>
                <a:lnTo>
                  <a:pt x="1231107" y="7144"/>
                </a:lnTo>
                <a:lnTo>
                  <a:pt x="1269207" y="19050"/>
                </a:lnTo>
                <a:lnTo>
                  <a:pt x="1309688" y="42863"/>
                </a:lnTo>
                <a:lnTo>
                  <a:pt x="1390650" y="100013"/>
                </a:lnTo>
                <a:lnTo>
                  <a:pt x="1459707" y="150019"/>
                </a:lnTo>
                <a:lnTo>
                  <a:pt x="1524000" y="197644"/>
                </a:lnTo>
                <a:lnTo>
                  <a:pt x="1588294" y="240506"/>
                </a:lnTo>
                <a:lnTo>
                  <a:pt x="1597819" y="252413"/>
                </a:lnTo>
                <a:lnTo>
                  <a:pt x="1607344" y="271463"/>
                </a:lnTo>
                <a:lnTo>
                  <a:pt x="1612107" y="297656"/>
                </a:lnTo>
                <a:lnTo>
                  <a:pt x="1614488" y="328613"/>
                </a:lnTo>
                <a:lnTo>
                  <a:pt x="1604963" y="357188"/>
                </a:lnTo>
                <a:lnTo>
                  <a:pt x="1590675" y="381000"/>
                </a:lnTo>
                <a:lnTo>
                  <a:pt x="1566863" y="400050"/>
                </a:lnTo>
                <a:lnTo>
                  <a:pt x="1538288" y="419100"/>
                </a:lnTo>
                <a:lnTo>
                  <a:pt x="1524000" y="426244"/>
                </a:lnTo>
                <a:lnTo>
                  <a:pt x="1428750" y="528638"/>
                </a:lnTo>
                <a:lnTo>
                  <a:pt x="1264444" y="702469"/>
                </a:lnTo>
                <a:lnTo>
                  <a:pt x="1102519" y="869156"/>
                </a:lnTo>
                <a:lnTo>
                  <a:pt x="942975" y="988219"/>
                </a:lnTo>
                <a:lnTo>
                  <a:pt x="819150" y="1073944"/>
                </a:lnTo>
                <a:lnTo>
                  <a:pt x="659607" y="1183481"/>
                </a:lnTo>
                <a:lnTo>
                  <a:pt x="495300" y="1285875"/>
                </a:lnTo>
                <a:lnTo>
                  <a:pt x="285750" y="1409700"/>
                </a:lnTo>
                <a:lnTo>
                  <a:pt x="95250" y="1519238"/>
                </a:lnTo>
                <a:lnTo>
                  <a:pt x="52388" y="1540669"/>
                </a:lnTo>
                <a:lnTo>
                  <a:pt x="23813" y="1538288"/>
                </a:lnTo>
                <a:lnTo>
                  <a:pt x="7144" y="1528763"/>
                </a:lnTo>
                <a:lnTo>
                  <a:pt x="0" y="1507331"/>
                </a:lnTo>
                <a:lnTo>
                  <a:pt x="4763" y="1483519"/>
                </a:lnTo>
                <a:lnTo>
                  <a:pt x="14288" y="1466850"/>
                </a:lnTo>
                <a:lnTo>
                  <a:pt x="59532" y="1440656"/>
                </a:lnTo>
                <a:lnTo>
                  <a:pt x="209550" y="1335881"/>
                </a:lnTo>
                <a:lnTo>
                  <a:pt x="304800" y="1269206"/>
                </a:lnTo>
                <a:lnTo>
                  <a:pt x="450057" y="1157288"/>
                </a:lnTo>
                <a:lnTo>
                  <a:pt x="564357" y="1062038"/>
                </a:lnTo>
                <a:lnTo>
                  <a:pt x="652463" y="983456"/>
                </a:lnTo>
                <a:lnTo>
                  <a:pt x="771525" y="869156"/>
                </a:lnTo>
                <a:lnTo>
                  <a:pt x="859632" y="776288"/>
                </a:lnTo>
                <a:lnTo>
                  <a:pt x="995363" y="616744"/>
                </a:lnTo>
                <a:lnTo>
                  <a:pt x="1100138" y="4905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3032125" y="1984375"/>
            <a:ext cx="1133475" cy="1981200"/>
          </a:xfrm>
          <a:custGeom>
            <a:avLst/>
            <a:gdLst>
              <a:gd name="connsiteX0" fmla="*/ 931708 w 1133625"/>
              <a:gd name="connsiteY0" fmla="*/ 1843223 h 1981681"/>
              <a:gd name="connsiteX1" fmla="*/ 931708 w 1133625"/>
              <a:gd name="connsiteY1" fmla="*/ 1733610 h 1981681"/>
              <a:gd name="connsiteX2" fmla="*/ 925938 w 1133625"/>
              <a:gd name="connsiteY2" fmla="*/ 1641305 h 1981681"/>
              <a:gd name="connsiteX3" fmla="*/ 920169 w 1133625"/>
              <a:gd name="connsiteY3" fmla="*/ 1577845 h 1981681"/>
              <a:gd name="connsiteX4" fmla="*/ 914400 w 1133625"/>
              <a:gd name="connsiteY4" fmla="*/ 1531692 h 1981681"/>
              <a:gd name="connsiteX5" fmla="*/ 899978 w 1133625"/>
              <a:gd name="connsiteY5" fmla="*/ 1424964 h 1981681"/>
              <a:gd name="connsiteX6" fmla="*/ 827864 w 1133625"/>
              <a:gd name="connsiteY6" fmla="*/ 1124972 h 1981681"/>
              <a:gd name="connsiteX7" fmla="*/ 819210 w 1133625"/>
              <a:gd name="connsiteY7" fmla="*/ 1035551 h 1981681"/>
              <a:gd name="connsiteX8" fmla="*/ 807672 w 1133625"/>
              <a:gd name="connsiteY8" fmla="*/ 960553 h 1981681"/>
              <a:gd name="connsiteX9" fmla="*/ 796134 w 1133625"/>
              <a:gd name="connsiteY9" fmla="*/ 905747 h 1981681"/>
              <a:gd name="connsiteX10" fmla="*/ 775942 w 1133625"/>
              <a:gd name="connsiteY10" fmla="*/ 836518 h 1981681"/>
              <a:gd name="connsiteX11" fmla="*/ 741328 w 1133625"/>
              <a:gd name="connsiteY11" fmla="*/ 741328 h 1981681"/>
              <a:gd name="connsiteX12" fmla="*/ 715367 w 1133625"/>
              <a:gd name="connsiteY12" fmla="*/ 680752 h 1981681"/>
              <a:gd name="connsiteX13" fmla="*/ 677868 w 1133625"/>
              <a:gd name="connsiteY13" fmla="*/ 602870 h 1981681"/>
              <a:gd name="connsiteX14" fmla="*/ 582678 w 1133625"/>
              <a:gd name="connsiteY14" fmla="*/ 447104 h 1981681"/>
              <a:gd name="connsiteX15" fmla="*/ 536525 w 1133625"/>
              <a:gd name="connsiteY15" fmla="*/ 400952 h 1981681"/>
              <a:gd name="connsiteX16" fmla="*/ 487488 w 1133625"/>
              <a:gd name="connsiteY16" fmla="*/ 360568 h 1981681"/>
              <a:gd name="connsiteX17" fmla="*/ 429797 w 1133625"/>
              <a:gd name="connsiteY17" fmla="*/ 314415 h 1981681"/>
              <a:gd name="connsiteX18" fmla="*/ 377875 w 1133625"/>
              <a:gd name="connsiteY18" fmla="*/ 276916 h 1981681"/>
              <a:gd name="connsiteX19" fmla="*/ 323069 w 1133625"/>
              <a:gd name="connsiteY19" fmla="*/ 236533 h 1981681"/>
              <a:gd name="connsiteX20" fmla="*/ 262494 w 1133625"/>
              <a:gd name="connsiteY20" fmla="*/ 199034 h 1981681"/>
              <a:gd name="connsiteX21" fmla="*/ 201918 w 1133625"/>
              <a:gd name="connsiteY21" fmla="*/ 164419 h 1981681"/>
              <a:gd name="connsiteX22" fmla="*/ 161535 w 1133625"/>
              <a:gd name="connsiteY22" fmla="*/ 141343 h 1981681"/>
              <a:gd name="connsiteX23" fmla="*/ 118267 w 1133625"/>
              <a:gd name="connsiteY23" fmla="*/ 115382 h 1981681"/>
              <a:gd name="connsiteX24" fmla="*/ 72114 w 1133625"/>
              <a:gd name="connsiteY24" fmla="*/ 92306 h 1981681"/>
              <a:gd name="connsiteX25" fmla="*/ 46153 w 1133625"/>
              <a:gd name="connsiteY25" fmla="*/ 77883 h 1981681"/>
              <a:gd name="connsiteX26" fmla="*/ 28846 w 1133625"/>
              <a:gd name="connsiteY26" fmla="*/ 69229 h 1981681"/>
              <a:gd name="connsiteX27" fmla="*/ 17308 w 1133625"/>
              <a:gd name="connsiteY27" fmla="*/ 60576 h 1981681"/>
              <a:gd name="connsiteX28" fmla="*/ 2885 w 1133625"/>
              <a:gd name="connsiteY28" fmla="*/ 34615 h 1981681"/>
              <a:gd name="connsiteX29" fmla="*/ 0 w 1133625"/>
              <a:gd name="connsiteY29" fmla="*/ 20192 h 1981681"/>
              <a:gd name="connsiteX30" fmla="*/ 2885 w 1133625"/>
              <a:gd name="connsiteY30" fmla="*/ 8654 h 1981681"/>
              <a:gd name="connsiteX31" fmla="*/ 14423 w 1133625"/>
              <a:gd name="connsiteY31" fmla="*/ 0 h 1981681"/>
              <a:gd name="connsiteX32" fmla="*/ 37499 w 1133625"/>
              <a:gd name="connsiteY32" fmla="*/ 2885 h 1981681"/>
              <a:gd name="connsiteX33" fmla="*/ 80767 w 1133625"/>
              <a:gd name="connsiteY33" fmla="*/ 23077 h 1981681"/>
              <a:gd name="connsiteX34" fmla="*/ 164419 w 1133625"/>
              <a:gd name="connsiteY34" fmla="*/ 49038 h 1981681"/>
              <a:gd name="connsiteX35" fmla="*/ 256725 w 1133625"/>
              <a:gd name="connsiteY35" fmla="*/ 89421 h 1981681"/>
              <a:gd name="connsiteX36" fmla="*/ 360568 w 1133625"/>
              <a:gd name="connsiteY36" fmla="*/ 135574 h 1981681"/>
              <a:gd name="connsiteX37" fmla="*/ 455758 w 1133625"/>
              <a:gd name="connsiteY37" fmla="*/ 181726 h 1981681"/>
              <a:gd name="connsiteX38" fmla="*/ 539410 w 1133625"/>
              <a:gd name="connsiteY38" fmla="*/ 224995 h 1981681"/>
              <a:gd name="connsiteX39" fmla="*/ 625946 w 1133625"/>
              <a:gd name="connsiteY39" fmla="*/ 274032 h 1981681"/>
              <a:gd name="connsiteX40" fmla="*/ 692290 w 1133625"/>
              <a:gd name="connsiteY40" fmla="*/ 308646 h 1981681"/>
              <a:gd name="connsiteX41" fmla="*/ 859594 w 1133625"/>
              <a:gd name="connsiteY41" fmla="*/ 475950 h 1981681"/>
              <a:gd name="connsiteX42" fmla="*/ 888439 w 1133625"/>
              <a:gd name="connsiteY42" fmla="*/ 533641 h 1981681"/>
              <a:gd name="connsiteX43" fmla="*/ 925938 w 1133625"/>
              <a:gd name="connsiteY43" fmla="*/ 620177 h 1981681"/>
              <a:gd name="connsiteX44" fmla="*/ 969207 w 1133625"/>
              <a:gd name="connsiteY44" fmla="*/ 729790 h 1981681"/>
              <a:gd name="connsiteX45" fmla="*/ 1009590 w 1133625"/>
              <a:gd name="connsiteY45" fmla="*/ 842287 h 1981681"/>
              <a:gd name="connsiteX46" fmla="*/ 1044205 w 1133625"/>
              <a:gd name="connsiteY46" fmla="*/ 951899 h 1981681"/>
              <a:gd name="connsiteX47" fmla="*/ 1064396 w 1133625"/>
              <a:gd name="connsiteY47" fmla="*/ 1032667 h 1981681"/>
              <a:gd name="connsiteX48" fmla="*/ 1081704 w 1133625"/>
              <a:gd name="connsiteY48" fmla="*/ 1110549 h 1981681"/>
              <a:gd name="connsiteX49" fmla="*/ 1090357 w 1133625"/>
              <a:gd name="connsiteY49" fmla="*/ 1165356 h 1981681"/>
              <a:gd name="connsiteX50" fmla="*/ 1101896 w 1133625"/>
              <a:gd name="connsiteY50" fmla="*/ 1257661 h 1981681"/>
              <a:gd name="connsiteX51" fmla="*/ 1110549 w 1133625"/>
              <a:gd name="connsiteY51" fmla="*/ 1358620 h 1981681"/>
              <a:gd name="connsiteX52" fmla="*/ 1119203 w 1133625"/>
              <a:gd name="connsiteY52" fmla="*/ 1485540 h 1981681"/>
              <a:gd name="connsiteX53" fmla="*/ 1127856 w 1133625"/>
              <a:gd name="connsiteY53" fmla="*/ 1670150 h 1981681"/>
              <a:gd name="connsiteX54" fmla="*/ 1130741 w 1133625"/>
              <a:gd name="connsiteY54" fmla="*/ 1825916 h 1981681"/>
              <a:gd name="connsiteX55" fmla="*/ 1133625 w 1133625"/>
              <a:gd name="connsiteY55" fmla="*/ 1978797 h 1981681"/>
              <a:gd name="connsiteX56" fmla="*/ 928823 w 1133625"/>
              <a:gd name="connsiteY56" fmla="*/ 1981681 h 1981681"/>
              <a:gd name="connsiteX57" fmla="*/ 931708 w 1133625"/>
              <a:gd name="connsiteY57" fmla="*/ 1843223 h 198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133625" h="1981681">
                <a:moveTo>
                  <a:pt x="931708" y="1843223"/>
                </a:moveTo>
                <a:lnTo>
                  <a:pt x="931708" y="1733610"/>
                </a:lnTo>
                <a:lnTo>
                  <a:pt x="925938" y="1641305"/>
                </a:lnTo>
                <a:lnTo>
                  <a:pt x="920169" y="1577845"/>
                </a:lnTo>
                <a:lnTo>
                  <a:pt x="914400" y="1531692"/>
                </a:lnTo>
                <a:lnTo>
                  <a:pt x="899978" y="1424964"/>
                </a:lnTo>
                <a:lnTo>
                  <a:pt x="827864" y="1124972"/>
                </a:lnTo>
                <a:lnTo>
                  <a:pt x="819210" y="1035551"/>
                </a:lnTo>
                <a:lnTo>
                  <a:pt x="807672" y="960553"/>
                </a:lnTo>
                <a:lnTo>
                  <a:pt x="796134" y="905747"/>
                </a:lnTo>
                <a:lnTo>
                  <a:pt x="775942" y="836518"/>
                </a:lnTo>
                <a:lnTo>
                  <a:pt x="741328" y="741328"/>
                </a:lnTo>
                <a:lnTo>
                  <a:pt x="715367" y="680752"/>
                </a:lnTo>
                <a:lnTo>
                  <a:pt x="677868" y="602870"/>
                </a:lnTo>
                <a:lnTo>
                  <a:pt x="582678" y="447104"/>
                </a:lnTo>
                <a:lnTo>
                  <a:pt x="536525" y="400952"/>
                </a:lnTo>
                <a:lnTo>
                  <a:pt x="487488" y="360568"/>
                </a:lnTo>
                <a:lnTo>
                  <a:pt x="429797" y="314415"/>
                </a:lnTo>
                <a:lnTo>
                  <a:pt x="377875" y="276916"/>
                </a:lnTo>
                <a:lnTo>
                  <a:pt x="323069" y="236533"/>
                </a:lnTo>
                <a:lnTo>
                  <a:pt x="262494" y="199034"/>
                </a:lnTo>
                <a:lnTo>
                  <a:pt x="201918" y="164419"/>
                </a:lnTo>
                <a:lnTo>
                  <a:pt x="161535" y="141343"/>
                </a:lnTo>
                <a:lnTo>
                  <a:pt x="118267" y="115382"/>
                </a:lnTo>
                <a:lnTo>
                  <a:pt x="72114" y="92306"/>
                </a:lnTo>
                <a:lnTo>
                  <a:pt x="46153" y="77883"/>
                </a:lnTo>
                <a:lnTo>
                  <a:pt x="28846" y="69229"/>
                </a:lnTo>
                <a:lnTo>
                  <a:pt x="17308" y="60576"/>
                </a:lnTo>
                <a:lnTo>
                  <a:pt x="2885" y="34615"/>
                </a:lnTo>
                <a:lnTo>
                  <a:pt x="0" y="20192"/>
                </a:lnTo>
                <a:lnTo>
                  <a:pt x="2885" y="8654"/>
                </a:lnTo>
                <a:lnTo>
                  <a:pt x="14423" y="0"/>
                </a:lnTo>
                <a:lnTo>
                  <a:pt x="37499" y="2885"/>
                </a:lnTo>
                <a:lnTo>
                  <a:pt x="80767" y="23077"/>
                </a:lnTo>
                <a:lnTo>
                  <a:pt x="164419" y="49038"/>
                </a:lnTo>
                <a:lnTo>
                  <a:pt x="256725" y="89421"/>
                </a:lnTo>
                <a:lnTo>
                  <a:pt x="360568" y="135574"/>
                </a:lnTo>
                <a:lnTo>
                  <a:pt x="455758" y="181726"/>
                </a:lnTo>
                <a:lnTo>
                  <a:pt x="539410" y="224995"/>
                </a:lnTo>
                <a:lnTo>
                  <a:pt x="625946" y="274032"/>
                </a:lnTo>
                <a:lnTo>
                  <a:pt x="692290" y="308646"/>
                </a:lnTo>
                <a:lnTo>
                  <a:pt x="859594" y="475950"/>
                </a:lnTo>
                <a:lnTo>
                  <a:pt x="888439" y="533641"/>
                </a:lnTo>
                <a:lnTo>
                  <a:pt x="925938" y="620177"/>
                </a:lnTo>
                <a:lnTo>
                  <a:pt x="969207" y="729790"/>
                </a:lnTo>
                <a:lnTo>
                  <a:pt x="1009590" y="842287"/>
                </a:lnTo>
                <a:lnTo>
                  <a:pt x="1044205" y="951899"/>
                </a:lnTo>
                <a:lnTo>
                  <a:pt x="1064396" y="1032667"/>
                </a:lnTo>
                <a:lnTo>
                  <a:pt x="1081704" y="1110549"/>
                </a:lnTo>
                <a:lnTo>
                  <a:pt x="1090357" y="1165356"/>
                </a:lnTo>
                <a:lnTo>
                  <a:pt x="1101896" y="1257661"/>
                </a:lnTo>
                <a:lnTo>
                  <a:pt x="1110549" y="1358620"/>
                </a:lnTo>
                <a:lnTo>
                  <a:pt x="1119203" y="1485540"/>
                </a:lnTo>
                <a:lnTo>
                  <a:pt x="1127856" y="1670150"/>
                </a:lnTo>
                <a:cubicBezTo>
                  <a:pt x="1128818" y="1722072"/>
                  <a:pt x="1129779" y="1773994"/>
                  <a:pt x="1130741" y="1825916"/>
                </a:cubicBezTo>
                <a:cubicBezTo>
                  <a:pt x="1131702" y="1876876"/>
                  <a:pt x="1132664" y="1927837"/>
                  <a:pt x="1133625" y="1978797"/>
                </a:cubicBezTo>
                <a:lnTo>
                  <a:pt x="928823" y="1981681"/>
                </a:lnTo>
                <a:cubicBezTo>
                  <a:pt x="929785" y="1935528"/>
                  <a:pt x="930746" y="1889376"/>
                  <a:pt x="931708" y="1843223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3559175" y="3879850"/>
            <a:ext cx="606425" cy="2019300"/>
          </a:xfrm>
          <a:custGeom>
            <a:avLst/>
            <a:gdLst>
              <a:gd name="connsiteX0" fmla="*/ 388488 w 605196"/>
              <a:gd name="connsiteY0" fmla="*/ 578768 h 2019080"/>
              <a:gd name="connsiteX1" fmla="*/ 393774 w 605196"/>
              <a:gd name="connsiteY1" fmla="*/ 459843 h 2019080"/>
              <a:gd name="connsiteX2" fmla="*/ 396417 w 605196"/>
              <a:gd name="connsiteY2" fmla="*/ 362060 h 2019080"/>
              <a:gd name="connsiteX3" fmla="*/ 401702 w 605196"/>
              <a:gd name="connsiteY3" fmla="*/ 232564 h 2019080"/>
              <a:gd name="connsiteX4" fmla="*/ 401702 w 605196"/>
              <a:gd name="connsiteY4" fmla="*/ 118925 h 2019080"/>
              <a:gd name="connsiteX5" fmla="*/ 401702 w 605196"/>
              <a:gd name="connsiteY5" fmla="*/ 87212 h 2019080"/>
              <a:gd name="connsiteX6" fmla="*/ 404345 w 605196"/>
              <a:gd name="connsiteY6" fmla="*/ 0 h 2019080"/>
              <a:gd name="connsiteX7" fmla="*/ 599910 w 605196"/>
              <a:gd name="connsiteY7" fmla="*/ 0 h 2019080"/>
              <a:gd name="connsiteX8" fmla="*/ 605196 w 605196"/>
              <a:gd name="connsiteY8" fmla="*/ 81926 h 2019080"/>
              <a:gd name="connsiteX9" fmla="*/ 605196 w 605196"/>
              <a:gd name="connsiteY9" fmla="*/ 140067 h 2019080"/>
              <a:gd name="connsiteX10" fmla="*/ 605196 w 605196"/>
              <a:gd name="connsiteY10" fmla="*/ 264278 h 2019080"/>
              <a:gd name="connsiteX11" fmla="*/ 605196 w 605196"/>
              <a:gd name="connsiteY11" fmla="*/ 377917 h 2019080"/>
              <a:gd name="connsiteX12" fmla="*/ 605196 w 605196"/>
              <a:gd name="connsiteY12" fmla="*/ 496842 h 2019080"/>
              <a:gd name="connsiteX13" fmla="*/ 602553 w 605196"/>
              <a:gd name="connsiteY13" fmla="*/ 639552 h 2019080"/>
              <a:gd name="connsiteX14" fmla="*/ 597267 w 605196"/>
              <a:gd name="connsiteY14" fmla="*/ 774333 h 2019080"/>
              <a:gd name="connsiteX15" fmla="*/ 591982 w 605196"/>
              <a:gd name="connsiteY15" fmla="*/ 858902 h 2019080"/>
              <a:gd name="connsiteX16" fmla="*/ 584054 w 605196"/>
              <a:gd name="connsiteY16" fmla="*/ 967256 h 2019080"/>
              <a:gd name="connsiteX17" fmla="*/ 576125 w 605196"/>
              <a:gd name="connsiteY17" fmla="*/ 1051824 h 2019080"/>
              <a:gd name="connsiteX18" fmla="*/ 568197 w 605196"/>
              <a:gd name="connsiteY18" fmla="*/ 1131108 h 2019080"/>
              <a:gd name="connsiteX19" fmla="*/ 552340 w 605196"/>
              <a:gd name="connsiteY19" fmla="*/ 1231533 h 2019080"/>
              <a:gd name="connsiteX20" fmla="*/ 531198 w 605196"/>
              <a:gd name="connsiteY20" fmla="*/ 1339887 h 2019080"/>
              <a:gd name="connsiteX21" fmla="*/ 510056 w 605196"/>
              <a:gd name="connsiteY21" fmla="*/ 1421813 h 2019080"/>
              <a:gd name="connsiteX22" fmla="*/ 483628 w 605196"/>
              <a:gd name="connsiteY22" fmla="*/ 1503739 h 2019080"/>
              <a:gd name="connsiteX23" fmla="*/ 454558 w 605196"/>
              <a:gd name="connsiteY23" fmla="*/ 1588308 h 2019080"/>
              <a:gd name="connsiteX24" fmla="*/ 428130 w 605196"/>
              <a:gd name="connsiteY24" fmla="*/ 1651734 h 2019080"/>
              <a:gd name="connsiteX25" fmla="*/ 377917 w 605196"/>
              <a:gd name="connsiteY25" fmla="*/ 1749517 h 2019080"/>
              <a:gd name="connsiteX26" fmla="*/ 332990 w 605196"/>
              <a:gd name="connsiteY26" fmla="*/ 1823515 h 2019080"/>
              <a:gd name="connsiteX27" fmla="*/ 288063 w 605196"/>
              <a:gd name="connsiteY27" fmla="*/ 1886941 h 2019080"/>
              <a:gd name="connsiteX28" fmla="*/ 243136 w 605196"/>
              <a:gd name="connsiteY28" fmla="*/ 1942439 h 2019080"/>
              <a:gd name="connsiteX29" fmla="*/ 216708 w 605196"/>
              <a:gd name="connsiteY29" fmla="*/ 1971510 h 2019080"/>
              <a:gd name="connsiteX30" fmla="*/ 182352 w 605196"/>
              <a:gd name="connsiteY30" fmla="*/ 1990009 h 2019080"/>
              <a:gd name="connsiteX31" fmla="*/ 145353 w 605196"/>
              <a:gd name="connsiteY31" fmla="*/ 2005866 h 2019080"/>
              <a:gd name="connsiteX32" fmla="*/ 110997 w 605196"/>
              <a:gd name="connsiteY32" fmla="*/ 2016437 h 2019080"/>
              <a:gd name="connsiteX33" fmla="*/ 87212 w 605196"/>
              <a:gd name="connsiteY33" fmla="*/ 2019080 h 2019080"/>
              <a:gd name="connsiteX34" fmla="*/ 66070 w 605196"/>
              <a:gd name="connsiteY34" fmla="*/ 2016437 h 2019080"/>
              <a:gd name="connsiteX35" fmla="*/ 42285 w 605196"/>
              <a:gd name="connsiteY35" fmla="*/ 2005866 h 2019080"/>
              <a:gd name="connsiteX36" fmla="*/ 26428 w 605196"/>
              <a:gd name="connsiteY36" fmla="*/ 1992652 h 2019080"/>
              <a:gd name="connsiteX37" fmla="*/ 7929 w 605196"/>
              <a:gd name="connsiteY37" fmla="*/ 1971510 h 2019080"/>
              <a:gd name="connsiteX38" fmla="*/ 0 w 605196"/>
              <a:gd name="connsiteY38" fmla="*/ 1950368 h 2019080"/>
              <a:gd name="connsiteX39" fmla="*/ 147996 w 605196"/>
              <a:gd name="connsiteY39" fmla="*/ 1509024 h 2019080"/>
              <a:gd name="connsiteX40" fmla="*/ 169138 w 605196"/>
              <a:gd name="connsiteY40" fmla="*/ 1485239 h 2019080"/>
              <a:gd name="connsiteX41" fmla="*/ 200851 w 605196"/>
              <a:gd name="connsiteY41" fmla="*/ 1440312 h 2019080"/>
              <a:gd name="connsiteX42" fmla="*/ 229922 w 605196"/>
              <a:gd name="connsiteY42" fmla="*/ 1384814 h 2019080"/>
              <a:gd name="connsiteX43" fmla="*/ 258992 w 605196"/>
              <a:gd name="connsiteY43" fmla="*/ 1316102 h 2019080"/>
              <a:gd name="connsiteX44" fmla="*/ 288063 w 605196"/>
              <a:gd name="connsiteY44" fmla="*/ 1234176 h 2019080"/>
              <a:gd name="connsiteX45" fmla="*/ 311848 w 605196"/>
              <a:gd name="connsiteY45" fmla="*/ 1162821 h 2019080"/>
              <a:gd name="connsiteX46" fmla="*/ 332990 w 605196"/>
              <a:gd name="connsiteY46" fmla="*/ 1086180 h 2019080"/>
              <a:gd name="connsiteX47" fmla="*/ 346204 w 605196"/>
              <a:gd name="connsiteY47" fmla="*/ 1014825 h 2019080"/>
              <a:gd name="connsiteX48" fmla="*/ 362060 w 605196"/>
              <a:gd name="connsiteY48" fmla="*/ 895901 h 2019080"/>
              <a:gd name="connsiteX49" fmla="*/ 372632 w 605196"/>
              <a:gd name="connsiteY49" fmla="*/ 776976 h 2019080"/>
              <a:gd name="connsiteX50" fmla="*/ 388488 w 605196"/>
              <a:gd name="connsiteY50" fmla="*/ 578768 h 201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05196" h="2019080">
                <a:moveTo>
                  <a:pt x="388488" y="578768"/>
                </a:moveTo>
                <a:lnTo>
                  <a:pt x="393774" y="459843"/>
                </a:lnTo>
                <a:lnTo>
                  <a:pt x="396417" y="362060"/>
                </a:lnTo>
                <a:lnTo>
                  <a:pt x="401702" y="232564"/>
                </a:lnTo>
                <a:lnTo>
                  <a:pt x="401702" y="118925"/>
                </a:lnTo>
                <a:lnTo>
                  <a:pt x="401702" y="87212"/>
                </a:lnTo>
                <a:lnTo>
                  <a:pt x="404345" y="0"/>
                </a:lnTo>
                <a:lnTo>
                  <a:pt x="599910" y="0"/>
                </a:lnTo>
                <a:lnTo>
                  <a:pt x="605196" y="81926"/>
                </a:lnTo>
                <a:lnTo>
                  <a:pt x="605196" y="140067"/>
                </a:lnTo>
                <a:lnTo>
                  <a:pt x="605196" y="264278"/>
                </a:lnTo>
                <a:lnTo>
                  <a:pt x="605196" y="377917"/>
                </a:lnTo>
                <a:lnTo>
                  <a:pt x="605196" y="496842"/>
                </a:lnTo>
                <a:lnTo>
                  <a:pt x="602553" y="639552"/>
                </a:lnTo>
                <a:lnTo>
                  <a:pt x="597267" y="774333"/>
                </a:lnTo>
                <a:lnTo>
                  <a:pt x="591982" y="858902"/>
                </a:lnTo>
                <a:lnTo>
                  <a:pt x="584054" y="967256"/>
                </a:lnTo>
                <a:lnTo>
                  <a:pt x="576125" y="1051824"/>
                </a:lnTo>
                <a:lnTo>
                  <a:pt x="568197" y="1131108"/>
                </a:lnTo>
                <a:lnTo>
                  <a:pt x="552340" y="1231533"/>
                </a:lnTo>
                <a:lnTo>
                  <a:pt x="531198" y="1339887"/>
                </a:lnTo>
                <a:lnTo>
                  <a:pt x="510056" y="1421813"/>
                </a:lnTo>
                <a:lnTo>
                  <a:pt x="483628" y="1503739"/>
                </a:lnTo>
                <a:lnTo>
                  <a:pt x="454558" y="1588308"/>
                </a:lnTo>
                <a:lnTo>
                  <a:pt x="428130" y="1651734"/>
                </a:lnTo>
                <a:lnTo>
                  <a:pt x="377917" y="1749517"/>
                </a:lnTo>
                <a:lnTo>
                  <a:pt x="332990" y="1823515"/>
                </a:lnTo>
                <a:lnTo>
                  <a:pt x="288063" y="1886941"/>
                </a:lnTo>
                <a:lnTo>
                  <a:pt x="243136" y="1942439"/>
                </a:lnTo>
                <a:lnTo>
                  <a:pt x="216708" y="1971510"/>
                </a:lnTo>
                <a:lnTo>
                  <a:pt x="182352" y="1990009"/>
                </a:lnTo>
                <a:lnTo>
                  <a:pt x="145353" y="2005866"/>
                </a:lnTo>
                <a:lnTo>
                  <a:pt x="110997" y="2016437"/>
                </a:lnTo>
                <a:lnTo>
                  <a:pt x="87212" y="2019080"/>
                </a:lnTo>
                <a:lnTo>
                  <a:pt x="66070" y="2016437"/>
                </a:lnTo>
                <a:lnTo>
                  <a:pt x="42285" y="2005866"/>
                </a:lnTo>
                <a:lnTo>
                  <a:pt x="26428" y="1992652"/>
                </a:lnTo>
                <a:lnTo>
                  <a:pt x="7929" y="1971510"/>
                </a:lnTo>
                <a:lnTo>
                  <a:pt x="0" y="1950368"/>
                </a:lnTo>
                <a:lnTo>
                  <a:pt x="147996" y="1509024"/>
                </a:lnTo>
                <a:lnTo>
                  <a:pt x="169138" y="1485239"/>
                </a:lnTo>
                <a:lnTo>
                  <a:pt x="200851" y="1440312"/>
                </a:lnTo>
                <a:lnTo>
                  <a:pt x="229922" y="1384814"/>
                </a:lnTo>
                <a:lnTo>
                  <a:pt x="258992" y="1316102"/>
                </a:lnTo>
                <a:lnTo>
                  <a:pt x="288063" y="1234176"/>
                </a:lnTo>
                <a:lnTo>
                  <a:pt x="311848" y="1162821"/>
                </a:lnTo>
                <a:lnTo>
                  <a:pt x="332990" y="1086180"/>
                </a:lnTo>
                <a:lnTo>
                  <a:pt x="346204" y="1014825"/>
                </a:lnTo>
                <a:lnTo>
                  <a:pt x="362060" y="895901"/>
                </a:lnTo>
                <a:lnTo>
                  <a:pt x="372632" y="776976"/>
                </a:lnTo>
                <a:lnTo>
                  <a:pt x="388488" y="57876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3087688" y="5267325"/>
            <a:ext cx="655637" cy="627063"/>
          </a:xfrm>
          <a:custGeom>
            <a:avLst/>
            <a:gdLst>
              <a:gd name="connsiteX0" fmla="*/ 290513 w 654844"/>
              <a:gd name="connsiteY0" fmla="*/ 114300 h 626269"/>
              <a:gd name="connsiteX1" fmla="*/ 350044 w 654844"/>
              <a:gd name="connsiteY1" fmla="*/ 138113 h 626269"/>
              <a:gd name="connsiteX2" fmla="*/ 397669 w 654844"/>
              <a:gd name="connsiteY2" fmla="*/ 154781 h 626269"/>
              <a:gd name="connsiteX3" fmla="*/ 452438 w 654844"/>
              <a:gd name="connsiteY3" fmla="*/ 166688 h 626269"/>
              <a:gd name="connsiteX4" fmla="*/ 483394 w 654844"/>
              <a:gd name="connsiteY4" fmla="*/ 171450 h 626269"/>
              <a:gd name="connsiteX5" fmla="*/ 511969 w 654844"/>
              <a:gd name="connsiteY5" fmla="*/ 173831 h 626269"/>
              <a:gd name="connsiteX6" fmla="*/ 533400 w 654844"/>
              <a:gd name="connsiteY6" fmla="*/ 171450 h 626269"/>
              <a:gd name="connsiteX7" fmla="*/ 561975 w 654844"/>
              <a:gd name="connsiteY7" fmla="*/ 161925 h 626269"/>
              <a:gd name="connsiteX8" fmla="*/ 590550 w 654844"/>
              <a:gd name="connsiteY8" fmla="*/ 145256 h 626269"/>
              <a:gd name="connsiteX9" fmla="*/ 609600 w 654844"/>
              <a:gd name="connsiteY9" fmla="*/ 130969 h 626269"/>
              <a:gd name="connsiteX10" fmla="*/ 619125 w 654844"/>
              <a:gd name="connsiteY10" fmla="*/ 121444 h 626269"/>
              <a:gd name="connsiteX11" fmla="*/ 654844 w 654844"/>
              <a:gd name="connsiteY11" fmla="*/ 85725 h 626269"/>
              <a:gd name="connsiteX12" fmla="*/ 545307 w 654844"/>
              <a:gd name="connsiteY12" fmla="*/ 626269 h 626269"/>
              <a:gd name="connsiteX13" fmla="*/ 521494 w 654844"/>
              <a:gd name="connsiteY13" fmla="*/ 616744 h 626269"/>
              <a:gd name="connsiteX14" fmla="*/ 500063 w 654844"/>
              <a:gd name="connsiteY14" fmla="*/ 600075 h 626269"/>
              <a:gd name="connsiteX15" fmla="*/ 478632 w 654844"/>
              <a:gd name="connsiteY15" fmla="*/ 581025 h 626269"/>
              <a:gd name="connsiteX16" fmla="*/ 469107 w 654844"/>
              <a:gd name="connsiteY16" fmla="*/ 557213 h 626269"/>
              <a:gd name="connsiteX17" fmla="*/ 457200 w 654844"/>
              <a:gd name="connsiteY17" fmla="*/ 509588 h 626269"/>
              <a:gd name="connsiteX18" fmla="*/ 440532 w 654844"/>
              <a:gd name="connsiteY18" fmla="*/ 466725 h 626269"/>
              <a:gd name="connsiteX19" fmla="*/ 426244 w 654844"/>
              <a:gd name="connsiteY19" fmla="*/ 435769 h 626269"/>
              <a:gd name="connsiteX20" fmla="*/ 404813 w 654844"/>
              <a:gd name="connsiteY20" fmla="*/ 402431 h 626269"/>
              <a:gd name="connsiteX21" fmla="*/ 376238 w 654844"/>
              <a:gd name="connsiteY21" fmla="*/ 369094 h 626269"/>
              <a:gd name="connsiteX22" fmla="*/ 323850 w 654844"/>
              <a:gd name="connsiteY22" fmla="*/ 316706 h 626269"/>
              <a:gd name="connsiteX23" fmla="*/ 259557 w 654844"/>
              <a:gd name="connsiteY23" fmla="*/ 257175 h 626269"/>
              <a:gd name="connsiteX24" fmla="*/ 169069 w 654844"/>
              <a:gd name="connsiteY24" fmla="*/ 178594 h 626269"/>
              <a:gd name="connsiteX25" fmla="*/ 73819 w 654844"/>
              <a:gd name="connsiteY25" fmla="*/ 100013 h 626269"/>
              <a:gd name="connsiteX26" fmla="*/ 33338 w 654844"/>
              <a:gd name="connsiteY26" fmla="*/ 69056 h 626269"/>
              <a:gd name="connsiteX27" fmla="*/ 9525 w 654844"/>
              <a:gd name="connsiteY27" fmla="*/ 40481 h 626269"/>
              <a:gd name="connsiteX28" fmla="*/ 0 w 654844"/>
              <a:gd name="connsiteY28" fmla="*/ 16669 h 626269"/>
              <a:gd name="connsiteX29" fmla="*/ 4763 w 654844"/>
              <a:gd name="connsiteY29" fmla="*/ 4763 h 626269"/>
              <a:gd name="connsiteX30" fmla="*/ 19050 w 654844"/>
              <a:gd name="connsiteY30" fmla="*/ 0 h 626269"/>
              <a:gd name="connsiteX31" fmla="*/ 57150 w 654844"/>
              <a:gd name="connsiteY31" fmla="*/ 9525 h 626269"/>
              <a:gd name="connsiteX32" fmla="*/ 111919 w 654844"/>
              <a:gd name="connsiteY32" fmla="*/ 35719 h 626269"/>
              <a:gd name="connsiteX33" fmla="*/ 192882 w 654844"/>
              <a:gd name="connsiteY33" fmla="*/ 73819 h 626269"/>
              <a:gd name="connsiteX34" fmla="*/ 290513 w 654844"/>
              <a:gd name="connsiteY34" fmla="*/ 114300 h 626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54844" h="626269">
                <a:moveTo>
                  <a:pt x="290513" y="114300"/>
                </a:moveTo>
                <a:lnTo>
                  <a:pt x="350044" y="138113"/>
                </a:lnTo>
                <a:lnTo>
                  <a:pt x="397669" y="154781"/>
                </a:lnTo>
                <a:lnTo>
                  <a:pt x="452438" y="166688"/>
                </a:lnTo>
                <a:lnTo>
                  <a:pt x="483394" y="171450"/>
                </a:lnTo>
                <a:lnTo>
                  <a:pt x="511969" y="173831"/>
                </a:lnTo>
                <a:lnTo>
                  <a:pt x="533400" y="171450"/>
                </a:lnTo>
                <a:lnTo>
                  <a:pt x="561975" y="161925"/>
                </a:lnTo>
                <a:lnTo>
                  <a:pt x="590550" y="145256"/>
                </a:lnTo>
                <a:lnTo>
                  <a:pt x="609600" y="130969"/>
                </a:lnTo>
                <a:lnTo>
                  <a:pt x="619125" y="121444"/>
                </a:lnTo>
                <a:lnTo>
                  <a:pt x="654844" y="85725"/>
                </a:lnTo>
                <a:lnTo>
                  <a:pt x="545307" y="626269"/>
                </a:lnTo>
                <a:lnTo>
                  <a:pt x="521494" y="616744"/>
                </a:lnTo>
                <a:lnTo>
                  <a:pt x="500063" y="600075"/>
                </a:lnTo>
                <a:lnTo>
                  <a:pt x="478632" y="581025"/>
                </a:lnTo>
                <a:lnTo>
                  <a:pt x="469107" y="557213"/>
                </a:lnTo>
                <a:lnTo>
                  <a:pt x="457200" y="509588"/>
                </a:lnTo>
                <a:lnTo>
                  <a:pt x="440532" y="466725"/>
                </a:lnTo>
                <a:lnTo>
                  <a:pt x="426244" y="435769"/>
                </a:lnTo>
                <a:lnTo>
                  <a:pt x="404813" y="402431"/>
                </a:lnTo>
                <a:lnTo>
                  <a:pt x="376238" y="369094"/>
                </a:lnTo>
                <a:lnTo>
                  <a:pt x="323850" y="316706"/>
                </a:lnTo>
                <a:lnTo>
                  <a:pt x="259557" y="257175"/>
                </a:lnTo>
                <a:lnTo>
                  <a:pt x="169069" y="178594"/>
                </a:lnTo>
                <a:lnTo>
                  <a:pt x="73819" y="100013"/>
                </a:lnTo>
                <a:lnTo>
                  <a:pt x="33338" y="69056"/>
                </a:lnTo>
                <a:lnTo>
                  <a:pt x="9525" y="40481"/>
                </a:lnTo>
                <a:lnTo>
                  <a:pt x="0" y="16669"/>
                </a:lnTo>
                <a:lnTo>
                  <a:pt x="4763" y="4763"/>
                </a:lnTo>
                <a:lnTo>
                  <a:pt x="19050" y="0"/>
                </a:lnTo>
                <a:lnTo>
                  <a:pt x="57150" y="9525"/>
                </a:lnTo>
                <a:lnTo>
                  <a:pt x="111919" y="35719"/>
                </a:lnTo>
                <a:lnTo>
                  <a:pt x="192882" y="73819"/>
                </a:lnTo>
                <a:lnTo>
                  <a:pt x="290513" y="1143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2562225" y="2990850"/>
            <a:ext cx="1433513" cy="1709738"/>
          </a:xfrm>
          <a:custGeom>
            <a:avLst/>
            <a:gdLst>
              <a:gd name="connsiteX0" fmla="*/ 1185863 w 1433513"/>
              <a:gd name="connsiteY0" fmla="*/ 288131 h 1709738"/>
              <a:gd name="connsiteX1" fmla="*/ 1126331 w 1433513"/>
              <a:gd name="connsiteY1" fmla="*/ 385763 h 1709738"/>
              <a:gd name="connsiteX2" fmla="*/ 1066800 w 1433513"/>
              <a:gd name="connsiteY2" fmla="*/ 483394 h 1709738"/>
              <a:gd name="connsiteX3" fmla="*/ 1000125 w 1433513"/>
              <a:gd name="connsiteY3" fmla="*/ 581025 h 1709738"/>
              <a:gd name="connsiteX4" fmla="*/ 940594 w 1433513"/>
              <a:gd name="connsiteY4" fmla="*/ 669131 h 1709738"/>
              <a:gd name="connsiteX5" fmla="*/ 881063 w 1433513"/>
              <a:gd name="connsiteY5" fmla="*/ 754856 h 1709738"/>
              <a:gd name="connsiteX6" fmla="*/ 814388 w 1433513"/>
              <a:gd name="connsiteY6" fmla="*/ 842963 h 1709738"/>
              <a:gd name="connsiteX7" fmla="*/ 728663 w 1433513"/>
              <a:gd name="connsiteY7" fmla="*/ 947738 h 1709738"/>
              <a:gd name="connsiteX8" fmla="*/ 631031 w 1433513"/>
              <a:gd name="connsiteY8" fmla="*/ 1064419 h 1709738"/>
              <a:gd name="connsiteX9" fmla="*/ 497681 w 1433513"/>
              <a:gd name="connsiteY9" fmla="*/ 1204913 h 1709738"/>
              <a:gd name="connsiteX10" fmla="*/ 395288 w 1433513"/>
              <a:gd name="connsiteY10" fmla="*/ 1304925 h 1709738"/>
              <a:gd name="connsiteX11" fmla="*/ 250031 w 1433513"/>
              <a:gd name="connsiteY11" fmla="*/ 1443038 h 1709738"/>
              <a:gd name="connsiteX12" fmla="*/ 154781 w 1433513"/>
              <a:gd name="connsiteY12" fmla="*/ 1528763 h 1709738"/>
              <a:gd name="connsiteX13" fmla="*/ 52388 w 1433513"/>
              <a:gd name="connsiteY13" fmla="*/ 1614488 h 1709738"/>
              <a:gd name="connsiteX14" fmla="*/ 14288 w 1433513"/>
              <a:gd name="connsiteY14" fmla="*/ 1647825 h 1709738"/>
              <a:gd name="connsiteX15" fmla="*/ 2381 w 1433513"/>
              <a:gd name="connsiteY15" fmla="*/ 1666875 h 1709738"/>
              <a:gd name="connsiteX16" fmla="*/ 0 w 1433513"/>
              <a:gd name="connsiteY16" fmla="*/ 1685925 h 1709738"/>
              <a:gd name="connsiteX17" fmla="*/ 4763 w 1433513"/>
              <a:gd name="connsiteY17" fmla="*/ 1700213 h 1709738"/>
              <a:gd name="connsiteX18" fmla="*/ 16669 w 1433513"/>
              <a:gd name="connsiteY18" fmla="*/ 1707356 h 1709738"/>
              <a:gd name="connsiteX19" fmla="*/ 30956 w 1433513"/>
              <a:gd name="connsiteY19" fmla="*/ 1709738 h 1709738"/>
              <a:gd name="connsiteX20" fmla="*/ 47625 w 1433513"/>
              <a:gd name="connsiteY20" fmla="*/ 1704975 h 1709738"/>
              <a:gd name="connsiteX21" fmla="*/ 119063 w 1433513"/>
              <a:gd name="connsiteY21" fmla="*/ 1659731 h 1709738"/>
              <a:gd name="connsiteX22" fmla="*/ 254794 w 1433513"/>
              <a:gd name="connsiteY22" fmla="*/ 1566863 h 1709738"/>
              <a:gd name="connsiteX23" fmla="*/ 369094 w 1433513"/>
              <a:gd name="connsiteY23" fmla="*/ 1488281 h 1709738"/>
              <a:gd name="connsiteX24" fmla="*/ 485775 w 1433513"/>
              <a:gd name="connsiteY24" fmla="*/ 1400175 h 1709738"/>
              <a:gd name="connsiteX25" fmla="*/ 523875 w 1433513"/>
              <a:gd name="connsiteY25" fmla="*/ 1371600 h 1709738"/>
              <a:gd name="connsiteX26" fmla="*/ 611981 w 1433513"/>
              <a:gd name="connsiteY26" fmla="*/ 1304925 h 1709738"/>
              <a:gd name="connsiteX27" fmla="*/ 738188 w 1433513"/>
              <a:gd name="connsiteY27" fmla="*/ 1195388 h 1709738"/>
              <a:gd name="connsiteX28" fmla="*/ 866775 w 1433513"/>
              <a:gd name="connsiteY28" fmla="*/ 1066800 h 1709738"/>
              <a:gd name="connsiteX29" fmla="*/ 985838 w 1433513"/>
              <a:gd name="connsiteY29" fmla="*/ 940594 h 1709738"/>
              <a:gd name="connsiteX30" fmla="*/ 1073944 w 1433513"/>
              <a:gd name="connsiteY30" fmla="*/ 842963 h 1709738"/>
              <a:gd name="connsiteX31" fmla="*/ 1202531 w 1433513"/>
              <a:gd name="connsiteY31" fmla="*/ 695325 h 1709738"/>
              <a:gd name="connsiteX32" fmla="*/ 1302544 w 1433513"/>
              <a:gd name="connsiteY32" fmla="*/ 576263 h 1709738"/>
              <a:gd name="connsiteX33" fmla="*/ 1357313 w 1433513"/>
              <a:gd name="connsiteY33" fmla="*/ 511969 h 1709738"/>
              <a:gd name="connsiteX34" fmla="*/ 1433513 w 1433513"/>
              <a:gd name="connsiteY34" fmla="*/ 414338 h 1709738"/>
              <a:gd name="connsiteX35" fmla="*/ 1338263 w 1433513"/>
              <a:gd name="connsiteY35" fmla="*/ 0 h 1709738"/>
              <a:gd name="connsiteX36" fmla="*/ 1283494 w 1433513"/>
              <a:gd name="connsiteY36" fmla="*/ 109538 h 1709738"/>
              <a:gd name="connsiteX37" fmla="*/ 1233488 w 1433513"/>
              <a:gd name="connsiteY37" fmla="*/ 207169 h 1709738"/>
              <a:gd name="connsiteX38" fmla="*/ 1185863 w 1433513"/>
              <a:gd name="connsiteY38" fmla="*/ 288131 h 170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33513" h="1709738">
                <a:moveTo>
                  <a:pt x="1185863" y="288131"/>
                </a:moveTo>
                <a:lnTo>
                  <a:pt x="1126331" y="385763"/>
                </a:lnTo>
                <a:lnTo>
                  <a:pt x="1066800" y="483394"/>
                </a:lnTo>
                <a:lnTo>
                  <a:pt x="1000125" y="581025"/>
                </a:lnTo>
                <a:lnTo>
                  <a:pt x="940594" y="669131"/>
                </a:lnTo>
                <a:lnTo>
                  <a:pt x="881063" y="754856"/>
                </a:lnTo>
                <a:lnTo>
                  <a:pt x="814388" y="842963"/>
                </a:lnTo>
                <a:lnTo>
                  <a:pt x="728663" y="947738"/>
                </a:lnTo>
                <a:lnTo>
                  <a:pt x="631031" y="1064419"/>
                </a:lnTo>
                <a:lnTo>
                  <a:pt x="497681" y="1204913"/>
                </a:lnTo>
                <a:lnTo>
                  <a:pt x="395288" y="1304925"/>
                </a:lnTo>
                <a:lnTo>
                  <a:pt x="250031" y="1443038"/>
                </a:lnTo>
                <a:lnTo>
                  <a:pt x="154781" y="1528763"/>
                </a:lnTo>
                <a:lnTo>
                  <a:pt x="52388" y="1614488"/>
                </a:lnTo>
                <a:lnTo>
                  <a:pt x="14288" y="1647825"/>
                </a:lnTo>
                <a:lnTo>
                  <a:pt x="2381" y="1666875"/>
                </a:lnTo>
                <a:lnTo>
                  <a:pt x="0" y="1685925"/>
                </a:lnTo>
                <a:lnTo>
                  <a:pt x="4763" y="1700213"/>
                </a:lnTo>
                <a:lnTo>
                  <a:pt x="16669" y="1707356"/>
                </a:lnTo>
                <a:lnTo>
                  <a:pt x="30956" y="1709738"/>
                </a:lnTo>
                <a:lnTo>
                  <a:pt x="47625" y="1704975"/>
                </a:lnTo>
                <a:lnTo>
                  <a:pt x="119063" y="1659731"/>
                </a:lnTo>
                <a:lnTo>
                  <a:pt x="254794" y="1566863"/>
                </a:lnTo>
                <a:lnTo>
                  <a:pt x="369094" y="1488281"/>
                </a:lnTo>
                <a:lnTo>
                  <a:pt x="485775" y="1400175"/>
                </a:lnTo>
                <a:lnTo>
                  <a:pt x="523875" y="1371600"/>
                </a:lnTo>
                <a:lnTo>
                  <a:pt x="611981" y="1304925"/>
                </a:lnTo>
                <a:lnTo>
                  <a:pt x="738188" y="1195388"/>
                </a:lnTo>
                <a:lnTo>
                  <a:pt x="866775" y="1066800"/>
                </a:lnTo>
                <a:lnTo>
                  <a:pt x="985838" y="940594"/>
                </a:lnTo>
                <a:lnTo>
                  <a:pt x="1073944" y="842963"/>
                </a:lnTo>
                <a:lnTo>
                  <a:pt x="1202531" y="695325"/>
                </a:lnTo>
                <a:lnTo>
                  <a:pt x="1302544" y="576263"/>
                </a:lnTo>
                <a:lnTo>
                  <a:pt x="1357313" y="511969"/>
                </a:lnTo>
                <a:lnTo>
                  <a:pt x="1433513" y="414338"/>
                </a:lnTo>
                <a:lnTo>
                  <a:pt x="1338263" y="0"/>
                </a:lnTo>
                <a:lnTo>
                  <a:pt x="1283494" y="109538"/>
                </a:lnTo>
                <a:lnTo>
                  <a:pt x="1233488" y="207169"/>
                </a:lnTo>
                <a:lnTo>
                  <a:pt x="1185863" y="2881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5046663" y="1979613"/>
            <a:ext cx="1787525" cy="549275"/>
          </a:xfrm>
          <a:custGeom>
            <a:avLst/>
            <a:gdLst>
              <a:gd name="connsiteX0" fmla="*/ 864394 w 1788319"/>
              <a:gd name="connsiteY0" fmla="*/ 145256 h 550069"/>
              <a:gd name="connsiteX1" fmla="*/ 1000125 w 1788319"/>
              <a:gd name="connsiteY1" fmla="*/ 109537 h 550069"/>
              <a:gd name="connsiteX2" fmla="*/ 1159669 w 1788319"/>
              <a:gd name="connsiteY2" fmla="*/ 69056 h 550069"/>
              <a:gd name="connsiteX3" fmla="*/ 1290637 w 1788319"/>
              <a:gd name="connsiteY3" fmla="*/ 35719 h 550069"/>
              <a:gd name="connsiteX4" fmla="*/ 1397794 w 1788319"/>
              <a:gd name="connsiteY4" fmla="*/ 9525 h 550069"/>
              <a:gd name="connsiteX5" fmla="*/ 1438275 w 1788319"/>
              <a:gd name="connsiteY5" fmla="*/ 0 h 550069"/>
              <a:gd name="connsiteX6" fmla="*/ 1462087 w 1788319"/>
              <a:gd name="connsiteY6" fmla="*/ 9525 h 550069"/>
              <a:gd name="connsiteX7" fmla="*/ 1545431 w 1788319"/>
              <a:gd name="connsiteY7" fmla="*/ 57150 h 550069"/>
              <a:gd name="connsiteX8" fmla="*/ 1635919 w 1788319"/>
              <a:gd name="connsiteY8" fmla="*/ 109537 h 550069"/>
              <a:gd name="connsiteX9" fmla="*/ 1719262 w 1788319"/>
              <a:gd name="connsiteY9" fmla="*/ 161925 h 550069"/>
              <a:gd name="connsiteX10" fmla="*/ 1769269 w 1788319"/>
              <a:gd name="connsiteY10" fmla="*/ 192881 h 550069"/>
              <a:gd name="connsiteX11" fmla="*/ 1781175 w 1788319"/>
              <a:gd name="connsiteY11" fmla="*/ 202406 h 550069"/>
              <a:gd name="connsiteX12" fmla="*/ 1785937 w 1788319"/>
              <a:gd name="connsiteY12" fmla="*/ 211931 h 550069"/>
              <a:gd name="connsiteX13" fmla="*/ 1788319 w 1788319"/>
              <a:gd name="connsiteY13" fmla="*/ 221456 h 550069"/>
              <a:gd name="connsiteX14" fmla="*/ 1781175 w 1788319"/>
              <a:gd name="connsiteY14" fmla="*/ 242887 h 550069"/>
              <a:gd name="connsiteX15" fmla="*/ 1766887 w 1788319"/>
              <a:gd name="connsiteY15" fmla="*/ 271462 h 550069"/>
              <a:gd name="connsiteX16" fmla="*/ 1743075 w 1788319"/>
              <a:gd name="connsiteY16" fmla="*/ 302419 h 550069"/>
              <a:gd name="connsiteX17" fmla="*/ 1707356 w 1788319"/>
              <a:gd name="connsiteY17" fmla="*/ 340519 h 550069"/>
              <a:gd name="connsiteX18" fmla="*/ 1685925 w 1788319"/>
              <a:gd name="connsiteY18" fmla="*/ 359569 h 550069"/>
              <a:gd name="connsiteX19" fmla="*/ 1357312 w 1788319"/>
              <a:gd name="connsiteY19" fmla="*/ 266700 h 550069"/>
              <a:gd name="connsiteX20" fmla="*/ 1335881 w 1788319"/>
              <a:gd name="connsiteY20" fmla="*/ 257175 h 550069"/>
              <a:gd name="connsiteX21" fmla="*/ 1319212 w 1788319"/>
              <a:gd name="connsiteY21" fmla="*/ 250031 h 550069"/>
              <a:gd name="connsiteX22" fmla="*/ 1304925 w 1788319"/>
              <a:gd name="connsiteY22" fmla="*/ 247650 h 550069"/>
              <a:gd name="connsiteX23" fmla="*/ 1264444 w 1788319"/>
              <a:gd name="connsiteY23" fmla="*/ 252412 h 550069"/>
              <a:gd name="connsiteX24" fmla="*/ 1128712 w 1788319"/>
              <a:gd name="connsiteY24" fmla="*/ 269081 h 550069"/>
              <a:gd name="connsiteX25" fmla="*/ 988219 w 1788319"/>
              <a:gd name="connsiteY25" fmla="*/ 288131 h 550069"/>
              <a:gd name="connsiteX26" fmla="*/ 871537 w 1788319"/>
              <a:gd name="connsiteY26" fmla="*/ 304800 h 550069"/>
              <a:gd name="connsiteX27" fmla="*/ 742950 w 1788319"/>
              <a:gd name="connsiteY27" fmla="*/ 328612 h 550069"/>
              <a:gd name="connsiteX28" fmla="*/ 621506 w 1788319"/>
              <a:gd name="connsiteY28" fmla="*/ 357187 h 550069"/>
              <a:gd name="connsiteX29" fmla="*/ 473869 w 1788319"/>
              <a:gd name="connsiteY29" fmla="*/ 400050 h 550069"/>
              <a:gd name="connsiteX30" fmla="*/ 345281 w 1788319"/>
              <a:gd name="connsiteY30" fmla="*/ 440531 h 550069"/>
              <a:gd name="connsiteX31" fmla="*/ 223837 w 1788319"/>
              <a:gd name="connsiteY31" fmla="*/ 483394 h 550069"/>
              <a:gd name="connsiteX32" fmla="*/ 123825 w 1788319"/>
              <a:gd name="connsiteY32" fmla="*/ 521494 h 550069"/>
              <a:gd name="connsiteX33" fmla="*/ 45244 w 1788319"/>
              <a:gd name="connsiteY33" fmla="*/ 550069 h 550069"/>
              <a:gd name="connsiteX34" fmla="*/ 0 w 1788319"/>
              <a:gd name="connsiteY34" fmla="*/ 359569 h 550069"/>
              <a:gd name="connsiteX35" fmla="*/ 180975 w 1788319"/>
              <a:gd name="connsiteY35" fmla="*/ 314325 h 550069"/>
              <a:gd name="connsiteX36" fmla="*/ 364331 w 1788319"/>
              <a:gd name="connsiteY36" fmla="*/ 269081 h 550069"/>
              <a:gd name="connsiteX37" fmla="*/ 547687 w 1788319"/>
              <a:gd name="connsiteY37" fmla="*/ 223837 h 550069"/>
              <a:gd name="connsiteX38" fmla="*/ 728662 w 1788319"/>
              <a:gd name="connsiteY38" fmla="*/ 178594 h 550069"/>
              <a:gd name="connsiteX39" fmla="*/ 864394 w 1788319"/>
              <a:gd name="connsiteY39" fmla="*/ 145256 h 55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788319" h="550069">
                <a:moveTo>
                  <a:pt x="864394" y="145256"/>
                </a:moveTo>
                <a:lnTo>
                  <a:pt x="1000125" y="109537"/>
                </a:lnTo>
                <a:lnTo>
                  <a:pt x="1159669" y="69056"/>
                </a:lnTo>
                <a:lnTo>
                  <a:pt x="1290637" y="35719"/>
                </a:lnTo>
                <a:lnTo>
                  <a:pt x="1397794" y="9525"/>
                </a:lnTo>
                <a:lnTo>
                  <a:pt x="1438275" y="0"/>
                </a:lnTo>
                <a:lnTo>
                  <a:pt x="1462087" y="9525"/>
                </a:lnTo>
                <a:lnTo>
                  <a:pt x="1545431" y="57150"/>
                </a:lnTo>
                <a:lnTo>
                  <a:pt x="1635919" y="109537"/>
                </a:lnTo>
                <a:lnTo>
                  <a:pt x="1719262" y="161925"/>
                </a:lnTo>
                <a:lnTo>
                  <a:pt x="1769269" y="192881"/>
                </a:lnTo>
                <a:lnTo>
                  <a:pt x="1781175" y="202406"/>
                </a:lnTo>
                <a:lnTo>
                  <a:pt x="1785937" y="211931"/>
                </a:lnTo>
                <a:lnTo>
                  <a:pt x="1788319" y="221456"/>
                </a:lnTo>
                <a:lnTo>
                  <a:pt x="1781175" y="242887"/>
                </a:lnTo>
                <a:lnTo>
                  <a:pt x="1766887" y="271462"/>
                </a:lnTo>
                <a:lnTo>
                  <a:pt x="1743075" y="302419"/>
                </a:lnTo>
                <a:lnTo>
                  <a:pt x="1707356" y="340519"/>
                </a:lnTo>
                <a:lnTo>
                  <a:pt x="1685925" y="359569"/>
                </a:lnTo>
                <a:lnTo>
                  <a:pt x="1357312" y="266700"/>
                </a:lnTo>
                <a:lnTo>
                  <a:pt x="1335881" y="257175"/>
                </a:lnTo>
                <a:lnTo>
                  <a:pt x="1319212" y="250031"/>
                </a:lnTo>
                <a:lnTo>
                  <a:pt x="1304925" y="247650"/>
                </a:lnTo>
                <a:lnTo>
                  <a:pt x="1264444" y="252412"/>
                </a:lnTo>
                <a:lnTo>
                  <a:pt x="1128712" y="269081"/>
                </a:lnTo>
                <a:lnTo>
                  <a:pt x="988219" y="288131"/>
                </a:lnTo>
                <a:lnTo>
                  <a:pt x="871537" y="304800"/>
                </a:lnTo>
                <a:lnTo>
                  <a:pt x="742950" y="328612"/>
                </a:lnTo>
                <a:lnTo>
                  <a:pt x="621506" y="357187"/>
                </a:lnTo>
                <a:lnTo>
                  <a:pt x="473869" y="400050"/>
                </a:lnTo>
                <a:lnTo>
                  <a:pt x="345281" y="440531"/>
                </a:lnTo>
                <a:lnTo>
                  <a:pt x="223837" y="483394"/>
                </a:lnTo>
                <a:lnTo>
                  <a:pt x="123825" y="521494"/>
                </a:lnTo>
                <a:lnTo>
                  <a:pt x="45244" y="550069"/>
                </a:lnTo>
                <a:lnTo>
                  <a:pt x="0" y="359569"/>
                </a:lnTo>
                <a:lnTo>
                  <a:pt x="180975" y="314325"/>
                </a:lnTo>
                <a:lnTo>
                  <a:pt x="364331" y="269081"/>
                </a:lnTo>
                <a:lnTo>
                  <a:pt x="547687" y="223837"/>
                </a:lnTo>
                <a:lnTo>
                  <a:pt x="728662" y="178594"/>
                </a:lnTo>
                <a:lnTo>
                  <a:pt x="864394" y="1452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/>
          <p:nvPr/>
        </p:nvSpPr>
        <p:spPr>
          <a:xfrm>
            <a:off x="6027738" y="2222500"/>
            <a:ext cx="777875" cy="1757363"/>
          </a:xfrm>
          <a:custGeom>
            <a:avLst/>
            <a:gdLst>
              <a:gd name="connsiteX0" fmla="*/ 360608 w 777884"/>
              <a:gd name="connsiteY0" fmla="*/ 605307 h 1756678"/>
              <a:gd name="connsiteX1" fmla="*/ 376063 w 777884"/>
              <a:gd name="connsiteY1" fmla="*/ 517730 h 1756678"/>
              <a:gd name="connsiteX2" fmla="*/ 391517 w 777884"/>
              <a:gd name="connsiteY2" fmla="*/ 419851 h 1756678"/>
              <a:gd name="connsiteX3" fmla="*/ 404396 w 777884"/>
              <a:gd name="connsiteY3" fmla="*/ 324547 h 1756678"/>
              <a:gd name="connsiteX4" fmla="*/ 412124 w 777884"/>
              <a:gd name="connsiteY4" fmla="*/ 226668 h 1756678"/>
              <a:gd name="connsiteX5" fmla="*/ 414699 w 777884"/>
              <a:gd name="connsiteY5" fmla="*/ 151970 h 1756678"/>
              <a:gd name="connsiteX6" fmla="*/ 414699 w 777884"/>
              <a:gd name="connsiteY6" fmla="*/ 100455 h 1756678"/>
              <a:gd name="connsiteX7" fmla="*/ 409548 w 777884"/>
              <a:gd name="connsiteY7" fmla="*/ 74697 h 1756678"/>
              <a:gd name="connsiteX8" fmla="*/ 401821 w 777884"/>
              <a:gd name="connsiteY8" fmla="*/ 54091 h 1756678"/>
              <a:gd name="connsiteX9" fmla="*/ 388942 w 777884"/>
              <a:gd name="connsiteY9" fmla="*/ 33485 h 1756678"/>
              <a:gd name="connsiteX10" fmla="*/ 370911 w 777884"/>
              <a:gd name="connsiteY10" fmla="*/ 15454 h 1756678"/>
              <a:gd name="connsiteX11" fmla="*/ 337426 w 777884"/>
              <a:gd name="connsiteY11" fmla="*/ 0 h 1756678"/>
              <a:gd name="connsiteX12" fmla="*/ 777884 w 777884"/>
              <a:gd name="connsiteY12" fmla="*/ 30909 h 1756678"/>
              <a:gd name="connsiteX13" fmla="*/ 744399 w 777884"/>
              <a:gd name="connsiteY13" fmla="*/ 69545 h 1756678"/>
              <a:gd name="connsiteX14" fmla="*/ 716065 w 777884"/>
              <a:gd name="connsiteY14" fmla="*/ 100455 h 1756678"/>
              <a:gd name="connsiteX15" fmla="*/ 703186 w 777884"/>
              <a:gd name="connsiteY15" fmla="*/ 115909 h 1756678"/>
              <a:gd name="connsiteX16" fmla="*/ 695459 w 777884"/>
              <a:gd name="connsiteY16" fmla="*/ 159698 h 1756678"/>
              <a:gd name="connsiteX17" fmla="*/ 677428 w 777884"/>
              <a:gd name="connsiteY17" fmla="*/ 265304 h 1756678"/>
              <a:gd name="connsiteX18" fmla="*/ 646519 w 777884"/>
              <a:gd name="connsiteY18" fmla="*/ 422427 h 1756678"/>
              <a:gd name="connsiteX19" fmla="*/ 615610 w 777884"/>
              <a:gd name="connsiteY19" fmla="*/ 566670 h 1756678"/>
              <a:gd name="connsiteX20" fmla="*/ 566670 w 777884"/>
              <a:gd name="connsiteY20" fmla="*/ 775308 h 1756678"/>
              <a:gd name="connsiteX21" fmla="*/ 528033 w 777884"/>
              <a:gd name="connsiteY21" fmla="*/ 922127 h 1756678"/>
              <a:gd name="connsiteX22" fmla="*/ 491973 w 777884"/>
              <a:gd name="connsiteY22" fmla="*/ 1050916 h 1756678"/>
              <a:gd name="connsiteX23" fmla="*/ 443033 w 777884"/>
              <a:gd name="connsiteY23" fmla="*/ 1197735 h 1756678"/>
              <a:gd name="connsiteX24" fmla="*/ 401821 w 777884"/>
              <a:gd name="connsiteY24" fmla="*/ 1318796 h 1756678"/>
              <a:gd name="connsiteX25" fmla="*/ 370911 w 777884"/>
              <a:gd name="connsiteY25" fmla="*/ 1398645 h 1756678"/>
              <a:gd name="connsiteX26" fmla="*/ 345153 w 777884"/>
              <a:gd name="connsiteY26" fmla="*/ 1468191 h 1756678"/>
              <a:gd name="connsiteX27" fmla="*/ 306517 w 777884"/>
              <a:gd name="connsiteY27" fmla="*/ 1542889 h 1756678"/>
              <a:gd name="connsiteX28" fmla="*/ 270456 w 777884"/>
              <a:gd name="connsiteY28" fmla="*/ 1607283 h 1756678"/>
              <a:gd name="connsiteX29" fmla="*/ 236971 w 777884"/>
              <a:gd name="connsiteY29" fmla="*/ 1651071 h 1756678"/>
              <a:gd name="connsiteX30" fmla="*/ 200910 w 777884"/>
              <a:gd name="connsiteY30" fmla="*/ 1689708 h 1756678"/>
              <a:gd name="connsiteX31" fmla="*/ 151970 w 777884"/>
              <a:gd name="connsiteY31" fmla="*/ 1730920 h 1756678"/>
              <a:gd name="connsiteX32" fmla="*/ 118485 w 777884"/>
              <a:gd name="connsiteY32" fmla="*/ 1751526 h 1756678"/>
              <a:gd name="connsiteX33" fmla="*/ 95303 w 777884"/>
              <a:gd name="connsiteY33" fmla="*/ 1756678 h 1756678"/>
              <a:gd name="connsiteX34" fmla="*/ 77273 w 777884"/>
              <a:gd name="connsiteY34" fmla="*/ 1756678 h 1756678"/>
              <a:gd name="connsiteX35" fmla="*/ 51515 w 777884"/>
              <a:gd name="connsiteY35" fmla="*/ 1746375 h 1756678"/>
              <a:gd name="connsiteX36" fmla="*/ 30909 w 777884"/>
              <a:gd name="connsiteY36" fmla="*/ 1728344 h 1756678"/>
              <a:gd name="connsiteX37" fmla="*/ 18030 w 777884"/>
              <a:gd name="connsiteY37" fmla="*/ 1707738 h 1756678"/>
              <a:gd name="connsiteX38" fmla="*/ 0 w 777884"/>
              <a:gd name="connsiteY38" fmla="*/ 1669101 h 1756678"/>
              <a:gd name="connsiteX39" fmla="*/ 77273 w 777884"/>
              <a:gd name="connsiteY39" fmla="*/ 1316220 h 1756678"/>
              <a:gd name="connsiteX40" fmla="*/ 100455 w 777884"/>
              <a:gd name="connsiteY40" fmla="*/ 1298190 h 1756678"/>
              <a:gd name="connsiteX41" fmla="*/ 133940 w 777884"/>
              <a:gd name="connsiteY41" fmla="*/ 1259553 h 1756678"/>
              <a:gd name="connsiteX42" fmla="*/ 180304 w 777884"/>
              <a:gd name="connsiteY42" fmla="*/ 1195159 h 1756678"/>
              <a:gd name="connsiteX43" fmla="*/ 224092 w 777884"/>
              <a:gd name="connsiteY43" fmla="*/ 1105007 h 1756678"/>
              <a:gd name="connsiteX44" fmla="*/ 257577 w 777884"/>
              <a:gd name="connsiteY44" fmla="*/ 1020006 h 1756678"/>
              <a:gd name="connsiteX45" fmla="*/ 291062 w 777884"/>
              <a:gd name="connsiteY45" fmla="*/ 916975 h 1756678"/>
              <a:gd name="connsiteX46" fmla="*/ 319396 w 777884"/>
              <a:gd name="connsiteY46" fmla="*/ 811369 h 1756678"/>
              <a:gd name="connsiteX47" fmla="*/ 345153 w 777884"/>
              <a:gd name="connsiteY47" fmla="*/ 695459 h 1756678"/>
              <a:gd name="connsiteX48" fmla="*/ 360608 w 777884"/>
              <a:gd name="connsiteY48" fmla="*/ 605307 h 175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777884" h="1756678">
                <a:moveTo>
                  <a:pt x="360608" y="605307"/>
                </a:moveTo>
                <a:lnTo>
                  <a:pt x="376063" y="517730"/>
                </a:lnTo>
                <a:lnTo>
                  <a:pt x="391517" y="419851"/>
                </a:lnTo>
                <a:lnTo>
                  <a:pt x="404396" y="324547"/>
                </a:lnTo>
                <a:lnTo>
                  <a:pt x="412124" y="226668"/>
                </a:lnTo>
                <a:cubicBezTo>
                  <a:pt x="412982" y="201769"/>
                  <a:pt x="413841" y="176869"/>
                  <a:pt x="414699" y="151970"/>
                </a:cubicBezTo>
                <a:lnTo>
                  <a:pt x="414699" y="100455"/>
                </a:lnTo>
                <a:lnTo>
                  <a:pt x="409548" y="74697"/>
                </a:lnTo>
                <a:lnTo>
                  <a:pt x="401821" y="54091"/>
                </a:lnTo>
                <a:lnTo>
                  <a:pt x="388942" y="33485"/>
                </a:lnTo>
                <a:lnTo>
                  <a:pt x="370911" y="15454"/>
                </a:lnTo>
                <a:lnTo>
                  <a:pt x="337426" y="0"/>
                </a:lnTo>
                <a:lnTo>
                  <a:pt x="777884" y="30909"/>
                </a:lnTo>
                <a:lnTo>
                  <a:pt x="744399" y="69545"/>
                </a:lnTo>
                <a:lnTo>
                  <a:pt x="716065" y="100455"/>
                </a:lnTo>
                <a:lnTo>
                  <a:pt x="703186" y="115909"/>
                </a:lnTo>
                <a:lnTo>
                  <a:pt x="695459" y="159698"/>
                </a:lnTo>
                <a:lnTo>
                  <a:pt x="677428" y="265304"/>
                </a:lnTo>
                <a:lnTo>
                  <a:pt x="646519" y="422427"/>
                </a:lnTo>
                <a:lnTo>
                  <a:pt x="615610" y="566670"/>
                </a:lnTo>
                <a:lnTo>
                  <a:pt x="566670" y="775308"/>
                </a:lnTo>
                <a:lnTo>
                  <a:pt x="528033" y="922127"/>
                </a:lnTo>
                <a:lnTo>
                  <a:pt x="491973" y="1050916"/>
                </a:lnTo>
                <a:lnTo>
                  <a:pt x="443033" y="1197735"/>
                </a:lnTo>
                <a:lnTo>
                  <a:pt x="401821" y="1318796"/>
                </a:lnTo>
                <a:lnTo>
                  <a:pt x="370911" y="1398645"/>
                </a:lnTo>
                <a:lnTo>
                  <a:pt x="345153" y="1468191"/>
                </a:lnTo>
                <a:lnTo>
                  <a:pt x="306517" y="1542889"/>
                </a:lnTo>
                <a:lnTo>
                  <a:pt x="270456" y="1607283"/>
                </a:lnTo>
                <a:lnTo>
                  <a:pt x="236971" y="1651071"/>
                </a:lnTo>
                <a:lnTo>
                  <a:pt x="200910" y="1689708"/>
                </a:lnTo>
                <a:lnTo>
                  <a:pt x="151970" y="1730920"/>
                </a:lnTo>
                <a:lnTo>
                  <a:pt x="118485" y="1751526"/>
                </a:lnTo>
                <a:lnTo>
                  <a:pt x="95303" y="1756678"/>
                </a:lnTo>
                <a:lnTo>
                  <a:pt x="77273" y="1756678"/>
                </a:lnTo>
                <a:lnTo>
                  <a:pt x="51515" y="1746375"/>
                </a:lnTo>
                <a:lnTo>
                  <a:pt x="30909" y="1728344"/>
                </a:lnTo>
                <a:lnTo>
                  <a:pt x="18030" y="1707738"/>
                </a:lnTo>
                <a:lnTo>
                  <a:pt x="0" y="1669101"/>
                </a:lnTo>
                <a:lnTo>
                  <a:pt x="77273" y="1316220"/>
                </a:lnTo>
                <a:lnTo>
                  <a:pt x="100455" y="1298190"/>
                </a:lnTo>
                <a:lnTo>
                  <a:pt x="133940" y="1259553"/>
                </a:lnTo>
                <a:lnTo>
                  <a:pt x="180304" y="1195159"/>
                </a:lnTo>
                <a:lnTo>
                  <a:pt x="224092" y="1105007"/>
                </a:lnTo>
                <a:lnTo>
                  <a:pt x="257577" y="1020006"/>
                </a:lnTo>
                <a:lnTo>
                  <a:pt x="291062" y="916975"/>
                </a:lnTo>
                <a:lnTo>
                  <a:pt x="319396" y="811369"/>
                </a:lnTo>
                <a:lnTo>
                  <a:pt x="345153" y="695459"/>
                </a:lnTo>
                <a:lnTo>
                  <a:pt x="360608" y="6053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/>
          <p:nvPr/>
        </p:nvSpPr>
        <p:spPr>
          <a:xfrm>
            <a:off x="5513388" y="3305175"/>
            <a:ext cx="623887" cy="665163"/>
          </a:xfrm>
          <a:custGeom>
            <a:avLst/>
            <a:gdLst>
              <a:gd name="connsiteX0" fmla="*/ 240506 w 623887"/>
              <a:gd name="connsiteY0" fmla="*/ 102394 h 664369"/>
              <a:gd name="connsiteX1" fmla="*/ 357187 w 623887"/>
              <a:gd name="connsiteY1" fmla="*/ 157163 h 664369"/>
              <a:gd name="connsiteX2" fmla="*/ 433387 w 623887"/>
              <a:gd name="connsiteY2" fmla="*/ 192881 h 664369"/>
              <a:gd name="connsiteX3" fmla="*/ 490537 w 623887"/>
              <a:gd name="connsiteY3" fmla="*/ 219075 h 664369"/>
              <a:gd name="connsiteX4" fmla="*/ 519112 w 623887"/>
              <a:gd name="connsiteY4" fmla="*/ 233363 h 664369"/>
              <a:gd name="connsiteX5" fmla="*/ 540544 w 623887"/>
              <a:gd name="connsiteY5" fmla="*/ 242888 h 664369"/>
              <a:gd name="connsiteX6" fmla="*/ 554831 w 623887"/>
              <a:gd name="connsiteY6" fmla="*/ 245269 h 664369"/>
              <a:gd name="connsiteX7" fmla="*/ 573881 w 623887"/>
              <a:gd name="connsiteY7" fmla="*/ 242888 h 664369"/>
              <a:gd name="connsiteX8" fmla="*/ 592931 w 623887"/>
              <a:gd name="connsiteY8" fmla="*/ 235744 h 664369"/>
              <a:gd name="connsiteX9" fmla="*/ 623887 w 623887"/>
              <a:gd name="connsiteY9" fmla="*/ 211931 h 664369"/>
              <a:gd name="connsiteX10" fmla="*/ 573881 w 623887"/>
              <a:gd name="connsiteY10" fmla="*/ 664369 h 664369"/>
              <a:gd name="connsiteX11" fmla="*/ 557212 w 623887"/>
              <a:gd name="connsiteY11" fmla="*/ 652463 h 664369"/>
              <a:gd name="connsiteX12" fmla="*/ 535781 w 623887"/>
              <a:gd name="connsiteY12" fmla="*/ 626269 h 664369"/>
              <a:gd name="connsiteX13" fmla="*/ 511969 w 623887"/>
              <a:gd name="connsiteY13" fmla="*/ 581025 h 664369"/>
              <a:gd name="connsiteX14" fmla="*/ 483394 w 623887"/>
              <a:gd name="connsiteY14" fmla="*/ 533400 h 664369"/>
              <a:gd name="connsiteX15" fmla="*/ 442912 w 623887"/>
              <a:gd name="connsiteY15" fmla="*/ 476250 h 664369"/>
              <a:gd name="connsiteX16" fmla="*/ 414337 w 623887"/>
              <a:gd name="connsiteY16" fmla="*/ 440531 h 664369"/>
              <a:gd name="connsiteX17" fmla="*/ 369094 w 623887"/>
              <a:gd name="connsiteY17" fmla="*/ 383381 h 664369"/>
              <a:gd name="connsiteX18" fmla="*/ 319087 w 623887"/>
              <a:gd name="connsiteY18" fmla="*/ 330994 h 664369"/>
              <a:gd name="connsiteX19" fmla="*/ 257175 w 623887"/>
              <a:gd name="connsiteY19" fmla="*/ 264319 h 664369"/>
              <a:gd name="connsiteX20" fmla="*/ 178594 w 623887"/>
              <a:gd name="connsiteY20" fmla="*/ 190500 h 664369"/>
              <a:gd name="connsiteX21" fmla="*/ 114300 w 623887"/>
              <a:gd name="connsiteY21" fmla="*/ 138113 h 664369"/>
              <a:gd name="connsiteX22" fmla="*/ 45244 w 623887"/>
              <a:gd name="connsiteY22" fmla="*/ 83344 h 664369"/>
              <a:gd name="connsiteX23" fmla="*/ 16669 w 623887"/>
              <a:gd name="connsiteY23" fmla="*/ 61913 h 664369"/>
              <a:gd name="connsiteX24" fmla="*/ 7144 w 623887"/>
              <a:gd name="connsiteY24" fmla="*/ 50006 h 664369"/>
              <a:gd name="connsiteX25" fmla="*/ 0 w 623887"/>
              <a:gd name="connsiteY25" fmla="*/ 28575 h 664369"/>
              <a:gd name="connsiteX26" fmla="*/ 0 w 623887"/>
              <a:gd name="connsiteY26" fmla="*/ 9525 h 664369"/>
              <a:gd name="connsiteX27" fmla="*/ 7144 w 623887"/>
              <a:gd name="connsiteY27" fmla="*/ 0 h 664369"/>
              <a:gd name="connsiteX28" fmla="*/ 26194 w 623887"/>
              <a:gd name="connsiteY28" fmla="*/ 0 h 664369"/>
              <a:gd name="connsiteX29" fmla="*/ 61912 w 623887"/>
              <a:gd name="connsiteY29" fmla="*/ 14288 h 664369"/>
              <a:gd name="connsiteX30" fmla="*/ 164306 w 623887"/>
              <a:gd name="connsiteY30" fmla="*/ 64294 h 664369"/>
              <a:gd name="connsiteX31" fmla="*/ 240506 w 623887"/>
              <a:gd name="connsiteY31" fmla="*/ 102394 h 664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23887" h="664369">
                <a:moveTo>
                  <a:pt x="240506" y="102394"/>
                </a:moveTo>
                <a:lnTo>
                  <a:pt x="357187" y="157163"/>
                </a:lnTo>
                <a:lnTo>
                  <a:pt x="433387" y="192881"/>
                </a:lnTo>
                <a:lnTo>
                  <a:pt x="490537" y="219075"/>
                </a:lnTo>
                <a:lnTo>
                  <a:pt x="519112" y="233363"/>
                </a:lnTo>
                <a:lnTo>
                  <a:pt x="540544" y="242888"/>
                </a:lnTo>
                <a:lnTo>
                  <a:pt x="554831" y="245269"/>
                </a:lnTo>
                <a:lnTo>
                  <a:pt x="573881" y="242888"/>
                </a:lnTo>
                <a:lnTo>
                  <a:pt x="592931" y="235744"/>
                </a:lnTo>
                <a:lnTo>
                  <a:pt x="623887" y="211931"/>
                </a:lnTo>
                <a:lnTo>
                  <a:pt x="573881" y="664369"/>
                </a:lnTo>
                <a:lnTo>
                  <a:pt x="557212" y="652463"/>
                </a:lnTo>
                <a:lnTo>
                  <a:pt x="535781" y="626269"/>
                </a:lnTo>
                <a:lnTo>
                  <a:pt x="511969" y="581025"/>
                </a:lnTo>
                <a:lnTo>
                  <a:pt x="483394" y="533400"/>
                </a:lnTo>
                <a:lnTo>
                  <a:pt x="442912" y="476250"/>
                </a:lnTo>
                <a:lnTo>
                  <a:pt x="414337" y="440531"/>
                </a:lnTo>
                <a:lnTo>
                  <a:pt x="369094" y="383381"/>
                </a:lnTo>
                <a:lnTo>
                  <a:pt x="319087" y="330994"/>
                </a:lnTo>
                <a:lnTo>
                  <a:pt x="257175" y="264319"/>
                </a:lnTo>
                <a:lnTo>
                  <a:pt x="178594" y="190500"/>
                </a:lnTo>
                <a:lnTo>
                  <a:pt x="114300" y="138113"/>
                </a:lnTo>
                <a:lnTo>
                  <a:pt x="45244" y="83344"/>
                </a:lnTo>
                <a:lnTo>
                  <a:pt x="16669" y="61913"/>
                </a:lnTo>
                <a:lnTo>
                  <a:pt x="7144" y="50006"/>
                </a:lnTo>
                <a:lnTo>
                  <a:pt x="0" y="28575"/>
                </a:lnTo>
                <a:lnTo>
                  <a:pt x="0" y="9525"/>
                </a:lnTo>
                <a:lnTo>
                  <a:pt x="7144" y="0"/>
                </a:lnTo>
                <a:lnTo>
                  <a:pt x="26194" y="0"/>
                </a:lnTo>
                <a:lnTo>
                  <a:pt x="61912" y="14288"/>
                </a:lnTo>
                <a:lnTo>
                  <a:pt x="164306" y="64294"/>
                </a:lnTo>
                <a:lnTo>
                  <a:pt x="240506" y="1023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/>
          <p:nvPr/>
        </p:nvSpPr>
        <p:spPr>
          <a:xfrm rot="16200000">
            <a:off x="4332287" y="2613026"/>
            <a:ext cx="3503613" cy="2640012"/>
          </a:xfrm>
          <a:custGeom>
            <a:avLst/>
            <a:gdLst>
              <a:gd name="connsiteX0" fmla="*/ 1951173 w 3504633"/>
              <a:gd name="connsiteY0" fmla="*/ 186959 h 2641222"/>
              <a:gd name="connsiteX1" fmla="*/ 2416871 w 3504633"/>
              <a:gd name="connsiteY1" fmla="*/ 183560 h 2641222"/>
              <a:gd name="connsiteX2" fmla="*/ 2712606 w 3504633"/>
              <a:gd name="connsiteY2" fmla="*/ 183560 h 2641222"/>
              <a:gd name="connsiteX3" fmla="*/ 3072927 w 3504633"/>
              <a:gd name="connsiteY3" fmla="*/ 183560 h 2641222"/>
              <a:gd name="connsiteX4" fmla="*/ 3171506 w 3504633"/>
              <a:gd name="connsiteY4" fmla="*/ 183560 h 2641222"/>
              <a:gd name="connsiteX5" fmla="*/ 3225894 w 3504633"/>
              <a:gd name="connsiteY5" fmla="*/ 180160 h 2641222"/>
              <a:gd name="connsiteX6" fmla="*/ 3263286 w 3504633"/>
              <a:gd name="connsiteY6" fmla="*/ 169963 h 2641222"/>
              <a:gd name="connsiteX7" fmla="*/ 3297278 w 3504633"/>
              <a:gd name="connsiteY7" fmla="*/ 156366 h 2641222"/>
              <a:gd name="connsiteX8" fmla="*/ 3341469 w 3504633"/>
              <a:gd name="connsiteY8" fmla="*/ 132571 h 2641222"/>
              <a:gd name="connsiteX9" fmla="*/ 3385659 w 3504633"/>
              <a:gd name="connsiteY9" fmla="*/ 88380 h 2641222"/>
              <a:gd name="connsiteX10" fmla="*/ 3412853 w 3504633"/>
              <a:gd name="connsiteY10" fmla="*/ 57787 h 2641222"/>
              <a:gd name="connsiteX11" fmla="*/ 3446846 w 3504633"/>
              <a:gd name="connsiteY11" fmla="*/ 16996 h 2641222"/>
              <a:gd name="connsiteX12" fmla="*/ 3470640 w 3504633"/>
              <a:gd name="connsiteY12" fmla="*/ 0 h 2641222"/>
              <a:gd name="connsiteX13" fmla="*/ 3484237 w 3504633"/>
              <a:gd name="connsiteY13" fmla="*/ 0 h 2641222"/>
              <a:gd name="connsiteX14" fmla="*/ 3497835 w 3504633"/>
              <a:gd name="connsiteY14" fmla="*/ 6798 h 2641222"/>
              <a:gd name="connsiteX15" fmla="*/ 3504633 w 3504633"/>
              <a:gd name="connsiteY15" fmla="*/ 20395 h 2641222"/>
              <a:gd name="connsiteX16" fmla="*/ 3504633 w 3504633"/>
              <a:gd name="connsiteY16" fmla="*/ 44190 h 2641222"/>
              <a:gd name="connsiteX17" fmla="*/ 3497835 w 3504633"/>
              <a:gd name="connsiteY17" fmla="*/ 81582 h 2641222"/>
              <a:gd name="connsiteX18" fmla="*/ 3484237 w 3504633"/>
              <a:gd name="connsiteY18" fmla="*/ 142769 h 2641222"/>
              <a:gd name="connsiteX19" fmla="*/ 3467241 w 3504633"/>
              <a:gd name="connsiteY19" fmla="*/ 203955 h 2641222"/>
              <a:gd name="connsiteX20" fmla="*/ 3443446 w 3504633"/>
              <a:gd name="connsiteY20" fmla="*/ 261743 h 2641222"/>
              <a:gd name="connsiteX21" fmla="*/ 3409454 w 3504633"/>
              <a:gd name="connsiteY21" fmla="*/ 319530 h 2641222"/>
              <a:gd name="connsiteX22" fmla="*/ 3368663 w 3504633"/>
              <a:gd name="connsiteY22" fmla="*/ 387515 h 2641222"/>
              <a:gd name="connsiteX23" fmla="*/ 3212297 w 3504633"/>
              <a:gd name="connsiteY23" fmla="*/ 431705 h 2641222"/>
              <a:gd name="connsiteX24" fmla="*/ 3035536 w 3504633"/>
              <a:gd name="connsiteY24" fmla="*/ 428306 h 2641222"/>
              <a:gd name="connsiteX25" fmla="*/ 2817983 w 3504633"/>
              <a:gd name="connsiteY25" fmla="*/ 421508 h 2641222"/>
              <a:gd name="connsiteX26" fmla="*/ 2573237 w 3504633"/>
              <a:gd name="connsiteY26" fmla="*/ 421508 h 2641222"/>
              <a:gd name="connsiteX27" fmla="*/ 2059949 w 3504633"/>
              <a:gd name="connsiteY27" fmla="*/ 414709 h 2641222"/>
              <a:gd name="connsiteX28" fmla="*/ 1699628 w 3504633"/>
              <a:gd name="connsiteY28" fmla="*/ 411310 h 2641222"/>
              <a:gd name="connsiteX29" fmla="*/ 1315512 w 3504633"/>
              <a:gd name="connsiteY29" fmla="*/ 407911 h 2641222"/>
              <a:gd name="connsiteX30" fmla="*/ 1077564 w 3504633"/>
              <a:gd name="connsiteY30" fmla="*/ 407911 h 2641222"/>
              <a:gd name="connsiteX31" fmla="*/ 863411 w 3504633"/>
              <a:gd name="connsiteY31" fmla="*/ 411310 h 2641222"/>
              <a:gd name="connsiteX32" fmla="*/ 778429 w 3504633"/>
              <a:gd name="connsiteY32" fmla="*/ 418108 h 2641222"/>
              <a:gd name="connsiteX33" fmla="*/ 720642 w 3504633"/>
              <a:gd name="connsiteY33" fmla="*/ 421508 h 2641222"/>
              <a:gd name="connsiteX34" fmla="*/ 639060 w 3504633"/>
              <a:gd name="connsiteY34" fmla="*/ 431705 h 2641222"/>
              <a:gd name="connsiteX35" fmla="*/ 567675 w 3504633"/>
              <a:gd name="connsiteY35" fmla="*/ 445302 h 2641222"/>
              <a:gd name="connsiteX36" fmla="*/ 496291 w 3504633"/>
              <a:gd name="connsiteY36" fmla="*/ 465698 h 2641222"/>
              <a:gd name="connsiteX37" fmla="*/ 455500 w 3504633"/>
              <a:gd name="connsiteY37" fmla="*/ 479295 h 2641222"/>
              <a:gd name="connsiteX38" fmla="*/ 418108 w 3504633"/>
              <a:gd name="connsiteY38" fmla="*/ 499691 h 2641222"/>
              <a:gd name="connsiteX39" fmla="*/ 394313 w 3504633"/>
              <a:gd name="connsiteY39" fmla="*/ 523485 h 2641222"/>
              <a:gd name="connsiteX40" fmla="*/ 363720 w 3504633"/>
              <a:gd name="connsiteY40" fmla="*/ 560877 h 2641222"/>
              <a:gd name="connsiteX41" fmla="*/ 339925 w 3504633"/>
              <a:gd name="connsiteY41" fmla="*/ 598269 h 2641222"/>
              <a:gd name="connsiteX42" fmla="*/ 316130 w 3504633"/>
              <a:gd name="connsiteY42" fmla="*/ 645859 h 2641222"/>
              <a:gd name="connsiteX43" fmla="*/ 285537 w 3504633"/>
              <a:gd name="connsiteY43" fmla="*/ 727441 h 2641222"/>
              <a:gd name="connsiteX44" fmla="*/ 261742 w 3504633"/>
              <a:gd name="connsiteY44" fmla="*/ 832818 h 2641222"/>
              <a:gd name="connsiteX45" fmla="*/ 244746 w 3504633"/>
              <a:gd name="connsiteY45" fmla="*/ 934795 h 2641222"/>
              <a:gd name="connsiteX46" fmla="*/ 227750 w 3504633"/>
              <a:gd name="connsiteY46" fmla="*/ 1070766 h 2641222"/>
              <a:gd name="connsiteX47" fmla="*/ 220951 w 3504633"/>
              <a:gd name="connsiteY47" fmla="*/ 1274721 h 2641222"/>
              <a:gd name="connsiteX48" fmla="*/ 220951 w 3504633"/>
              <a:gd name="connsiteY48" fmla="*/ 1407292 h 2641222"/>
              <a:gd name="connsiteX49" fmla="*/ 227750 w 3504633"/>
              <a:gd name="connsiteY49" fmla="*/ 1563658 h 2641222"/>
              <a:gd name="connsiteX50" fmla="*/ 234548 w 3504633"/>
              <a:gd name="connsiteY50" fmla="*/ 1699628 h 2641222"/>
              <a:gd name="connsiteX51" fmla="*/ 258343 w 3504633"/>
              <a:gd name="connsiteY51" fmla="*/ 1876389 h 2641222"/>
              <a:gd name="connsiteX52" fmla="*/ 271940 w 3504633"/>
              <a:gd name="connsiteY52" fmla="*/ 1937576 h 2641222"/>
              <a:gd name="connsiteX53" fmla="*/ 288936 w 3504633"/>
              <a:gd name="connsiteY53" fmla="*/ 1995363 h 2641222"/>
              <a:gd name="connsiteX54" fmla="*/ 312731 w 3504633"/>
              <a:gd name="connsiteY54" fmla="*/ 2049751 h 2641222"/>
              <a:gd name="connsiteX55" fmla="*/ 329727 w 3504633"/>
              <a:gd name="connsiteY55" fmla="*/ 2083744 h 2641222"/>
              <a:gd name="connsiteX56" fmla="*/ 360321 w 3504633"/>
              <a:gd name="connsiteY56" fmla="*/ 2124535 h 2641222"/>
              <a:gd name="connsiteX57" fmla="*/ 373918 w 3504633"/>
              <a:gd name="connsiteY57" fmla="*/ 2610629 h 2641222"/>
              <a:gd name="connsiteX58" fmla="*/ 350123 w 3504633"/>
              <a:gd name="connsiteY58" fmla="*/ 2627625 h 2641222"/>
              <a:gd name="connsiteX59" fmla="*/ 336526 w 3504633"/>
              <a:gd name="connsiteY59" fmla="*/ 2637823 h 2641222"/>
              <a:gd name="connsiteX60" fmla="*/ 309332 w 3504633"/>
              <a:gd name="connsiteY60" fmla="*/ 2641222 h 2641222"/>
              <a:gd name="connsiteX61" fmla="*/ 285537 w 3504633"/>
              <a:gd name="connsiteY61" fmla="*/ 2637823 h 2641222"/>
              <a:gd name="connsiteX62" fmla="*/ 254944 w 3504633"/>
              <a:gd name="connsiteY62" fmla="*/ 2624226 h 2641222"/>
              <a:gd name="connsiteX63" fmla="*/ 224350 w 3504633"/>
              <a:gd name="connsiteY63" fmla="*/ 2603830 h 2641222"/>
              <a:gd name="connsiteX64" fmla="*/ 180160 w 3504633"/>
              <a:gd name="connsiteY64" fmla="*/ 2559640 h 2641222"/>
              <a:gd name="connsiteX65" fmla="*/ 159765 w 3504633"/>
              <a:gd name="connsiteY65" fmla="*/ 2532446 h 2641222"/>
              <a:gd name="connsiteX66" fmla="*/ 135970 w 3504633"/>
              <a:gd name="connsiteY66" fmla="*/ 2478058 h 2641222"/>
              <a:gd name="connsiteX67" fmla="*/ 112175 w 3504633"/>
              <a:gd name="connsiteY67" fmla="*/ 2403274 h 2641222"/>
              <a:gd name="connsiteX68" fmla="*/ 84981 w 3504633"/>
              <a:gd name="connsiteY68" fmla="*/ 2297897 h 2641222"/>
              <a:gd name="connsiteX69" fmla="*/ 64585 w 3504633"/>
              <a:gd name="connsiteY69" fmla="*/ 2209517 h 2641222"/>
              <a:gd name="connsiteX70" fmla="*/ 44190 w 3504633"/>
              <a:gd name="connsiteY70" fmla="*/ 2083744 h 2641222"/>
              <a:gd name="connsiteX71" fmla="*/ 27194 w 3504633"/>
              <a:gd name="connsiteY71" fmla="*/ 1954572 h 2641222"/>
              <a:gd name="connsiteX72" fmla="*/ 13597 w 3504633"/>
              <a:gd name="connsiteY72" fmla="*/ 1805005 h 2641222"/>
              <a:gd name="connsiteX73" fmla="*/ 6798 w 3504633"/>
              <a:gd name="connsiteY73" fmla="*/ 1628244 h 2641222"/>
              <a:gd name="connsiteX74" fmla="*/ 0 w 3504633"/>
              <a:gd name="connsiteY74" fmla="*/ 1427688 h 2641222"/>
              <a:gd name="connsiteX75" fmla="*/ 0 w 3504633"/>
              <a:gd name="connsiteY75" fmla="*/ 1220333 h 2641222"/>
              <a:gd name="connsiteX76" fmla="*/ 6798 w 3504633"/>
              <a:gd name="connsiteY76" fmla="*/ 1097960 h 2641222"/>
              <a:gd name="connsiteX77" fmla="*/ 20395 w 3504633"/>
              <a:gd name="connsiteY77" fmla="*/ 927997 h 2641222"/>
              <a:gd name="connsiteX78" fmla="*/ 37391 w 3504633"/>
              <a:gd name="connsiteY78" fmla="*/ 812422 h 2641222"/>
              <a:gd name="connsiteX79" fmla="*/ 54388 w 3504633"/>
              <a:gd name="connsiteY79" fmla="*/ 737638 h 2641222"/>
              <a:gd name="connsiteX80" fmla="*/ 78182 w 3504633"/>
              <a:gd name="connsiteY80" fmla="*/ 649258 h 2641222"/>
              <a:gd name="connsiteX81" fmla="*/ 108776 w 3504633"/>
              <a:gd name="connsiteY81" fmla="*/ 567676 h 2641222"/>
              <a:gd name="connsiteX82" fmla="*/ 139369 w 3504633"/>
              <a:gd name="connsiteY82" fmla="*/ 499691 h 2641222"/>
              <a:gd name="connsiteX83" fmla="*/ 183559 w 3504633"/>
              <a:gd name="connsiteY83" fmla="*/ 431705 h 2641222"/>
              <a:gd name="connsiteX84" fmla="*/ 200556 w 3504633"/>
              <a:gd name="connsiteY84" fmla="*/ 404511 h 2641222"/>
              <a:gd name="connsiteX85" fmla="*/ 231149 w 3504633"/>
              <a:gd name="connsiteY85" fmla="*/ 373918 h 2641222"/>
              <a:gd name="connsiteX86" fmla="*/ 268541 w 3504633"/>
              <a:gd name="connsiteY86" fmla="*/ 339925 h 2641222"/>
              <a:gd name="connsiteX87" fmla="*/ 316130 w 3504633"/>
              <a:gd name="connsiteY87" fmla="*/ 312731 h 2641222"/>
              <a:gd name="connsiteX88" fmla="*/ 363720 w 3504633"/>
              <a:gd name="connsiteY88" fmla="*/ 288937 h 2641222"/>
              <a:gd name="connsiteX89" fmla="*/ 428306 w 3504633"/>
              <a:gd name="connsiteY89" fmla="*/ 265142 h 2641222"/>
              <a:gd name="connsiteX90" fmla="*/ 509888 w 3504633"/>
              <a:gd name="connsiteY90" fmla="*/ 241347 h 2641222"/>
              <a:gd name="connsiteX91" fmla="*/ 601668 w 3504633"/>
              <a:gd name="connsiteY91" fmla="*/ 224351 h 2641222"/>
              <a:gd name="connsiteX92" fmla="*/ 717243 w 3504633"/>
              <a:gd name="connsiteY92" fmla="*/ 210754 h 2641222"/>
              <a:gd name="connsiteX93" fmla="*/ 802224 w 3504633"/>
              <a:gd name="connsiteY93" fmla="*/ 207354 h 2641222"/>
              <a:gd name="connsiteX94" fmla="*/ 958590 w 3504633"/>
              <a:gd name="connsiteY94" fmla="*/ 200556 h 2641222"/>
              <a:gd name="connsiteX95" fmla="*/ 1223732 w 3504633"/>
              <a:gd name="connsiteY95" fmla="*/ 193757 h 2641222"/>
              <a:gd name="connsiteX96" fmla="*/ 1597650 w 3504633"/>
              <a:gd name="connsiteY96" fmla="*/ 190358 h 2641222"/>
              <a:gd name="connsiteX97" fmla="*/ 1951173 w 3504633"/>
              <a:gd name="connsiteY97" fmla="*/ 186959 h 2641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504633" h="2641222">
                <a:moveTo>
                  <a:pt x="1951173" y="186959"/>
                </a:moveTo>
                <a:lnTo>
                  <a:pt x="2416871" y="183560"/>
                </a:lnTo>
                <a:lnTo>
                  <a:pt x="2712606" y="183560"/>
                </a:lnTo>
                <a:lnTo>
                  <a:pt x="3072927" y="183560"/>
                </a:lnTo>
                <a:lnTo>
                  <a:pt x="3171506" y="183560"/>
                </a:lnTo>
                <a:lnTo>
                  <a:pt x="3225894" y="180160"/>
                </a:lnTo>
                <a:lnTo>
                  <a:pt x="3263286" y="169963"/>
                </a:lnTo>
                <a:lnTo>
                  <a:pt x="3297278" y="156366"/>
                </a:lnTo>
                <a:lnTo>
                  <a:pt x="3341469" y="132571"/>
                </a:lnTo>
                <a:lnTo>
                  <a:pt x="3385659" y="88380"/>
                </a:lnTo>
                <a:lnTo>
                  <a:pt x="3412853" y="57787"/>
                </a:lnTo>
                <a:lnTo>
                  <a:pt x="3446846" y="16996"/>
                </a:lnTo>
                <a:lnTo>
                  <a:pt x="3470640" y="0"/>
                </a:lnTo>
                <a:lnTo>
                  <a:pt x="3484237" y="0"/>
                </a:lnTo>
                <a:lnTo>
                  <a:pt x="3497835" y="6798"/>
                </a:lnTo>
                <a:lnTo>
                  <a:pt x="3504633" y="20395"/>
                </a:lnTo>
                <a:lnTo>
                  <a:pt x="3504633" y="44190"/>
                </a:lnTo>
                <a:lnTo>
                  <a:pt x="3497835" y="81582"/>
                </a:lnTo>
                <a:lnTo>
                  <a:pt x="3484237" y="142769"/>
                </a:lnTo>
                <a:lnTo>
                  <a:pt x="3467241" y="203955"/>
                </a:lnTo>
                <a:lnTo>
                  <a:pt x="3443446" y="261743"/>
                </a:lnTo>
                <a:lnTo>
                  <a:pt x="3409454" y="319530"/>
                </a:lnTo>
                <a:lnTo>
                  <a:pt x="3368663" y="387515"/>
                </a:lnTo>
                <a:lnTo>
                  <a:pt x="3212297" y="431705"/>
                </a:lnTo>
                <a:lnTo>
                  <a:pt x="3035536" y="428306"/>
                </a:lnTo>
                <a:lnTo>
                  <a:pt x="2817983" y="421508"/>
                </a:lnTo>
                <a:lnTo>
                  <a:pt x="2573237" y="421508"/>
                </a:lnTo>
                <a:lnTo>
                  <a:pt x="2059949" y="414709"/>
                </a:lnTo>
                <a:lnTo>
                  <a:pt x="1699628" y="411310"/>
                </a:lnTo>
                <a:lnTo>
                  <a:pt x="1315512" y="407911"/>
                </a:lnTo>
                <a:lnTo>
                  <a:pt x="1077564" y="407911"/>
                </a:lnTo>
                <a:lnTo>
                  <a:pt x="863411" y="411310"/>
                </a:lnTo>
                <a:lnTo>
                  <a:pt x="778429" y="418108"/>
                </a:lnTo>
                <a:lnTo>
                  <a:pt x="720642" y="421508"/>
                </a:lnTo>
                <a:lnTo>
                  <a:pt x="639060" y="431705"/>
                </a:lnTo>
                <a:lnTo>
                  <a:pt x="567675" y="445302"/>
                </a:lnTo>
                <a:lnTo>
                  <a:pt x="496291" y="465698"/>
                </a:lnTo>
                <a:lnTo>
                  <a:pt x="455500" y="479295"/>
                </a:lnTo>
                <a:lnTo>
                  <a:pt x="418108" y="499691"/>
                </a:lnTo>
                <a:lnTo>
                  <a:pt x="394313" y="523485"/>
                </a:lnTo>
                <a:lnTo>
                  <a:pt x="363720" y="560877"/>
                </a:lnTo>
                <a:lnTo>
                  <a:pt x="339925" y="598269"/>
                </a:lnTo>
                <a:lnTo>
                  <a:pt x="316130" y="645859"/>
                </a:lnTo>
                <a:lnTo>
                  <a:pt x="285537" y="727441"/>
                </a:lnTo>
                <a:lnTo>
                  <a:pt x="261742" y="832818"/>
                </a:lnTo>
                <a:lnTo>
                  <a:pt x="244746" y="934795"/>
                </a:lnTo>
                <a:lnTo>
                  <a:pt x="227750" y="1070766"/>
                </a:lnTo>
                <a:lnTo>
                  <a:pt x="220951" y="1274721"/>
                </a:lnTo>
                <a:lnTo>
                  <a:pt x="220951" y="1407292"/>
                </a:lnTo>
                <a:lnTo>
                  <a:pt x="227750" y="1563658"/>
                </a:lnTo>
                <a:lnTo>
                  <a:pt x="234548" y="1699628"/>
                </a:lnTo>
                <a:lnTo>
                  <a:pt x="258343" y="1876389"/>
                </a:lnTo>
                <a:lnTo>
                  <a:pt x="271940" y="1937576"/>
                </a:lnTo>
                <a:lnTo>
                  <a:pt x="288936" y="1995363"/>
                </a:lnTo>
                <a:lnTo>
                  <a:pt x="312731" y="2049751"/>
                </a:lnTo>
                <a:lnTo>
                  <a:pt x="329727" y="2083744"/>
                </a:lnTo>
                <a:lnTo>
                  <a:pt x="360321" y="2124535"/>
                </a:lnTo>
                <a:lnTo>
                  <a:pt x="373918" y="2610629"/>
                </a:lnTo>
                <a:lnTo>
                  <a:pt x="350123" y="2627625"/>
                </a:lnTo>
                <a:lnTo>
                  <a:pt x="336526" y="2637823"/>
                </a:lnTo>
                <a:lnTo>
                  <a:pt x="309332" y="2641222"/>
                </a:lnTo>
                <a:lnTo>
                  <a:pt x="285537" y="2637823"/>
                </a:lnTo>
                <a:lnTo>
                  <a:pt x="254944" y="2624226"/>
                </a:lnTo>
                <a:lnTo>
                  <a:pt x="224350" y="2603830"/>
                </a:lnTo>
                <a:lnTo>
                  <a:pt x="180160" y="2559640"/>
                </a:lnTo>
                <a:lnTo>
                  <a:pt x="159765" y="2532446"/>
                </a:lnTo>
                <a:lnTo>
                  <a:pt x="135970" y="2478058"/>
                </a:lnTo>
                <a:lnTo>
                  <a:pt x="112175" y="2403274"/>
                </a:lnTo>
                <a:lnTo>
                  <a:pt x="84981" y="2297897"/>
                </a:lnTo>
                <a:lnTo>
                  <a:pt x="64585" y="2209517"/>
                </a:lnTo>
                <a:lnTo>
                  <a:pt x="44190" y="2083744"/>
                </a:lnTo>
                <a:lnTo>
                  <a:pt x="27194" y="1954572"/>
                </a:lnTo>
                <a:lnTo>
                  <a:pt x="13597" y="1805005"/>
                </a:lnTo>
                <a:lnTo>
                  <a:pt x="6798" y="1628244"/>
                </a:lnTo>
                <a:lnTo>
                  <a:pt x="0" y="1427688"/>
                </a:lnTo>
                <a:lnTo>
                  <a:pt x="0" y="1220333"/>
                </a:lnTo>
                <a:lnTo>
                  <a:pt x="6798" y="1097960"/>
                </a:lnTo>
                <a:lnTo>
                  <a:pt x="20395" y="927997"/>
                </a:lnTo>
                <a:lnTo>
                  <a:pt x="37391" y="812422"/>
                </a:lnTo>
                <a:lnTo>
                  <a:pt x="54388" y="737638"/>
                </a:lnTo>
                <a:lnTo>
                  <a:pt x="78182" y="649258"/>
                </a:lnTo>
                <a:lnTo>
                  <a:pt x="108776" y="567676"/>
                </a:lnTo>
                <a:lnTo>
                  <a:pt x="139369" y="499691"/>
                </a:lnTo>
                <a:lnTo>
                  <a:pt x="183559" y="431705"/>
                </a:lnTo>
                <a:lnTo>
                  <a:pt x="200556" y="404511"/>
                </a:lnTo>
                <a:lnTo>
                  <a:pt x="231149" y="373918"/>
                </a:lnTo>
                <a:lnTo>
                  <a:pt x="268541" y="339925"/>
                </a:lnTo>
                <a:lnTo>
                  <a:pt x="316130" y="312731"/>
                </a:lnTo>
                <a:lnTo>
                  <a:pt x="363720" y="288937"/>
                </a:lnTo>
                <a:lnTo>
                  <a:pt x="428306" y="265142"/>
                </a:lnTo>
                <a:lnTo>
                  <a:pt x="509888" y="241347"/>
                </a:lnTo>
                <a:lnTo>
                  <a:pt x="601668" y="224351"/>
                </a:lnTo>
                <a:lnTo>
                  <a:pt x="717243" y="210754"/>
                </a:lnTo>
                <a:lnTo>
                  <a:pt x="802224" y="207354"/>
                </a:lnTo>
                <a:lnTo>
                  <a:pt x="958590" y="200556"/>
                </a:lnTo>
                <a:lnTo>
                  <a:pt x="1223732" y="193757"/>
                </a:lnTo>
                <a:lnTo>
                  <a:pt x="1597650" y="190358"/>
                </a:lnTo>
                <a:lnTo>
                  <a:pt x="1951173" y="1869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 rot="16200000">
            <a:off x="6759575" y="4727575"/>
            <a:ext cx="706438" cy="573088"/>
          </a:xfrm>
          <a:custGeom>
            <a:avLst/>
            <a:gdLst>
              <a:gd name="connsiteX0" fmla="*/ 397669 w 707231"/>
              <a:gd name="connsiteY0" fmla="*/ 247650 h 573881"/>
              <a:gd name="connsiteX1" fmla="*/ 328613 w 707231"/>
              <a:gd name="connsiteY1" fmla="*/ 226219 h 573881"/>
              <a:gd name="connsiteX2" fmla="*/ 269081 w 707231"/>
              <a:gd name="connsiteY2" fmla="*/ 204787 h 573881"/>
              <a:gd name="connsiteX3" fmla="*/ 211931 w 707231"/>
              <a:gd name="connsiteY3" fmla="*/ 180975 h 573881"/>
              <a:gd name="connsiteX4" fmla="*/ 176213 w 707231"/>
              <a:gd name="connsiteY4" fmla="*/ 164306 h 573881"/>
              <a:gd name="connsiteX5" fmla="*/ 133350 w 707231"/>
              <a:gd name="connsiteY5" fmla="*/ 140494 h 573881"/>
              <a:gd name="connsiteX6" fmla="*/ 102394 w 707231"/>
              <a:gd name="connsiteY6" fmla="*/ 121444 h 573881"/>
              <a:gd name="connsiteX7" fmla="*/ 78581 w 707231"/>
              <a:gd name="connsiteY7" fmla="*/ 102394 h 573881"/>
              <a:gd name="connsiteX8" fmla="*/ 57150 w 707231"/>
              <a:gd name="connsiteY8" fmla="*/ 80962 h 573881"/>
              <a:gd name="connsiteX9" fmla="*/ 42863 w 707231"/>
              <a:gd name="connsiteY9" fmla="*/ 64294 h 573881"/>
              <a:gd name="connsiteX10" fmla="*/ 0 w 707231"/>
              <a:gd name="connsiteY10" fmla="*/ 0 h 573881"/>
              <a:gd name="connsiteX11" fmla="*/ 16669 w 707231"/>
              <a:gd name="connsiteY11" fmla="*/ 573881 h 573881"/>
              <a:gd name="connsiteX12" fmla="*/ 57150 w 707231"/>
              <a:gd name="connsiteY12" fmla="*/ 547687 h 573881"/>
              <a:gd name="connsiteX13" fmla="*/ 69056 w 707231"/>
              <a:gd name="connsiteY13" fmla="*/ 535781 h 573881"/>
              <a:gd name="connsiteX14" fmla="*/ 80963 w 707231"/>
              <a:gd name="connsiteY14" fmla="*/ 511969 h 573881"/>
              <a:gd name="connsiteX15" fmla="*/ 100013 w 707231"/>
              <a:gd name="connsiteY15" fmla="*/ 485775 h 573881"/>
              <a:gd name="connsiteX16" fmla="*/ 128588 w 707231"/>
              <a:gd name="connsiteY16" fmla="*/ 457200 h 573881"/>
              <a:gd name="connsiteX17" fmla="*/ 161925 w 707231"/>
              <a:gd name="connsiteY17" fmla="*/ 435769 h 573881"/>
              <a:gd name="connsiteX18" fmla="*/ 190500 w 707231"/>
              <a:gd name="connsiteY18" fmla="*/ 421481 h 573881"/>
              <a:gd name="connsiteX19" fmla="*/ 288131 w 707231"/>
              <a:gd name="connsiteY19" fmla="*/ 411956 h 573881"/>
              <a:gd name="connsiteX20" fmla="*/ 464344 w 707231"/>
              <a:gd name="connsiteY20" fmla="*/ 395287 h 573881"/>
              <a:gd name="connsiteX21" fmla="*/ 588169 w 707231"/>
              <a:gd name="connsiteY21" fmla="*/ 383381 h 573881"/>
              <a:gd name="connsiteX22" fmla="*/ 673894 w 707231"/>
              <a:gd name="connsiteY22" fmla="*/ 376237 h 573881"/>
              <a:gd name="connsiteX23" fmla="*/ 692944 w 707231"/>
              <a:gd name="connsiteY23" fmla="*/ 371475 h 573881"/>
              <a:gd name="connsiteX24" fmla="*/ 704850 w 707231"/>
              <a:gd name="connsiteY24" fmla="*/ 364331 h 573881"/>
              <a:gd name="connsiteX25" fmla="*/ 707231 w 707231"/>
              <a:gd name="connsiteY25" fmla="*/ 357187 h 573881"/>
              <a:gd name="connsiteX26" fmla="*/ 704850 w 707231"/>
              <a:gd name="connsiteY26" fmla="*/ 342900 h 573881"/>
              <a:gd name="connsiteX27" fmla="*/ 688181 w 707231"/>
              <a:gd name="connsiteY27" fmla="*/ 326231 h 573881"/>
              <a:gd name="connsiteX28" fmla="*/ 666750 w 707231"/>
              <a:gd name="connsiteY28" fmla="*/ 309562 h 573881"/>
              <a:gd name="connsiteX29" fmla="*/ 631031 w 707231"/>
              <a:gd name="connsiteY29" fmla="*/ 302419 h 573881"/>
              <a:gd name="connsiteX30" fmla="*/ 547688 w 707231"/>
              <a:gd name="connsiteY30" fmla="*/ 285750 h 573881"/>
              <a:gd name="connsiteX31" fmla="*/ 478631 w 707231"/>
              <a:gd name="connsiteY31" fmla="*/ 269081 h 573881"/>
              <a:gd name="connsiteX32" fmla="*/ 397669 w 707231"/>
              <a:gd name="connsiteY32" fmla="*/ 247650 h 573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07231" h="573881">
                <a:moveTo>
                  <a:pt x="397669" y="247650"/>
                </a:moveTo>
                <a:lnTo>
                  <a:pt x="328613" y="226219"/>
                </a:lnTo>
                <a:lnTo>
                  <a:pt x="269081" y="204787"/>
                </a:lnTo>
                <a:lnTo>
                  <a:pt x="211931" y="180975"/>
                </a:lnTo>
                <a:lnTo>
                  <a:pt x="176213" y="164306"/>
                </a:lnTo>
                <a:lnTo>
                  <a:pt x="133350" y="140494"/>
                </a:lnTo>
                <a:lnTo>
                  <a:pt x="102394" y="121444"/>
                </a:lnTo>
                <a:lnTo>
                  <a:pt x="78581" y="102394"/>
                </a:lnTo>
                <a:lnTo>
                  <a:pt x="57150" y="80962"/>
                </a:lnTo>
                <a:lnTo>
                  <a:pt x="42863" y="64294"/>
                </a:lnTo>
                <a:lnTo>
                  <a:pt x="0" y="0"/>
                </a:lnTo>
                <a:lnTo>
                  <a:pt x="16669" y="573881"/>
                </a:lnTo>
                <a:lnTo>
                  <a:pt x="57150" y="547687"/>
                </a:lnTo>
                <a:lnTo>
                  <a:pt x="69056" y="535781"/>
                </a:lnTo>
                <a:lnTo>
                  <a:pt x="80963" y="511969"/>
                </a:lnTo>
                <a:lnTo>
                  <a:pt x="100013" y="485775"/>
                </a:lnTo>
                <a:lnTo>
                  <a:pt x="128588" y="457200"/>
                </a:lnTo>
                <a:lnTo>
                  <a:pt x="161925" y="435769"/>
                </a:lnTo>
                <a:lnTo>
                  <a:pt x="190500" y="421481"/>
                </a:lnTo>
                <a:lnTo>
                  <a:pt x="288131" y="411956"/>
                </a:lnTo>
                <a:lnTo>
                  <a:pt x="464344" y="395287"/>
                </a:lnTo>
                <a:lnTo>
                  <a:pt x="588169" y="383381"/>
                </a:lnTo>
                <a:lnTo>
                  <a:pt x="673894" y="376237"/>
                </a:lnTo>
                <a:lnTo>
                  <a:pt x="692944" y="371475"/>
                </a:lnTo>
                <a:lnTo>
                  <a:pt x="704850" y="364331"/>
                </a:lnTo>
                <a:lnTo>
                  <a:pt x="707231" y="357187"/>
                </a:lnTo>
                <a:lnTo>
                  <a:pt x="704850" y="342900"/>
                </a:lnTo>
                <a:lnTo>
                  <a:pt x="688181" y="326231"/>
                </a:lnTo>
                <a:lnTo>
                  <a:pt x="666750" y="309562"/>
                </a:lnTo>
                <a:lnTo>
                  <a:pt x="631031" y="302419"/>
                </a:lnTo>
                <a:lnTo>
                  <a:pt x="547688" y="285750"/>
                </a:lnTo>
                <a:lnTo>
                  <a:pt x="478631" y="269081"/>
                </a:lnTo>
                <a:lnTo>
                  <a:pt x="397669" y="247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407344" y="95308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2999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7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</p:childTnLst>
        </p:cTn>
      </p:par>
    </p:tnLst>
    <p:bldLst>
      <p:bldP spid="11" grpId="0"/>
      <p:bldP spid="12" grpId="0"/>
      <p:bldP spid="13" grpId="0"/>
      <p:bldP spid="14" grpId="0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0"/>
          <p:cNvSpPr txBox="1">
            <a:spLocks noChangeArrowheads="1"/>
          </p:cNvSpPr>
          <p:nvPr/>
        </p:nvSpPr>
        <p:spPr bwMode="auto">
          <a:xfrm>
            <a:off x="1975481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骨</a:t>
            </a:r>
          </a:p>
        </p:txBody>
      </p:sp>
      <p:sp>
        <p:nvSpPr>
          <p:cNvPr id="17" name="フレーム 16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第５位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545029" y="1099154"/>
            <a:ext cx="800219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囲みの中から書きます</a:t>
            </a:r>
            <a:endParaRPr kumimoji="1" lang="ja-JP" altLang="en-US" sz="4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三画目が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3197802" y="82865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78169" y="8240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188619" y="215019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③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46997" y="15662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744741" y="209072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682830" y="22385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3643" y="331152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889767" y="36465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349370" y="41768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404161" y="495796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pic>
        <p:nvPicPr>
          <p:cNvPr id="3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骨は小学校６年生</a:t>
            </a:r>
            <a:endParaRPr lang="ja-JP" altLang="en-US" dirty="0"/>
          </a:p>
        </p:txBody>
      </p:sp>
      <p:sp>
        <p:nvSpPr>
          <p:cNvPr id="37" name="フリーフォーム 36"/>
          <p:cNvSpPr/>
          <p:nvPr/>
        </p:nvSpPr>
        <p:spPr>
          <a:xfrm>
            <a:off x="3676650" y="1531938"/>
            <a:ext cx="466725" cy="1571625"/>
          </a:xfrm>
          <a:custGeom>
            <a:avLst/>
            <a:gdLst>
              <a:gd name="connsiteX0" fmla="*/ 464344 w 466725"/>
              <a:gd name="connsiteY0" fmla="*/ 866775 h 1571625"/>
              <a:gd name="connsiteX1" fmla="*/ 466725 w 466725"/>
              <a:gd name="connsiteY1" fmla="*/ 1550194 h 1571625"/>
              <a:gd name="connsiteX2" fmla="*/ 238125 w 466725"/>
              <a:gd name="connsiteY2" fmla="*/ 1571625 h 1571625"/>
              <a:gd name="connsiteX3" fmla="*/ 242888 w 466725"/>
              <a:gd name="connsiteY3" fmla="*/ 1364456 h 1571625"/>
              <a:gd name="connsiteX4" fmla="*/ 242888 w 466725"/>
              <a:gd name="connsiteY4" fmla="*/ 1088231 h 1571625"/>
              <a:gd name="connsiteX5" fmla="*/ 242888 w 466725"/>
              <a:gd name="connsiteY5" fmla="*/ 792956 h 1571625"/>
              <a:gd name="connsiteX6" fmla="*/ 240506 w 466725"/>
              <a:gd name="connsiteY6" fmla="*/ 642937 h 1571625"/>
              <a:gd name="connsiteX7" fmla="*/ 240506 w 466725"/>
              <a:gd name="connsiteY7" fmla="*/ 564356 h 1571625"/>
              <a:gd name="connsiteX8" fmla="*/ 240506 w 466725"/>
              <a:gd name="connsiteY8" fmla="*/ 497681 h 1571625"/>
              <a:gd name="connsiteX9" fmla="*/ 238125 w 466725"/>
              <a:gd name="connsiteY9" fmla="*/ 457200 h 1571625"/>
              <a:gd name="connsiteX10" fmla="*/ 235744 w 466725"/>
              <a:gd name="connsiteY10" fmla="*/ 411956 h 1571625"/>
              <a:gd name="connsiteX11" fmla="*/ 230981 w 466725"/>
              <a:gd name="connsiteY11" fmla="*/ 373856 h 1571625"/>
              <a:gd name="connsiteX12" fmla="*/ 223838 w 466725"/>
              <a:gd name="connsiteY12" fmla="*/ 338137 h 1571625"/>
              <a:gd name="connsiteX13" fmla="*/ 214313 w 466725"/>
              <a:gd name="connsiteY13" fmla="*/ 295275 h 1571625"/>
              <a:gd name="connsiteX14" fmla="*/ 202406 w 466725"/>
              <a:gd name="connsiteY14" fmla="*/ 261937 h 1571625"/>
              <a:gd name="connsiteX15" fmla="*/ 188119 w 466725"/>
              <a:gd name="connsiteY15" fmla="*/ 223837 h 1571625"/>
              <a:gd name="connsiteX16" fmla="*/ 169069 w 466725"/>
              <a:gd name="connsiteY16" fmla="*/ 192881 h 1571625"/>
              <a:gd name="connsiteX17" fmla="*/ 147638 w 466725"/>
              <a:gd name="connsiteY17" fmla="*/ 161925 h 1571625"/>
              <a:gd name="connsiteX18" fmla="*/ 128588 w 466725"/>
              <a:gd name="connsiteY18" fmla="*/ 140494 h 1571625"/>
              <a:gd name="connsiteX19" fmla="*/ 109538 w 466725"/>
              <a:gd name="connsiteY19" fmla="*/ 126206 h 1571625"/>
              <a:gd name="connsiteX20" fmla="*/ 78581 w 466725"/>
              <a:gd name="connsiteY20" fmla="*/ 104775 h 1571625"/>
              <a:gd name="connsiteX21" fmla="*/ 33338 w 466725"/>
              <a:gd name="connsiteY21" fmla="*/ 71437 h 1571625"/>
              <a:gd name="connsiteX22" fmla="*/ 7144 w 466725"/>
              <a:gd name="connsiteY22" fmla="*/ 47625 h 1571625"/>
              <a:gd name="connsiteX23" fmla="*/ 0 w 466725"/>
              <a:gd name="connsiteY23" fmla="*/ 33337 h 1571625"/>
              <a:gd name="connsiteX24" fmla="*/ 0 w 466725"/>
              <a:gd name="connsiteY24" fmla="*/ 23812 h 1571625"/>
              <a:gd name="connsiteX25" fmla="*/ 9525 w 466725"/>
              <a:gd name="connsiteY25" fmla="*/ 11906 h 1571625"/>
              <a:gd name="connsiteX26" fmla="*/ 35719 w 466725"/>
              <a:gd name="connsiteY26" fmla="*/ 2381 h 1571625"/>
              <a:gd name="connsiteX27" fmla="*/ 80963 w 466725"/>
              <a:gd name="connsiteY27" fmla="*/ 0 h 1571625"/>
              <a:gd name="connsiteX28" fmla="*/ 140494 w 466725"/>
              <a:gd name="connsiteY28" fmla="*/ 4762 h 1571625"/>
              <a:gd name="connsiteX29" fmla="*/ 211931 w 466725"/>
              <a:gd name="connsiteY29" fmla="*/ 19050 h 1571625"/>
              <a:gd name="connsiteX30" fmla="*/ 271463 w 466725"/>
              <a:gd name="connsiteY30" fmla="*/ 40481 h 1571625"/>
              <a:gd name="connsiteX31" fmla="*/ 342900 w 466725"/>
              <a:gd name="connsiteY31" fmla="*/ 71437 h 1571625"/>
              <a:gd name="connsiteX32" fmla="*/ 407194 w 466725"/>
              <a:gd name="connsiteY32" fmla="*/ 102394 h 1571625"/>
              <a:gd name="connsiteX33" fmla="*/ 423863 w 466725"/>
              <a:gd name="connsiteY33" fmla="*/ 111919 h 1571625"/>
              <a:gd name="connsiteX34" fmla="*/ 450056 w 466725"/>
              <a:gd name="connsiteY34" fmla="*/ 304800 h 1571625"/>
              <a:gd name="connsiteX35" fmla="*/ 464344 w 466725"/>
              <a:gd name="connsiteY35" fmla="*/ 407194 h 1571625"/>
              <a:gd name="connsiteX36" fmla="*/ 466725 w 466725"/>
              <a:gd name="connsiteY36" fmla="*/ 502444 h 1571625"/>
              <a:gd name="connsiteX37" fmla="*/ 464344 w 466725"/>
              <a:gd name="connsiteY37" fmla="*/ 866775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66725" h="1571625">
                <a:moveTo>
                  <a:pt x="464344" y="866775"/>
                </a:moveTo>
                <a:cubicBezTo>
                  <a:pt x="465138" y="1094581"/>
                  <a:pt x="465931" y="1322388"/>
                  <a:pt x="466725" y="1550194"/>
                </a:cubicBezTo>
                <a:lnTo>
                  <a:pt x="238125" y="1571625"/>
                </a:lnTo>
                <a:lnTo>
                  <a:pt x="242888" y="1364456"/>
                </a:lnTo>
                <a:lnTo>
                  <a:pt x="242888" y="1088231"/>
                </a:lnTo>
                <a:lnTo>
                  <a:pt x="242888" y="792956"/>
                </a:lnTo>
                <a:lnTo>
                  <a:pt x="240506" y="642937"/>
                </a:lnTo>
                <a:lnTo>
                  <a:pt x="240506" y="564356"/>
                </a:lnTo>
                <a:lnTo>
                  <a:pt x="240506" y="497681"/>
                </a:lnTo>
                <a:lnTo>
                  <a:pt x="238125" y="457200"/>
                </a:lnTo>
                <a:lnTo>
                  <a:pt x="235744" y="411956"/>
                </a:lnTo>
                <a:lnTo>
                  <a:pt x="230981" y="373856"/>
                </a:lnTo>
                <a:lnTo>
                  <a:pt x="223838" y="338137"/>
                </a:lnTo>
                <a:lnTo>
                  <a:pt x="214313" y="295275"/>
                </a:lnTo>
                <a:lnTo>
                  <a:pt x="202406" y="261937"/>
                </a:lnTo>
                <a:lnTo>
                  <a:pt x="188119" y="223837"/>
                </a:lnTo>
                <a:lnTo>
                  <a:pt x="169069" y="192881"/>
                </a:lnTo>
                <a:lnTo>
                  <a:pt x="147638" y="161925"/>
                </a:lnTo>
                <a:lnTo>
                  <a:pt x="128588" y="140494"/>
                </a:lnTo>
                <a:lnTo>
                  <a:pt x="109538" y="126206"/>
                </a:lnTo>
                <a:lnTo>
                  <a:pt x="78581" y="104775"/>
                </a:lnTo>
                <a:lnTo>
                  <a:pt x="33338" y="71437"/>
                </a:lnTo>
                <a:lnTo>
                  <a:pt x="7144" y="47625"/>
                </a:lnTo>
                <a:lnTo>
                  <a:pt x="0" y="33337"/>
                </a:lnTo>
                <a:lnTo>
                  <a:pt x="0" y="23812"/>
                </a:lnTo>
                <a:lnTo>
                  <a:pt x="9525" y="11906"/>
                </a:lnTo>
                <a:lnTo>
                  <a:pt x="35719" y="2381"/>
                </a:lnTo>
                <a:lnTo>
                  <a:pt x="80963" y="0"/>
                </a:lnTo>
                <a:lnTo>
                  <a:pt x="140494" y="4762"/>
                </a:lnTo>
                <a:lnTo>
                  <a:pt x="211931" y="19050"/>
                </a:lnTo>
                <a:lnTo>
                  <a:pt x="271463" y="40481"/>
                </a:lnTo>
                <a:lnTo>
                  <a:pt x="342900" y="71437"/>
                </a:lnTo>
                <a:lnTo>
                  <a:pt x="407194" y="102394"/>
                </a:lnTo>
                <a:lnTo>
                  <a:pt x="423863" y="111919"/>
                </a:lnTo>
                <a:lnTo>
                  <a:pt x="450056" y="304800"/>
                </a:lnTo>
                <a:lnTo>
                  <a:pt x="464344" y="407194"/>
                </a:lnTo>
                <a:cubicBezTo>
                  <a:pt x="465138" y="438944"/>
                  <a:pt x="465931" y="470694"/>
                  <a:pt x="466725" y="502444"/>
                </a:cubicBezTo>
                <a:cubicBezTo>
                  <a:pt x="465931" y="616744"/>
                  <a:pt x="465138" y="731044"/>
                  <a:pt x="464344" y="86677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2719388" y="2716213"/>
            <a:ext cx="442912" cy="1246187"/>
          </a:xfrm>
          <a:custGeom>
            <a:avLst/>
            <a:gdLst>
              <a:gd name="connsiteX0" fmla="*/ 431006 w 442912"/>
              <a:gd name="connsiteY0" fmla="*/ 621507 h 1245394"/>
              <a:gd name="connsiteX1" fmla="*/ 409575 w 442912"/>
              <a:gd name="connsiteY1" fmla="*/ 723900 h 1245394"/>
              <a:gd name="connsiteX2" fmla="*/ 385762 w 442912"/>
              <a:gd name="connsiteY2" fmla="*/ 819150 h 1245394"/>
              <a:gd name="connsiteX3" fmla="*/ 350043 w 442912"/>
              <a:gd name="connsiteY3" fmla="*/ 912019 h 1245394"/>
              <a:gd name="connsiteX4" fmla="*/ 323850 w 442912"/>
              <a:gd name="connsiteY4" fmla="*/ 978694 h 1245394"/>
              <a:gd name="connsiteX5" fmla="*/ 278606 w 442912"/>
              <a:gd name="connsiteY5" fmla="*/ 1069182 h 1245394"/>
              <a:gd name="connsiteX6" fmla="*/ 230981 w 442912"/>
              <a:gd name="connsiteY6" fmla="*/ 1147763 h 1245394"/>
              <a:gd name="connsiteX7" fmla="*/ 200025 w 442912"/>
              <a:gd name="connsiteY7" fmla="*/ 1195388 h 1245394"/>
              <a:gd name="connsiteX8" fmla="*/ 183356 w 442912"/>
              <a:gd name="connsiteY8" fmla="*/ 1214438 h 1245394"/>
              <a:gd name="connsiteX9" fmla="*/ 147637 w 442912"/>
              <a:gd name="connsiteY9" fmla="*/ 1235869 h 1245394"/>
              <a:gd name="connsiteX10" fmla="*/ 119062 w 442912"/>
              <a:gd name="connsiteY10" fmla="*/ 1243013 h 1245394"/>
              <a:gd name="connsiteX11" fmla="*/ 104775 w 442912"/>
              <a:gd name="connsiteY11" fmla="*/ 1245394 h 1245394"/>
              <a:gd name="connsiteX12" fmla="*/ 76200 w 442912"/>
              <a:gd name="connsiteY12" fmla="*/ 1235869 h 1245394"/>
              <a:gd name="connsiteX13" fmla="*/ 57150 w 442912"/>
              <a:gd name="connsiteY13" fmla="*/ 1219200 h 1245394"/>
              <a:gd name="connsiteX14" fmla="*/ 42862 w 442912"/>
              <a:gd name="connsiteY14" fmla="*/ 1190625 h 1245394"/>
              <a:gd name="connsiteX15" fmla="*/ 28575 w 442912"/>
              <a:gd name="connsiteY15" fmla="*/ 1152525 h 1245394"/>
              <a:gd name="connsiteX16" fmla="*/ 11906 w 442912"/>
              <a:gd name="connsiteY16" fmla="*/ 1081088 h 1245394"/>
              <a:gd name="connsiteX17" fmla="*/ 2381 w 442912"/>
              <a:gd name="connsiteY17" fmla="*/ 1016794 h 1245394"/>
              <a:gd name="connsiteX18" fmla="*/ 0 w 442912"/>
              <a:gd name="connsiteY18" fmla="*/ 969169 h 1245394"/>
              <a:gd name="connsiteX19" fmla="*/ 4762 w 442912"/>
              <a:gd name="connsiteY19" fmla="*/ 926307 h 1245394"/>
              <a:gd name="connsiteX20" fmla="*/ 14287 w 442912"/>
              <a:gd name="connsiteY20" fmla="*/ 892969 h 1245394"/>
              <a:gd name="connsiteX21" fmla="*/ 50006 w 442912"/>
              <a:gd name="connsiteY21" fmla="*/ 854869 h 1245394"/>
              <a:gd name="connsiteX22" fmla="*/ 109537 w 442912"/>
              <a:gd name="connsiteY22" fmla="*/ 776288 h 1245394"/>
              <a:gd name="connsiteX23" fmla="*/ 157162 w 442912"/>
              <a:gd name="connsiteY23" fmla="*/ 707232 h 1245394"/>
              <a:gd name="connsiteX24" fmla="*/ 202406 w 442912"/>
              <a:gd name="connsiteY24" fmla="*/ 626269 h 1245394"/>
              <a:gd name="connsiteX25" fmla="*/ 235743 w 442912"/>
              <a:gd name="connsiteY25" fmla="*/ 545307 h 1245394"/>
              <a:gd name="connsiteX26" fmla="*/ 257175 w 442912"/>
              <a:gd name="connsiteY26" fmla="*/ 478632 h 1245394"/>
              <a:gd name="connsiteX27" fmla="*/ 273843 w 442912"/>
              <a:gd name="connsiteY27" fmla="*/ 416719 h 1245394"/>
              <a:gd name="connsiteX28" fmla="*/ 288131 w 442912"/>
              <a:gd name="connsiteY28" fmla="*/ 328613 h 1245394"/>
              <a:gd name="connsiteX29" fmla="*/ 295275 w 442912"/>
              <a:gd name="connsiteY29" fmla="*/ 257175 h 1245394"/>
              <a:gd name="connsiteX30" fmla="*/ 295275 w 442912"/>
              <a:gd name="connsiteY30" fmla="*/ 195263 h 1245394"/>
              <a:gd name="connsiteX31" fmla="*/ 292893 w 442912"/>
              <a:gd name="connsiteY31" fmla="*/ 145257 h 1245394"/>
              <a:gd name="connsiteX32" fmla="*/ 285750 w 442912"/>
              <a:gd name="connsiteY32" fmla="*/ 76200 h 1245394"/>
              <a:gd name="connsiteX33" fmla="*/ 283368 w 442912"/>
              <a:gd name="connsiteY33" fmla="*/ 38100 h 1245394"/>
              <a:gd name="connsiteX34" fmla="*/ 283368 w 442912"/>
              <a:gd name="connsiteY34" fmla="*/ 16669 h 1245394"/>
              <a:gd name="connsiteX35" fmla="*/ 288131 w 442912"/>
              <a:gd name="connsiteY35" fmla="*/ 0 h 1245394"/>
              <a:gd name="connsiteX36" fmla="*/ 302418 w 442912"/>
              <a:gd name="connsiteY36" fmla="*/ 0 h 1245394"/>
              <a:gd name="connsiteX37" fmla="*/ 321468 w 442912"/>
              <a:gd name="connsiteY37" fmla="*/ 7144 h 1245394"/>
              <a:gd name="connsiteX38" fmla="*/ 340518 w 442912"/>
              <a:gd name="connsiteY38" fmla="*/ 26194 h 1245394"/>
              <a:gd name="connsiteX39" fmla="*/ 359568 w 442912"/>
              <a:gd name="connsiteY39" fmla="*/ 54769 h 1245394"/>
              <a:gd name="connsiteX40" fmla="*/ 381000 w 442912"/>
              <a:gd name="connsiteY40" fmla="*/ 104775 h 1245394"/>
              <a:gd name="connsiteX41" fmla="*/ 397668 w 442912"/>
              <a:gd name="connsiteY41" fmla="*/ 152400 h 1245394"/>
              <a:gd name="connsiteX42" fmla="*/ 414337 w 442912"/>
              <a:gd name="connsiteY42" fmla="*/ 219075 h 1245394"/>
              <a:gd name="connsiteX43" fmla="*/ 426243 w 442912"/>
              <a:gd name="connsiteY43" fmla="*/ 278607 h 1245394"/>
              <a:gd name="connsiteX44" fmla="*/ 442912 w 442912"/>
              <a:gd name="connsiteY44" fmla="*/ 400050 h 1245394"/>
              <a:gd name="connsiteX45" fmla="*/ 442912 w 442912"/>
              <a:gd name="connsiteY45" fmla="*/ 426244 h 1245394"/>
              <a:gd name="connsiteX46" fmla="*/ 442912 w 442912"/>
              <a:gd name="connsiteY46" fmla="*/ 552450 h 1245394"/>
              <a:gd name="connsiteX47" fmla="*/ 431006 w 442912"/>
              <a:gd name="connsiteY47" fmla="*/ 621507 h 124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42912" h="1245394">
                <a:moveTo>
                  <a:pt x="431006" y="621507"/>
                </a:moveTo>
                <a:lnTo>
                  <a:pt x="409575" y="723900"/>
                </a:lnTo>
                <a:lnTo>
                  <a:pt x="385762" y="819150"/>
                </a:lnTo>
                <a:lnTo>
                  <a:pt x="350043" y="912019"/>
                </a:lnTo>
                <a:lnTo>
                  <a:pt x="323850" y="978694"/>
                </a:lnTo>
                <a:lnTo>
                  <a:pt x="278606" y="1069182"/>
                </a:lnTo>
                <a:lnTo>
                  <a:pt x="230981" y="1147763"/>
                </a:lnTo>
                <a:lnTo>
                  <a:pt x="200025" y="1195388"/>
                </a:lnTo>
                <a:lnTo>
                  <a:pt x="183356" y="1214438"/>
                </a:lnTo>
                <a:lnTo>
                  <a:pt x="147637" y="1235869"/>
                </a:lnTo>
                <a:lnTo>
                  <a:pt x="119062" y="1243013"/>
                </a:lnTo>
                <a:lnTo>
                  <a:pt x="104775" y="1245394"/>
                </a:lnTo>
                <a:lnTo>
                  <a:pt x="76200" y="1235869"/>
                </a:lnTo>
                <a:lnTo>
                  <a:pt x="57150" y="1219200"/>
                </a:lnTo>
                <a:lnTo>
                  <a:pt x="42862" y="1190625"/>
                </a:lnTo>
                <a:lnTo>
                  <a:pt x="28575" y="1152525"/>
                </a:lnTo>
                <a:lnTo>
                  <a:pt x="11906" y="1081088"/>
                </a:lnTo>
                <a:lnTo>
                  <a:pt x="2381" y="1016794"/>
                </a:lnTo>
                <a:lnTo>
                  <a:pt x="0" y="969169"/>
                </a:lnTo>
                <a:lnTo>
                  <a:pt x="4762" y="926307"/>
                </a:lnTo>
                <a:lnTo>
                  <a:pt x="14287" y="892969"/>
                </a:lnTo>
                <a:lnTo>
                  <a:pt x="50006" y="854869"/>
                </a:lnTo>
                <a:lnTo>
                  <a:pt x="109537" y="776288"/>
                </a:lnTo>
                <a:lnTo>
                  <a:pt x="157162" y="707232"/>
                </a:lnTo>
                <a:lnTo>
                  <a:pt x="202406" y="626269"/>
                </a:lnTo>
                <a:lnTo>
                  <a:pt x="235743" y="545307"/>
                </a:lnTo>
                <a:lnTo>
                  <a:pt x="257175" y="478632"/>
                </a:lnTo>
                <a:lnTo>
                  <a:pt x="273843" y="416719"/>
                </a:lnTo>
                <a:lnTo>
                  <a:pt x="288131" y="328613"/>
                </a:lnTo>
                <a:lnTo>
                  <a:pt x="295275" y="257175"/>
                </a:lnTo>
                <a:lnTo>
                  <a:pt x="295275" y="195263"/>
                </a:lnTo>
                <a:lnTo>
                  <a:pt x="292893" y="145257"/>
                </a:lnTo>
                <a:lnTo>
                  <a:pt x="285750" y="76200"/>
                </a:lnTo>
                <a:lnTo>
                  <a:pt x="283368" y="38100"/>
                </a:lnTo>
                <a:lnTo>
                  <a:pt x="283368" y="16669"/>
                </a:lnTo>
                <a:lnTo>
                  <a:pt x="288131" y="0"/>
                </a:lnTo>
                <a:lnTo>
                  <a:pt x="302418" y="0"/>
                </a:lnTo>
                <a:lnTo>
                  <a:pt x="321468" y="7144"/>
                </a:lnTo>
                <a:lnTo>
                  <a:pt x="340518" y="26194"/>
                </a:lnTo>
                <a:lnTo>
                  <a:pt x="359568" y="54769"/>
                </a:lnTo>
                <a:lnTo>
                  <a:pt x="381000" y="104775"/>
                </a:lnTo>
                <a:lnTo>
                  <a:pt x="397668" y="152400"/>
                </a:lnTo>
                <a:lnTo>
                  <a:pt x="414337" y="219075"/>
                </a:lnTo>
                <a:lnTo>
                  <a:pt x="426243" y="278607"/>
                </a:lnTo>
                <a:lnTo>
                  <a:pt x="442912" y="400050"/>
                </a:lnTo>
                <a:lnTo>
                  <a:pt x="442912" y="426244"/>
                </a:lnTo>
                <a:lnTo>
                  <a:pt x="442912" y="552450"/>
                </a:lnTo>
                <a:lnTo>
                  <a:pt x="431006" y="6215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3987800" y="3389313"/>
            <a:ext cx="401638" cy="2800350"/>
          </a:xfrm>
          <a:custGeom>
            <a:avLst/>
            <a:gdLst>
              <a:gd name="connsiteX0" fmla="*/ 175708 w 401619"/>
              <a:gd name="connsiteY0" fmla="*/ 1151068 h 2800574"/>
              <a:gd name="connsiteX1" fmla="*/ 175708 w 401619"/>
              <a:gd name="connsiteY1" fmla="*/ 842682 h 2800574"/>
              <a:gd name="connsiteX2" fmla="*/ 175708 w 401619"/>
              <a:gd name="connsiteY2" fmla="*/ 562983 h 2800574"/>
              <a:gd name="connsiteX3" fmla="*/ 175708 w 401619"/>
              <a:gd name="connsiteY3" fmla="*/ 347830 h 2800574"/>
              <a:gd name="connsiteX4" fmla="*/ 175708 w 401619"/>
              <a:gd name="connsiteY4" fmla="*/ 304800 h 2800574"/>
              <a:gd name="connsiteX5" fmla="*/ 168537 w 401619"/>
              <a:gd name="connsiteY5" fmla="*/ 268941 h 2800574"/>
              <a:gd name="connsiteX6" fmla="*/ 157779 w 401619"/>
              <a:gd name="connsiteY6" fmla="*/ 229496 h 2800574"/>
              <a:gd name="connsiteX7" fmla="*/ 139850 w 401619"/>
              <a:gd name="connsiteY7" fmla="*/ 190052 h 2800574"/>
              <a:gd name="connsiteX8" fmla="*/ 114748 w 401619"/>
              <a:gd name="connsiteY8" fmla="*/ 150607 h 2800574"/>
              <a:gd name="connsiteX9" fmla="*/ 78890 w 401619"/>
              <a:gd name="connsiteY9" fmla="*/ 103990 h 2800574"/>
              <a:gd name="connsiteX10" fmla="*/ 50203 w 401619"/>
              <a:gd name="connsiteY10" fmla="*/ 71717 h 2800574"/>
              <a:gd name="connsiteX11" fmla="*/ 10758 w 401619"/>
              <a:gd name="connsiteY11" fmla="*/ 39445 h 2800574"/>
              <a:gd name="connsiteX12" fmla="*/ 0 w 401619"/>
              <a:gd name="connsiteY12" fmla="*/ 21515 h 2800574"/>
              <a:gd name="connsiteX13" fmla="*/ 3586 w 401619"/>
              <a:gd name="connsiteY13" fmla="*/ 7172 h 2800574"/>
              <a:gd name="connsiteX14" fmla="*/ 14344 w 401619"/>
              <a:gd name="connsiteY14" fmla="*/ 3586 h 2800574"/>
              <a:gd name="connsiteX15" fmla="*/ 57374 w 401619"/>
              <a:gd name="connsiteY15" fmla="*/ 0 h 2800574"/>
              <a:gd name="connsiteX16" fmla="*/ 132678 w 401619"/>
              <a:gd name="connsiteY16" fmla="*/ 10757 h 2800574"/>
              <a:gd name="connsiteX17" fmla="*/ 229497 w 401619"/>
              <a:gd name="connsiteY17" fmla="*/ 43030 h 2800574"/>
              <a:gd name="connsiteX18" fmla="*/ 294043 w 401619"/>
              <a:gd name="connsiteY18" fmla="*/ 71717 h 2800574"/>
              <a:gd name="connsiteX19" fmla="*/ 369346 w 401619"/>
              <a:gd name="connsiteY19" fmla="*/ 121920 h 2800574"/>
              <a:gd name="connsiteX20" fmla="*/ 401619 w 401619"/>
              <a:gd name="connsiteY20" fmla="*/ 290456 h 2800574"/>
              <a:gd name="connsiteX21" fmla="*/ 394447 w 401619"/>
              <a:gd name="connsiteY21" fmla="*/ 498437 h 2800574"/>
              <a:gd name="connsiteX22" fmla="*/ 376518 w 401619"/>
              <a:gd name="connsiteY22" fmla="*/ 828339 h 2800574"/>
              <a:gd name="connsiteX23" fmla="*/ 380104 w 401619"/>
              <a:gd name="connsiteY23" fmla="*/ 1129553 h 2800574"/>
              <a:gd name="connsiteX24" fmla="*/ 380104 w 401619"/>
              <a:gd name="connsiteY24" fmla="*/ 1520414 h 2800574"/>
              <a:gd name="connsiteX25" fmla="*/ 380104 w 401619"/>
              <a:gd name="connsiteY25" fmla="*/ 1868245 h 2800574"/>
              <a:gd name="connsiteX26" fmla="*/ 380104 w 401619"/>
              <a:gd name="connsiteY26" fmla="*/ 2251934 h 2800574"/>
              <a:gd name="connsiteX27" fmla="*/ 369346 w 401619"/>
              <a:gd name="connsiteY27" fmla="*/ 2510117 h 2800574"/>
              <a:gd name="connsiteX28" fmla="*/ 358588 w 401619"/>
              <a:gd name="connsiteY28" fmla="*/ 2639209 h 2800574"/>
              <a:gd name="connsiteX29" fmla="*/ 344245 w 401619"/>
              <a:gd name="connsiteY29" fmla="*/ 2685826 h 2800574"/>
              <a:gd name="connsiteX30" fmla="*/ 319144 w 401619"/>
              <a:gd name="connsiteY30" fmla="*/ 2743200 h 2800574"/>
              <a:gd name="connsiteX31" fmla="*/ 294043 w 401619"/>
              <a:gd name="connsiteY31" fmla="*/ 2771887 h 2800574"/>
              <a:gd name="connsiteX32" fmla="*/ 265355 w 401619"/>
              <a:gd name="connsiteY32" fmla="*/ 2796988 h 2800574"/>
              <a:gd name="connsiteX33" fmla="*/ 240254 w 401619"/>
              <a:gd name="connsiteY33" fmla="*/ 2800574 h 2800574"/>
              <a:gd name="connsiteX34" fmla="*/ 207981 w 401619"/>
              <a:gd name="connsiteY34" fmla="*/ 2789816 h 2800574"/>
              <a:gd name="connsiteX35" fmla="*/ 179294 w 401619"/>
              <a:gd name="connsiteY35" fmla="*/ 2761129 h 2800574"/>
              <a:gd name="connsiteX36" fmla="*/ 157779 w 401619"/>
              <a:gd name="connsiteY36" fmla="*/ 2728856 h 2800574"/>
              <a:gd name="connsiteX37" fmla="*/ 129092 w 401619"/>
              <a:gd name="connsiteY37" fmla="*/ 2639209 h 2800574"/>
              <a:gd name="connsiteX38" fmla="*/ 103991 w 401619"/>
              <a:gd name="connsiteY38" fmla="*/ 2538805 h 2800574"/>
              <a:gd name="connsiteX39" fmla="*/ 93233 w 401619"/>
              <a:gd name="connsiteY39" fmla="*/ 2456329 h 2800574"/>
              <a:gd name="connsiteX40" fmla="*/ 89647 w 401619"/>
              <a:gd name="connsiteY40" fmla="*/ 2370268 h 2800574"/>
              <a:gd name="connsiteX41" fmla="*/ 89647 w 401619"/>
              <a:gd name="connsiteY41" fmla="*/ 2337995 h 2800574"/>
              <a:gd name="connsiteX42" fmla="*/ 100405 w 401619"/>
              <a:gd name="connsiteY42" fmla="*/ 2309308 h 2800574"/>
              <a:gd name="connsiteX43" fmla="*/ 125506 w 401619"/>
              <a:gd name="connsiteY43" fmla="*/ 2241176 h 2800574"/>
              <a:gd name="connsiteX44" fmla="*/ 139850 w 401619"/>
              <a:gd name="connsiteY44" fmla="*/ 2162287 h 2800574"/>
              <a:gd name="connsiteX45" fmla="*/ 154193 w 401619"/>
              <a:gd name="connsiteY45" fmla="*/ 2083397 h 2800574"/>
              <a:gd name="connsiteX46" fmla="*/ 164951 w 401619"/>
              <a:gd name="connsiteY46" fmla="*/ 1982993 h 2800574"/>
              <a:gd name="connsiteX47" fmla="*/ 172123 w 401619"/>
              <a:gd name="connsiteY47" fmla="*/ 1853901 h 2800574"/>
              <a:gd name="connsiteX48" fmla="*/ 179294 w 401619"/>
              <a:gd name="connsiteY48" fmla="*/ 1624405 h 2800574"/>
              <a:gd name="connsiteX49" fmla="*/ 175708 w 401619"/>
              <a:gd name="connsiteY49" fmla="*/ 1151068 h 2800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01619" h="2800574">
                <a:moveTo>
                  <a:pt x="175708" y="1151068"/>
                </a:moveTo>
                <a:lnTo>
                  <a:pt x="175708" y="842682"/>
                </a:lnTo>
                <a:lnTo>
                  <a:pt x="175708" y="562983"/>
                </a:lnTo>
                <a:lnTo>
                  <a:pt x="175708" y="347830"/>
                </a:lnTo>
                <a:lnTo>
                  <a:pt x="175708" y="304800"/>
                </a:lnTo>
                <a:lnTo>
                  <a:pt x="168537" y="268941"/>
                </a:lnTo>
                <a:lnTo>
                  <a:pt x="157779" y="229496"/>
                </a:lnTo>
                <a:lnTo>
                  <a:pt x="139850" y="190052"/>
                </a:lnTo>
                <a:lnTo>
                  <a:pt x="114748" y="150607"/>
                </a:lnTo>
                <a:lnTo>
                  <a:pt x="78890" y="103990"/>
                </a:lnTo>
                <a:lnTo>
                  <a:pt x="50203" y="71717"/>
                </a:lnTo>
                <a:lnTo>
                  <a:pt x="10758" y="39445"/>
                </a:lnTo>
                <a:lnTo>
                  <a:pt x="0" y="21515"/>
                </a:lnTo>
                <a:lnTo>
                  <a:pt x="3586" y="7172"/>
                </a:lnTo>
                <a:lnTo>
                  <a:pt x="14344" y="3586"/>
                </a:lnTo>
                <a:lnTo>
                  <a:pt x="57374" y="0"/>
                </a:lnTo>
                <a:lnTo>
                  <a:pt x="132678" y="10757"/>
                </a:lnTo>
                <a:lnTo>
                  <a:pt x="229497" y="43030"/>
                </a:lnTo>
                <a:lnTo>
                  <a:pt x="294043" y="71717"/>
                </a:lnTo>
                <a:lnTo>
                  <a:pt x="369346" y="121920"/>
                </a:lnTo>
                <a:lnTo>
                  <a:pt x="401619" y="290456"/>
                </a:lnTo>
                <a:lnTo>
                  <a:pt x="394447" y="498437"/>
                </a:lnTo>
                <a:lnTo>
                  <a:pt x="376518" y="828339"/>
                </a:lnTo>
                <a:cubicBezTo>
                  <a:pt x="377713" y="928744"/>
                  <a:pt x="378909" y="1029148"/>
                  <a:pt x="380104" y="1129553"/>
                </a:cubicBezTo>
                <a:lnTo>
                  <a:pt x="380104" y="1520414"/>
                </a:lnTo>
                <a:lnTo>
                  <a:pt x="380104" y="1868245"/>
                </a:lnTo>
                <a:lnTo>
                  <a:pt x="380104" y="2251934"/>
                </a:lnTo>
                <a:lnTo>
                  <a:pt x="369346" y="2510117"/>
                </a:lnTo>
                <a:lnTo>
                  <a:pt x="358588" y="2639209"/>
                </a:lnTo>
                <a:lnTo>
                  <a:pt x="344245" y="2685826"/>
                </a:lnTo>
                <a:lnTo>
                  <a:pt x="319144" y="2743200"/>
                </a:lnTo>
                <a:lnTo>
                  <a:pt x="294043" y="2771887"/>
                </a:lnTo>
                <a:lnTo>
                  <a:pt x="265355" y="2796988"/>
                </a:lnTo>
                <a:lnTo>
                  <a:pt x="240254" y="2800574"/>
                </a:lnTo>
                <a:lnTo>
                  <a:pt x="207981" y="2789816"/>
                </a:lnTo>
                <a:lnTo>
                  <a:pt x="179294" y="2761129"/>
                </a:lnTo>
                <a:lnTo>
                  <a:pt x="157779" y="2728856"/>
                </a:lnTo>
                <a:lnTo>
                  <a:pt x="129092" y="2639209"/>
                </a:lnTo>
                <a:lnTo>
                  <a:pt x="103991" y="2538805"/>
                </a:lnTo>
                <a:lnTo>
                  <a:pt x="93233" y="2456329"/>
                </a:lnTo>
                <a:lnTo>
                  <a:pt x="89647" y="2370268"/>
                </a:lnTo>
                <a:lnTo>
                  <a:pt x="89647" y="2337995"/>
                </a:lnTo>
                <a:lnTo>
                  <a:pt x="100405" y="2309308"/>
                </a:lnTo>
                <a:lnTo>
                  <a:pt x="125506" y="2241176"/>
                </a:lnTo>
                <a:lnTo>
                  <a:pt x="139850" y="2162287"/>
                </a:lnTo>
                <a:lnTo>
                  <a:pt x="154193" y="2083397"/>
                </a:lnTo>
                <a:lnTo>
                  <a:pt x="164951" y="1982993"/>
                </a:lnTo>
                <a:lnTo>
                  <a:pt x="172123" y="1853901"/>
                </a:lnTo>
                <a:lnTo>
                  <a:pt x="179294" y="1624405"/>
                </a:lnTo>
                <a:cubicBezTo>
                  <a:pt x="178099" y="1480970"/>
                  <a:pt x="176903" y="1337534"/>
                  <a:pt x="175708" y="115106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3990975" y="1398588"/>
            <a:ext cx="2192338" cy="1539875"/>
          </a:xfrm>
          <a:custGeom>
            <a:avLst/>
            <a:gdLst>
              <a:gd name="connsiteX0" fmla="*/ 1073944 w 2193131"/>
              <a:gd name="connsiteY0" fmla="*/ 140494 h 1540669"/>
              <a:gd name="connsiteX1" fmla="*/ 783431 w 2193131"/>
              <a:gd name="connsiteY1" fmla="*/ 183356 h 1540669"/>
              <a:gd name="connsiteX2" fmla="*/ 571500 w 2193131"/>
              <a:gd name="connsiteY2" fmla="*/ 214312 h 1540669"/>
              <a:gd name="connsiteX3" fmla="*/ 500063 w 2193131"/>
              <a:gd name="connsiteY3" fmla="*/ 223837 h 1540669"/>
              <a:gd name="connsiteX4" fmla="*/ 390525 w 2193131"/>
              <a:gd name="connsiteY4" fmla="*/ 235744 h 1540669"/>
              <a:gd name="connsiteX5" fmla="*/ 261938 w 2193131"/>
              <a:gd name="connsiteY5" fmla="*/ 242887 h 1540669"/>
              <a:gd name="connsiteX6" fmla="*/ 0 w 2193131"/>
              <a:gd name="connsiteY6" fmla="*/ 247650 h 1540669"/>
              <a:gd name="connsiteX7" fmla="*/ 54769 w 2193131"/>
              <a:gd name="connsiteY7" fmla="*/ 428625 h 1540669"/>
              <a:gd name="connsiteX8" fmla="*/ 157163 w 2193131"/>
              <a:gd name="connsiteY8" fmla="*/ 423862 h 1540669"/>
              <a:gd name="connsiteX9" fmla="*/ 219075 w 2193131"/>
              <a:gd name="connsiteY9" fmla="*/ 416719 h 1540669"/>
              <a:gd name="connsiteX10" fmla="*/ 276225 w 2193131"/>
              <a:gd name="connsiteY10" fmla="*/ 404812 h 1540669"/>
              <a:gd name="connsiteX11" fmla="*/ 478631 w 2193131"/>
              <a:gd name="connsiteY11" fmla="*/ 378619 h 1540669"/>
              <a:gd name="connsiteX12" fmla="*/ 778669 w 2193131"/>
              <a:gd name="connsiteY12" fmla="*/ 338137 h 1540669"/>
              <a:gd name="connsiteX13" fmla="*/ 1095375 w 2193131"/>
              <a:gd name="connsiteY13" fmla="*/ 295275 h 1540669"/>
              <a:gd name="connsiteX14" fmla="*/ 1366838 w 2193131"/>
              <a:gd name="connsiteY14" fmla="*/ 254794 h 1540669"/>
              <a:gd name="connsiteX15" fmla="*/ 1516856 w 2193131"/>
              <a:gd name="connsiteY15" fmla="*/ 233362 h 1540669"/>
              <a:gd name="connsiteX16" fmla="*/ 1612106 w 2193131"/>
              <a:gd name="connsiteY16" fmla="*/ 226219 h 1540669"/>
              <a:gd name="connsiteX17" fmla="*/ 1702594 w 2193131"/>
              <a:gd name="connsiteY17" fmla="*/ 223837 h 1540669"/>
              <a:gd name="connsiteX18" fmla="*/ 1740694 w 2193131"/>
              <a:gd name="connsiteY18" fmla="*/ 228600 h 1540669"/>
              <a:gd name="connsiteX19" fmla="*/ 1766888 w 2193131"/>
              <a:gd name="connsiteY19" fmla="*/ 238125 h 1540669"/>
              <a:gd name="connsiteX20" fmla="*/ 1795463 w 2193131"/>
              <a:gd name="connsiteY20" fmla="*/ 259556 h 1540669"/>
              <a:gd name="connsiteX21" fmla="*/ 1814513 w 2193131"/>
              <a:gd name="connsiteY21" fmla="*/ 280987 h 1540669"/>
              <a:gd name="connsiteX22" fmla="*/ 1828800 w 2193131"/>
              <a:gd name="connsiteY22" fmla="*/ 307181 h 1540669"/>
              <a:gd name="connsiteX23" fmla="*/ 1845469 w 2193131"/>
              <a:gd name="connsiteY23" fmla="*/ 359569 h 1540669"/>
              <a:gd name="connsiteX24" fmla="*/ 1847850 w 2193131"/>
              <a:gd name="connsiteY24" fmla="*/ 447675 h 1540669"/>
              <a:gd name="connsiteX25" fmla="*/ 1847850 w 2193131"/>
              <a:gd name="connsiteY25" fmla="*/ 711994 h 1540669"/>
              <a:gd name="connsiteX26" fmla="*/ 1828800 w 2193131"/>
              <a:gd name="connsiteY26" fmla="*/ 823912 h 1540669"/>
              <a:gd name="connsiteX27" fmla="*/ 1816894 w 2193131"/>
              <a:gd name="connsiteY27" fmla="*/ 1040606 h 1540669"/>
              <a:gd name="connsiteX28" fmla="*/ 1804988 w 2193131"/>
              <a:gd name="connsiteY28" fmla="*/ 1323975 h 1540669"/>
              <a:gd name="connsiteX29" fmla="*/ 1804988 w 2193131"/>
              <a:gd name="connsiteY29" fmla="*/ 1540669 h 1540669"/>
              <a:gd name="connsiteX30" fmla="*/ 2019300 w 2193131"/>
              <a:gd name="connsiteY30" fmla="*/ 1528762 h 1540669"/>
              <a:gd name="connsiteX31" fmla="*/ 2031206 w 2193131"/>
              <a:gd name="connsiteY31" fmla="*/ 1359694 h 1540669"/>
              <a:gd name="connsiteX32" fmla="*/ 2043113 w 2193131"/>
              <a:gd name="connsiteY32" fmla="*/ 1166812 h 1540669"/>
              <a:gd name="connsiteX33" fmla="*/ 2057400 w 2193131"/>
              <a:gd name="connsiteY33" fmla="*/ 997744 h 1540669"/>
              <a:gd name="connsiteX34" fmla="*/ 2078831 w 2193131"/>
              <a:gd name="connsiteY34" fmla="*/ 769144 h 1540669"/>
              <a:gd name="connsiteX35" fmla="*/ 2097881 w 2193131"/>
              <a:gd name="connsiteY35" fmla="*/ 583406 h 1540669"/>
              <a:gd name="connsiteX36" fmla="*/ 2119313 w 2193131"/>
              <a:gd name="connsiteY36" fmla="*/ 400050 h 1540669"/>
              <a:gd name="connsiteX37" fmla="*/ 2124075 w 2193131"/>
              <a:gd name="connsiteY37" fmla="*/ 378619 h 1540669"/>
              <a:gd name="connsiteX38" fmla="*/ 2140744 w 2193131"/>
              <a:gd name="connsiteY38" fmla="*/ 354806 h 1540669"/>
              <a:gd name="connsiteX39" fmla="*/ 2162175 w 2193131"/>
              <a:gd name="connsiteY39" fmla="*/ 333375 h 1540669"/>
              <a:gd name="connsiteX40" fmla="*/ 2178844 w 2193131"/>
              <a:gd name="connsiteY40" fmla="*/ 314325 h 1540669"/>
              <a:gd name="connsiteX41" fmla="*/ 2190750 w 2193131"/>
              <a:gd name="connsiteY41" fmla="*/ 290512 h 1540669"/>
              <a:gd name="connsiteX42" fmla="*/ 2193131 w 2193131"/>
              <a:gd name="connsiteY42" fmla="*/ 261937 h 1540669"/>
              <a:gd name="connsiteX43" fmla="*/ 2190750 w 2193131"/>
              <a:gd name="connsiteY43" fmla="*/ 245269 h 1540669"/>
              <a:gd name="connsiteX44" fmla="*/ 2183606 w 2193131"/>
              <a:gd name="connsiteY44" fmla="*/ 221456 h 1540669"/>
              <a:gd name="connsiteX45" fmla="*/ 2169319 w 2193131"/>
              <a:gd name="connsiteY45" fmla="*/ 197644 h 1540669"/>
              <a:gd name="connsiteX46" fmla="*/ 2135981 w 2193131"/>
              <a:gd name="connsiteY46" fmla="*/ 166687 h 1540669"/>
              <a:gd name="connsiteX47" fmla="*/ 2078831 w 2193131"/>
              <a:gd name="connsiteY47" fmla="*/ 123825 h 1540669"/>
              <a:gd name="connsiteX48" fmla="*/ 1997869 w 2193131"/>
              <a:gd name="connsiteY48" fmla="*/ 76200 h 1540669"/>
              <a:gd name="connsiteX49" fmla="*/ 1876425 w 2193131"/>
              <a:gd name="connsiteY49" fmla="*/ 16669 h 1540669"/>
              <a:gd name="connsiteX50" fmla="*/ 1833563 w 2193131"/>
              <a:gd name="connsiteY50" fmla="*/ 0 h 1540669"/>
              <a:gd name="connsiteX51" fmla="*/ 1816894 w 2193131"/>
              <a:gd name="connsiteY51" fmla="*/ 0 h 1540669"/>
              <a:gd name="connsiteX52" fmla="*/ 1781175 w 2193131"/>
              <a:gd name="connsiteY52" fmla="*/ 7144 h 1540669"/>
              <a:gd name="connsiteX53" fmla="*/ 1731169 w 2193131"/>
              <a:gd name="connsiteY53" fmla="*/ 21431 h 1540669"/>
              <a:gd name="connsiteX54" fmla="*/ 1669256 w 2193131"/>
              <a:gd name="connsiteY54" fmla="*/ 42862 h 1540669"/>
              <a:gd name="connsiteX55" fmla="*/ 1628775 w 2193131"/>
              <a:gd name="connsiteY55" fmla="*/ 52387 h 1540669"/>
              <a:gd name="connsiteX56" fmla="*/ 1409700 w 2193131"/>
              <a:gd name="connsiteY56" fmla="*/ 85725 h 1540669"/>
              <a:gd name="connsiteX57" fmla="*/ 1073944 w 2193131"/>
              <a:gd name="connsiteY57" fmla="*/ 140494 h 154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193131" h="1540669">
                <a:moveTo>
                  <a:pt x="1073944" y="140494"/>
                </a:moveTo>
                <a:lnTo>
                  <a:pt x="783431" y="183356"/>
                </a:lnTo>
                <a:lnTo>
                  <a:pt x="571500" y="214312"/>
                </a:lnTo>
                <a:lnTo>
                  <a:pt x="500063" y="223837"/>
                </a:lnTo>
                <a:lnTo>
                  <a:pt x="390525" y="235744"/>
                </a:lnTo>
                <a:lnTo>
                  <a:pt x="261938" y="242887"/>
                </a:lnTo>
                <a:lnTo>
                  <a:pt x="0" y="247650"/>
                </a:lnTo>
                <a:lnTo>
                  <a:pt x="54769" y="428625"/>
                </a:lnTo>
                <a:lnTo>
                  <a:pt x="157163" y="423862"/>
                </a:lnTo>
                <a:lnTo>
                  <a:pt x="219075" y="416719"/>
                </a:lnTo>
                <a:lnTo>
                  <a:pt x="276225" y="404812"/>
                </a:lnTo>
                <a:lnTo>
                  <a:pt x="478631" y="378619"/>
                </a:lnTo>
                <a:lnTo>
                  <a:pt x="778669" y="338137"/>
                </a:lnTo>
                <a:lnTo>
                  <a:pt x="1095375" y="295275"/>
                </a:lnTo>
                <a:lnTo>
                  <a:pt x="1366838" y="254794"/>
                </a:lnTo>
                <a:lnTo>
                  <a:pt x="1516856" y="233362"/>
                </a:lnTo>
                <a:lnTo>
                  <a:pt x="1612106" y="226219"/>
                </a:lnTo>
                <a:lnTo>
                  <a:pt x="1702594" y="223837"/>
                </a:lnTo>
                <a:lnTo>
                  <a:pt x="1740694" y="228600"/>
                </a:lnTo>
                <a:lnTo>
                  <a:pt x="1766888" y="238125"/>
                </a:lnTo>
                <a:lnTo>
                  <a:pt x="1795463" y="259556"/>
                </a:lnTo>
                <a:lnTo>
                  <a:pt x="1814513" y="280987"/>
                </a:lnTo>
                <a:lnTo>
                  <a:pt x="1828800" y="307181"/>
                </a:lnTo>
                <a:lnTo>
                  <a:pt x="1845469" y="359569"/>
                </a:lnTo>
                <a:cubicBezTo>
                  <a:pt x="1846263" y="388938"/>
                  <a:pt x="1847056" y="418306"/>
                  <a:pt x="1847850" y="447675"/>
                </a:cubicBezTo>
                <a:lnTo>
                  <a:pt x="1847850" y="711994"/>
                </a:lnTo>
                <a:lnTo>
                  <a:pt x="1828800" y="823912"/>
                </a:lnTo>
                <a:lnTo>
                  <a:pt x="1816894" y="1040606"/>
                </a:lnTo>
                <a:lnTo>
                  <a:pt x="1804988" y="1323975"/>
                </a:lnTo>
                <a:lnTo>
                  <a:pt x="1804988" y="1540669"/>
                </a:lnTo>
                <a:lnTo>
                  <a:pt x="2019300" y="1528762"/>
                </a:lnTo>
                <a:lnTo>
                  <a:pt x="2031206" y="1359694"/>
                </a:lnTo>
                <a:lnTo>
                  <a:pt x="2043113" y="1166812"/>
                </a:lnTo>
                <a:lnTo>
                  <a:pt x="2057400" y="997744"/>
                </a:lnTo>
                <a:lnTo>
                  <a:pt x="2078831" y="769144"/>
                </a:lnTo>
                <a:lnTo>
                  <a:pt x="2097881" y="583406"/>
                </a:lnTo>
                <a:lnTo>
                  <a:pt x="2119313" y="400050"/>
                </a:lnTo>
                <a:lnTo>
                  <a:pt x="2124075" y="378619"/>
                </a:lnTo>
                <a:lnTo>
                  <a:pt x="2140744" y="354806"/>
                </a:lnTo>
                <a:lnTo>
                  <a:pt x="2162175" y="333375"/>
                </a:lnTo>
                <a:lnTo>
                  <a:pt x="2178844" y="314325"/>
                </a:lnTo>
                <a:lnTo>
                  <a:pt x="2190750" y="290512"/>
                </a:lnTo>
                <a:lnTo>
                  <a:pt x="2193131" y="261937"/>
                </a:lnTo>
                <a:lnTo>
                  <a:pt x="2190750" y="245269"/>
                </a:lnTo>
                <a:lnTo>
                  <a:pt x="2183606" y="221456"/>
                </a:lnTo>
                <a:lnTo>
                  <a:pt x="2169319" y="197644"/>
                </a:lnTo>
                <a:lnTo>
                  <a:pt x="2135981" y="166687"/>
                </a:lnTo>
                <a:lnTo>
                  <a:pt x="2078831" y="123825"/>
                </a:lnTo>
                <a:lnTo>
                  <a:pt x="1997869" y="76200"/>
                </a:lnTo>
                <a:lnTo>
                  <a:pt x="1876425" y="16669"/>
                </a:lnTo>
                <a:lnTo>
                  <a:pt x="1833563" y="0"/>
                </a:lnTo>
                <a:lnTo>
                  <a:pt x="1816894" y="0"/>
                </a:lnTo>
                <a:lnTo>
                  <a:pt x="1781175" y="7144"/>
                </a:lnTo>
                <a:lnTo>
                  <a:pt x="1731169" y="21431"/>
                </a:lnTo>
                <a:lnTo>
                  <a:pt x="1669256" y="42862"/>
                </a:lnTo>
                <a:lnTo>
                  <a:pt x="1628775" y="52387"/>
                </a:lnTo>
                <a:lnTo>
                  <a:pt x="1409700" y="85725"/>
                </a:lnTo>
                <a:lnTo>
                  <a:pt x="1073944" y="1404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4752975" y="2062163"/>
            <a:ext cx="373063" cy="947737"/>
          </a:xfrm>
          <a:custGeom>
            <a:avLst/>
            <a:gdLst>
              <a:gd name="connsiteX0" fmla="*/ 147638 w 373856"/>
              <a:gd name="connsiteY0" fmla="*/ 576262 h 947737"/>
              <a:gd name="connsiteX1" fmla="*/ 147638 w 373856"/>
              <a:gd name="connsiteY1" fmla="*/ 947737 h 947737"/>
              <a:gd name="connsiteX2" fmla="*/ 345281 w 373856"/>
              <a:gd name="connsiteY2" fmla="*/ 926306 h 947737"/>
              <a:gd name="connsiteX3" fmla="*/ 347663 w 373856"/>
              <a:gd name="connsiteY3" fmla="*/ 759618 h 947737"/>
              <a:gd name="connsiteX4" fmla="*/ 350044 w 373856"/>
              <a:gd name="connsiteY4" fmla="*/ 616743 h 947737"/>
              <a:gd name="connsiteX5" fmla="*/ 354806 w 373856"/>
              <a:gd name="connsiteY5" fmla="*/ 511968 h 947737"/>
              <a:gd name="connsiteX6" fmla="*/ 357188 w 373856"/>
              <a:gd name="connsiteY6" fmla="*/ 428625 h 947737"/>
              <a:gd name="connsiteX7" fmla="*/ 364331 w 373856"/>
              <a:gd name="connsiteY7" fmla="*/ 330993 h 947737"/>
              <a:gd name="connsiteX8" fmla="*/ 373856 w 373856"/>
              <a:gd name="connsiteY8" fmla="*/ 250031 h 947737"/>
              <a:gd name="connsiteX9" fmla="*/ 347663 w 373856"/>
              <a:gd name="connsiteY9" fmla="*/ 116681 h 947737"/>
              <a:gd name="connsiteX10" fmla="*/ 297656 w 373856"/>
              <a:gd name="connsiteY10" fmla="*/ 95250 h 947737"/>
              <a:gd name="connsiteX11" fmla="*/ 204788 w 373856"/>
              <a:gd name="connsiteY11" fmla="*/ 59531 h 947737"/>
              <a:gd name="connsiteX12" fmla="*/ 128588 w 373856"/>
              <a:gd name="connsiteY12" fmla="*/ 30956 h 947737"/>
              <a:gd name="connsiteX13" fmla="*/ 76200 w 373856"/>
              <a:gd name="connsiteY13" fmla="*/ 11906 h 947737"/>
              <a:gd name="connsiteX14" fmla="*/ 47625 w 373856"/>
              <a:gd name="connsiteY14" fmla="*/ 2381 h 947737"/>
              <a:gd name="connsiteX15" fmla="*/ 33338 w 373856"/>
              <a:gd name="connsiteY15" fmla="*/ 0 h 947737"/>
              <a:gd name="connsiteX16" fmla="*/ 19050 w 373856"/>
              <a:gd name="connsiteY16" fmla="*/ 0 h 947737"/>
              <a:gd name="connsiteX17" fmla="*/ 7144 w 373856"/>
              <a:gd name="connsiteY17" fmla="*/ 0 h 947737"/>
              <a:gd name="connsiteX18" fmla="*/ 2381 w 373856"/>
              <a:gd name="connsiteY18" fmla="*/ 4762 h 947737"/>
              <a:gd name="connsiteX19" fmla="*/ 0 w 373856"/>
              <a:gd name="connsiteY19" fmla="*/ 11906 h 947737"/>
              <a:gd name="connsiteX20" fmla="*/ 4763 w 373856"/>
              <a:gd name="connsiteY20" fmla="*/ 33337 h 947737"/>
              <a:gd name="connsiteX21" fmla="*/ 26194 w 373856"/>
              <a:gd name="connsiteY21" fmla="*/ 64293 h 947737"/>
              <a:gd name="connsiteX22" fmla="*/ 59531 w 373856"/>
              <a:gd name="connsiteY22" fmla="*/ 109537 h 947737"/>
              <a:gd name="connsiteX23" fmla="*/ 88106 w 373856"/>
              <a:gd name="connsiteY23" fmla="*/ 157162 h 947737"/>
              <a:gd name="connsiteX24" fmla="*/ 109538 w 373856"/>
              <a:gd name="connsiteY24" fmla="*/ 209550 h 947737"/>
              <a:gd name="connsiteX25" fmla="*/ 121444 w 373856"/>
              <a:gd name="connsiteY25" fmla="*/ 245268 h 947737"/>
              <a:gd name="connsiteX26" fmla="*/ 133350 w 373856"/>
              <a:gd name="connsiteY26" fmla="*/ 292893 h 947737"/>
              <a:gd name="connsiteX27" fmla="*/ 140494 w 373856"/>
              <a:gd name="connsiteY27" fmla="*/ 333375 h 947737"/>
              <a:gd name="connsiteX28" fmla="*/ 147638 w 373856"/>
              <a:gd name="connsiteY28" fmla="*/ 388143 h 947737"/>
              <a:gd name="connsiteX29" fmla="*/ 147638 w 373856"/>
              <a:gd name="connsiteY29" fmla="*/ 576262 h 94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73856" h="947737">
                <a:moveTo>
                  <a:pt x="147638" y="576262"/>
                </a:moveTo>
                <a:lnTo>
                  <a:pt x="147638" y="947737"/>
                </a:lnTo>
                <a:lnTo>
                  <a:pt x="345281" y="926306"/>
                </a:lnTo>
                <a:lnTo>
                  <a:pt x="347663" y="759618"/>
                </a:lnTo>
                <a:cubicBezTo>
                  <a:pt x="348457" y="711993"/>
                  <a:pt x="349250" y="664368"/>
                  <a:pt x="350044" y="616743"/>
                </a:cubicBezTo>
                <a:lnTo>
                  <a:pt x="354806" y="511968"/>
                </a:lnTo>
                <a:lnTo>
                  <a:pt x="357188" y="428625"/>
                </a:lnTo>
                <a:lnTo>
                  <a:pt x="364331" y="330993"/>
                </a:lnTo>
                <a:lnTo>
                  <a:pt x="373856" y="250031"/>
                </a:lnTo>
                <a:lnTo>
                  <a:pt x="347663" y="116681"/>
                </a:lnTo>
                <a:lnTo>
                  <a:pt x="297656" y="95250"/>
                </a:lnTo>
                <a:lnTo>
                  <a:pt x="204788" y="59531"/>
                </a:lnTo>
                <a:lnTo>
                  <a:pt x="128588" y="30956"/>
                </a:lnTo>
                <a:lnTo>
                  <a:pt x="76200" y="11906"/>
                </a:lnTo>
                <a:lnTo>
                  <a:pt x="47625" y="2381"/>
                </a:lnTo>
                <a:lnTo>
                  <a:pt x="33338" y="0"/>
                </a:lnTo>
                <a:lnTo>
                  <a:pt x="19050" y="0"/>
                </a:lnTo>
                <a:lnTo>
                  <a:pt x="7144" y="0"/>
                </a:lnTo>
                <a:lnTo>
                  <a:pt x="2381" y="4762"/>
                </a:lnTo>
                <a:lnTo>
                  <a:pt x="0" y="11906"/>
                </a:lnTo>
                <a:lnTo>
                  <a:pt x="4763" y="33337"/>
                </a:lnTo>
                <a:lnTo>
                  <a:pt x="26194" y="64293"/>
                </a:lnTo>
                <a:lnTo>
                  <a:pt x="59531" y="109537"/>
                </a:lnTo>
                <a:lnTo>
                  <a:pt x="88106" y="157162"/>
                </a:lnTo>
                <a:lnTo>
                  <a:pt x="109538" y="209550"/>
                </a:lnTo>
                <a:lnTo>
                  <a:pt x="121444" y="245268"/>
                </a:lnTo>
                <a:lnTo>
                  <a:pt x="133350" y="292893"/>
                </a:lnTo>
                <a:lnTo>
                  <a:pt x="140494" y="333375"/>
                </a:lnTo>
                <a:lnTo>
                  <a:pt x="147638" y="388143"/>
                </a:lnTo>
                <a:lnTo>
                  <a:pt x="147638" y="57626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5005388" y="2084388"/>
            <a:ext cx="909637" cy="260350"/>
          </a:xfrm>
          <a:custGeom>
            <a:avLst/>
            <a:gdLst>
              <a:gd name="connsiteX0" fmla="*/ 583406 w 909637"/>
              <a:gd name="connsiteY0" fmla="*/ 188119 h 261937"/>
              <a:gd name="connsiteX1" fmla="*/ 326231 w 909637"/>
              <a:gd name="connsiteY1" fmla="*/ 221456 h 261937"/>
              <a:gd name="connsiteX2" fmla="*/ 197643 w 909637"/>
              <a:gd name="connsiteY2" fmla="*/ 240506 h 261937"/>
              <a:gd name="connsiteX3" fmla="*/ 52387 w 909637"/>
              <a:gd name="connsiteY3" fmla="*/ 261937 h 261937"/>
              <a:gd name="connsiteX4" fmla="*/ 0 w 909637"/>
              <a:gd name="connsiteY4" fmla="*/ 97631 h 261937"/>
              <a:gd name="connsiteX5" fmla="*/ 138112 w 909637"/>
              <a:gd name="connsiteY5" fmla="*/ 90487 h 261937"/>
              <a:gd name="connsiteX6" fmla="*/ 330993 w 909637"/>
              <a:gd name="connsiteY6" fmla="*/ 64294 h 261937"/>
              <a:gd name="connsiteX7" fmla="*/ 526256 w 909637"/>
              <a:gd name="connsiteY7" fmla="*/ 40481 h 261937"/>
              <a:gd name="connsiteX8" fmla="*/ 750093 w 909637"/>
              <a:gd name="connsiteY8" fmla="*/ 14287 h 261937"/>
              <a:gd name="connsiteX9" fmla="*/ 909637 w 909637"/>
              <a:gd name="connsiteY9" fmla="*/ 0 h 261937"/>
              <a:gd name="connsiteX10" fmla="*/ 902493 w 909637"/>
              <a:gd name="connsiteY10" fmla="*/ 157162 h 261937"/>
              <a:gd name="connsiteX11" fmla="*/ 707231 w 909637"/>
              <a:gd name="connsiteY11" fmla="*/ 173831 h 261937"/>
              <a:gd name="connsiteX12" fmla="*/ 583406 w 909637"/>
              <a:gd name="connsiteY12" fmla="*/ 188119 h 26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09637" h="261937">
                <a:moveTo>
                  <a:pt x="583406" y="188119"/>
                </a:moveTo>
                <a:lnTo>
                  <a:pt x="326231" y="221456"/>
                </a:lnTo>
                <a:lnTo>
                  <a:pt x="197643" y="240506"/>
                </a:lnTo>
                <a:lnTo>
                  <a:pt x="52387" y="261937"/>
                </a:lnTo>
                <a:lnTo>
                  <a:pt x="0" y="97631"/>
                </a:lnTo>
                <a:lnTo>
                  <a:pt x="138112" y="90487"/>
                </a:lnTo>
                <a:lnTo>
                  <a:pt x="330993" y="64294"/>
                </a:lnTo>
                <a:lnTo>
                  <a:pt x="526256" y="40481"/>
                </a:lnTo>
                <a:lnTo>
                  <a:pt x="750093" y="14287"/>
                </a:lnTo>
                <a:lnTo>
                  <a:pt x="909637" y="0"/>
                </a:lnTo>
                <a:lnTo>
                  <a:pt x="902493" y="157162"/>
                </a:lnTo>
                <a:lnTo>
                  <a:pt x="707231" y="173831"/>
                </a:lnTo>
                <a:lnTo>
                  <a:pt x="583406" y="1881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3097213" y="2794000"/>
            <a:ext cx="4187825" cy="488950"/>
          </a:xfrm>
          <a:custGeom>
            <a:avLst/>
            <a:gdLst>
              <a:gd name="connsiteX0" fmla="*/ 982385 w 4187884"/>
              <a:gd name="connsiteY0" fmla="*/ 377317 h 489493"/>
              <a:gd name="connsiteX1" fmla="*/ 645858 w 4187884"/>
              <a:gd name="connsiteY1" fmla="*/ 411310 h 489493"/>
              <a:gd name="connsiteX2" fmla="*/ 401112 w 4187884"/>
              <a:gd name="connsiteY2" fmla="*/ 438504 h 489493"/>
              <a:gd name="connsiteX3" fmla="*/ 0 w 4187884"/>
              <a:gd name="connsiteY3" fmla="*/ 489493 h 489493"/>
              <a:gd name="connsiteX4" fmla="*/ 3399 w 4187884"/>
              <a:gd name="connsiteY4" fmla="*/ 329728 h 489493"/>
              <a:gd name="connsiteX5" fmla="*/ 244746 w 4187884"/>
              <a:gd name="connsiteY5" fmla="*/ 299134 h 489493"/>
              <a:gd name="connsiteX6" fmla="*/ 533683 w 4187884"/>
              <a:gd name="connsiteY6" fmla="*/ 261743 h 489493"/>
              <a:gd name="connsiteX7" fmla="*/ 836217 w 4187884"/>
              <a:gd name="connsiteY7" fmla="*/ 231149 h 489493"/>
              <a:gd name="connsiteX8" fmla="*/ 1165945 w 4187884"/>
              <a:gd name="connsiteY8" fmla="*/ 197157 h 489493"/>
              <a:gd name="connsiteX9" fmla="*/ 1465079 w 4187884"/>
              <a:gd name="connsiteY9" fmla="*/ 159765 h 489493"/>
              <a:gd name="connsiteX10" fmla="*/ 1838997 w 4187884"/>
              <a:gd name="connsiteY10" fmla="*/ 115575 h 489493"/>
              <a:gd name="connsiteX11" fmla="*/ 1988565 w 4187884"/>
              <a:gd name="connsiteY11" fmla="*/ 101978 h 489493"/>
              <a:gd name="connsiteX12" fmla="*/ 2212916 w 4187884"/>
              <a:gd name="connsiteY12" fmla="*/ 88381 h 489493"/>
              <a:gd name="connsiteX13" fmla="*/ 2515449 w 4187884"/>
              <a:gd name="connsiteY13" fmla="*/ 67985 h 489493"/>
              <a:gd name="connsiteX14" fmla="*/ 2722804 w 4187884"/>
              <a:gd name="connsiteY14" fmla="*/ 50989 h 489493"/>
              <a:gd name="connsiteX15" fmla="*/ 2906364 w 4187884"/>
              <a:gd name="connsiteY15" fmla="*/ 33992 h 489493"/>
              <a:gd name="connsiteX16" fmla="*/ 3100122 w 4187884"/>
              <a:gd name="connsiteY16" fmla="*/ 30593 h 489493"/>
              <a:gd name="connsiteX17" fmla="*/ 3365264 w 4187884"/>
              <a:gd name="connsiteY17" fmla="*/ 23795 h 489493"/>
              <a:gd name="connsiteX18" fmla="*/ 3610010 w 4187884"/>
              <a:gd name="connsiteY18" fmla="*/ 10198 h 489493"/>
              <a:gd name="connsiteX19" fmla="*/ 3654200 w 4187884"/>
              <a:gd name="connsiteY19" fmla="*/ 0 h 489493"/>
              <a:gd name="connsiteX20" fmla="*/ 3677995 w 4187884"/>
              <a:gd name="connsiteY20" fmla="*/ 0 h 489493"/>
              <a:gd name="connsiteX21" fmla="*/ 3705189 w 4187884"/>
              <a:gd name="connsiteY21" fmla="*/ 6798 h 489493"/>
              <a:gd name="connsiteX22" fmla="*/ 3742581 w 4187884"/>
              <a:gd name="connsiteY22" fmla="*/ 20395 h 489493"/>
              <a:gd name="connsiteX23" fmla="*/ 3803768 w 4187884"/>
              <a:gd name="connsiteY23" fmla="*/ 50989 h 489493"/>
              <a:gd name="connsiteX24" fmla="*/ 3868354 w 4187884"/>
              <a:gd name="connsiteY24" fmla="*/ 91780 h 489493"/>
              <a:gd name="connsiteX25" fmla="*/ 3960134 w 4187884"/>
              <a:gd name="connsiteY25" fmla="*/ 159765 h 489493"/>
              <a:gd name="connsiteX26" fmla="*/ 4075708 w 4187884"/>
              <a:gd name="connsiteY26" fmla="*/ 254944 h 489493"/>
              <a:gd name="connsiteX27" fmla="*/ 4160690 w 4187884"/>
              <a:gd name="connsiteY27" fmla="*/ 333127 h 489493"/>
              <a:gd name="connsiteX28" fmla="*/ 4174287 w 4187884"/>
              <a:gd name="connsiteY28" fmla="*/ 346724 h 489493"/>
              <a:gd name="connsiteX29" fmla="*/ 4184484 w 4187884"/>
              <a:gd name="connsiteY29" fmla="*/ 363720 h 489493"/>
              <a:gd name="connsiteX30" fmla="*/ 4187884 w 4187884"/>
              <a:gd name="connsiteY30" fmla="*/ 377317 h 489493"/>
              <a:gd name="connsiteX31" fmla="*/ 4187884 w 4187884"/>
              <a:gd name="connsiteY31" fmla="*/ 397713 h 489493"/>
              <a:gd name="connsiteX32" fmla="*/ 4181085 w 4187884"/>
              <a:gd name="connsiteY32" fmla="*/ 424907 h 489493"/>
              <a:gd name="connsiteX33" fmla="*/ 4167488 w 4187884"/>
              <a:gd name="connsiteY33" fmla="*/ 438504 h 489493"/>
              <a:gd name="connsiteX34" fmla="*/ 4133496 w 4187884"/>
              <a:gd name="connsiteY34" fmla="*/ 452101 h 489493"/>
              <a:gd name="connsiteX35" fmla="*/ 4079107 w 4187884"/>
              <a:gd name="connsiteY35" fmla="*/ 455500 h 489493"/>
              <a:gd name="connsiteX36" fmla="*/ 3593014 w 4187884"/>
              <a:gd name="connsiteY36" fmla="*/ 210754 h 489493"/>
              <a:gd name="connsiteX37" fmla="*/ 3531827 w 4187884"/>
              <a:gd name="connsiteY37" fmla="*/ 190358 h 489493"/>
              <a:gd name="connsiteX38" fmla="*/ 3440047 w 4187884"/>
              <a:gd name="connsiteY38" fmla="*/ 190358 h 489493"/>
              <a:gd name="connsiteX39" fmla="*/ 3134114 w 4187884"/>
              <a:gd name="connsiteY39" fmla="*/ 203955 h 489493"/>
              <a:gd name="connsiteX40" fmla="*/ 2716006 w 4187884"/>
              <a:gd name="connsiteY40" fmla="*/ 227750 h 489493"/>
              <a:gd name="connsiteX41" fmla="*/ 2399875 w 4187884"/>
              <a:gd name="connsiteY41" fmla="*/ 248146 h 489493"/>
              <a:gd name="connsiteX42" fmla="*/ 1957971 w 4187884"/>
              <a:gd name="connsiteY42" fmla="*/ 282138 h 489493"/>
              <a:gd name="connsiteX43" fmla="*/ 1478676 w 4187884"/>
              <a:gd name="connsiteY43" fmla="*/ 322929 h 489493"/>
              <a:gd name="connsiteX44" fmla="*/ 982385 w 4187884"/>
              <a:gd name="connsiteY44" fmla="*/ 377317 h 489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187884" h="489493">
                <a:moveTo>
                  <a:pt x="982385" y="377317"/>
                </a:moveTo>
                <a:lnTo>
                  <a:pt x="645858" y="411310"/>
                </a:lnTo>
                <a:lnTo>
                  <a:pt x="401112" y="438504"/>
                </a:lnTo>
                <a:lnTo>
                  <a:pt x="0" y="489493"/>
                </a:lnTo>
                <a:lnTo>
                  <a:pt x="3399" y="329728"/>
                </a:lnTo>
                <a:lnTo>
                  <a:pt x="244746" y="299134"/>
                </a:lnTo>
                <a:lnTo>
                  <a:pt x="533683" y="261743"/>
                </a:lnTo>
                <a:lnTo>
                  <a:pt x="836217" y="231149"/>
                </a:lnTo>
                <a:lnTo>
                  <a:pt x="1165945" y="197157"/>
                </a:lnTo>
                <a:lnTo>
                  <a:pt x="1465079" y="159765"/>
                </a:lnTo>
                <a:lnTo>
                  <a:pt x="1838997" y="115575"/>
                </a:lnTo>
                <a:lnTo>
                  <a:pt x="1988565" y="101978"/>
                </a:lnTo>
                <a:lnTo>
                  <a:pt x="2212916" y="88381"/>
                </a:lnTo>
                <a:lnTo>
                  <a:pt x="2515449" y="67985"/>
                </a:lnTo>
                <a:lnTo>
                  <a:pt x="2722804" y="50989"/>
                </a:lnTo>
                <a:lnTo>
                  <a:pt x="2906364" y="33992"/>
                </a:lnTo>
                <a:lnTo>
                  <a:pt x="3100122" y="30593"/>
                </a:lnTo>
                <a:lnTo>
                  <a:pt x="3365264" y="23795"/>
                </a:lnTo>
                <a:lnTo>
                  <a:pt x="3610010" y="10198"/>
                </a:lnTo>
                <a:lnTo>
                  <a:pt x="3654200" y="0"/>
                </a:lnTo>
                <a:lnTo>
                  <a:pt x="3677995" y="0"/>
                </a:lnTo>
                <a:lnTo>
                  <a:pt x="3705189" y="6798"/>
                </a:lnTo>
                <a:lnTo>
                  <a:pt x="3742581" y="20395"/>
                </a:lnTo>
                <a:lnTo>
                  <a:pt x="3803768" y="50989"/>
                </a:lnTo>
                <a:lnTo>
                  <a:pt x="3868354" y="91780"/>
                </a:lnTo>
                <a:lnTo>
                  <a:pt x="3960134" y="159765"/>
                </a:lnTo>
                <a:lnTo>
                  <a:pt x="4075708" y="254944"/>
                </a:lnTo>
                <a:lnTo>
                  <a:pt x="4160690" y="333127"/>
                </a:lnTo>
                <a:lnTo>
                  <a:pt x="4174287" y="346724"/>
                </a:lnTo>
                <a:lnTo>
                  <a:pt x="4184484" y="363720"/>
                </a:lnTo>
                <a:lnTo>
                  <a:pt x="4187884" y="377317"/>
                </a:lnTo>
                <a:lnTo>
                  <a:pt x="4187884" y="397713"/>
                </a:lnTo>
                <a:lnTo>
                  <a:pt x="4181085" y="424907"/>
                </a:lnTo>
                <a:lnTo>
                  <a:pt x="4167488" y="438504"/>
                </a:lnTo>
                <a:lnTo>
                  <a:pt x="4133496" y="452101"/>
                </a:lnTo>
                <a:lnTo>
                  <a:pt x="4079107" y="455500"/>
                </a:lnTo>
                <a:lnTo>
                  <a:pt x="3593014" y="210754"/>
                </a:lnTo>
                <a:lnTo>
                  <a:pt x="3531827" y="190358"/>
                </a:lnTo>
                <a:lnTo>
                  <a:pt x="3440047" y="190358"/>
                </a:lnTo>
                <a:lnTo>
                  <a:pt x="3134114" y="203955"/>
                </a:lnTo>
                <a:lnTo>
                  <a:pt x="2716006" y="227750"/>
                </a:lnTo>
                <a:lnTo>
                  <a:pt x="2399875" y="248146"/>
                </a:lnTo>
                <a:lnTo>
                  <a:pt x="1957971" y="282138"/>
                </a:lnTo>
                <a:lnTo>
                  <a:pt x="1478676" y="322929"/>
                </a:lnTo>
                <a:lnTo>
                  <a:pt x="982385" y="37731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/>
          <p:nvPr/>
        </p:nvSpPr>
        <p:spPr>
          <a:xfrm>
            <a:off x="6361113" y="2982913"/>
            <a:ext cx="914400" cy="657225"/>
          </a:xfrm>
          <a:custGeom>
            <a:avLst/>
            <a:gdLst>
              <a:gd name="connsiteX0" fmla="*/ 271462 w 914400"/>
              <a:gd name="connsiteY0" fmla="*/ 226219 h 657225"/>
              <a:gd name="connsiteX1" fmla="*/ 173831 w 914400"/>
              <a:gd name="connsiteY1" fmla="*/ 369094 h 657225"/>
              <a:gd name="connsiteX2" fmla="*/ 78581 w 914400"/>
              <a:gd name="connsiteY2" fmla="*/ 504825 h 657225"/>
              <a:gd name="connsiteX3" fmla="*/ 19050 w 914400"/>
              <a:gd name="connsiteY3" fmla="*/ 595313 h 657225"/>
              <a:gd name="connsiteX4" fmla="*/ 7144 w 914400"/>
              <a:gd name="connsiteY4" fmla="*/ 621507 h 657225"/>
              <a:gd name="connsiteX5" fmla="*/ 0 w 914400"/>
              <a:gd name="connsiteY5" fmla="*/ 640557 h 657225"/>
              <a:gd name="connsiteX6" fmla="*/ 2381 w 914400"/>
              <a:gd name="connsiteY6" fmla="*/ 652463 h 657225"/>
              <a:gd name="connsiteX7" fmla="*/ 7144 w 914400"/>
              <a:gd name="connsiteY7" fmla="*/ 657225 h 657225"/>
              <a:gd name="connsiteX8" fmla="*/ 30956 w 914400"/>
              <a:gd name="connsiteY8" fmla="*/ 657225 h 657225"/>
              <a:gd name="connsiteX9" fmla="*/ 61912 w 914400"/>
              <a:gd name="connsiteY9" fmla="*/ 645319 h 657225"/>
              <a:gd name="connsiteX10" fmla="*/ 166687 w 914400"/>
              <a:gd name="connsiteY10" fmla="*/ 569119 h 657225"/>
              <a:gd name="connsiteX11" fmla="*/ 276225 w 914400"/>
              <a:gd name="connsiteY11" fmla="*/ 495300 h 657225"/>
              <a:gd name="connsiteX12" fmla="*/ 390525 w 914400"/>
              <a:gd name="connsiteY12" fmla="*/ 414338 h 657225"/>
              <a:gd name="connsiteX13" fmla="*/ 502444 w 914400"/>
              <a:gd name="connsiteY13" fmla="*/ 338138 h 657225"/>
              <a:gd name="connsiteX14" fmla="*/ 547687 w 914400"/>
              <a:gd name="connsiteY14" fmla="*/ 316707 h 657225"/>
              <a:gd name="connsiteX15" fmla="*/ 602456 w 914400"/>
              <a:gd name="connsiteY15" fmla="*/ 300038 h 657225"/>
              <a:gd name="connsiteX16" fmla="*/ 681037 w 914400"/>
              <a:gd name="connsiteY16" fmla="*/ 280988 h 657225"/>
              <a:gd name="connsiteX17" fmla="*/ 740569 w 914400"/>
              <a:gd name="connsiteY17" fmla="*/ 269082 h 657225"/>
              <a:gd name="connsiteX18" fmla="*/ 769144 w 914400"/>
              <a:gd name="connsiteY18" fmla="*/ 269082 h 657225"/>
              <a:gd name="connsiteX19" fmla="*/ 812006 w 914400"/>
              <a:gd name="connsiteY19" fmla="*/ 266700 h 657225"/>
              <a:gd name="connsiteX20" fmla="*/ 881062 w 914400"/>
              <a:gd name="connsiteY20" fmla="*/ 254794 h 657225"/>
              <a:gd name="connsiteX21" fmla="*/ 914400 w 914400"/>
              <a:gd name="connsiteY21" fmla="*/ 233363 h 657225"/>
              <a:gd name="connsiteX22" fmla="*/ 285750 w 914400"/>
              <a:gd name="connsiteY22" fmla="*/ 0 h 657225"/>
              <a:gd name="connsiteX23" fmla="*/ 333375 w 914400"/>
              <a:gd name="connsiteY23" fmla="*/ 26194 h 657225"/>
              <a:gd name="connsiteX24" fmla="*/ 342900 w 914400"/>
              <a:gd name="connsiteY24" fmla="*/ 42863 h 657225"/>
              <a:gd name="connsiteX25" fmla="*/ 347662 w 914400"/>
              <a:gd name="connsiteY25" fmla="*/ 54769 h 657225"/>
              <a:gd name="connsiteX26" fmla="*/ 347662 w 914400"/>
              <a:gd name="connsiteY26" fmla="*/ 73819 h 657225"/>
              <a:gd name="connsiteX27" fmla="*/ 338137 w 914400"/>
              <a:gd name="connsiteY27" fmla="*/ 109538 h 657225"/>
              <a:gd name="connsiteX28" fmla="*/ 319087 w 914400"/>
              <a:gd name="connsiteY28" fmla="*/ 150019 h 657225"/>
              <a:gd name="connsiteX29" fmla="*/ 271462 w 914400"/>
              <a:gd name="connsiteY29" fmla="*/ 226219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14400" h="657225">
                <a:moveTo>
                  <a:pt x="271462" y="226219"/>
                </a:moveTo>
                <a:lnTo>
                  <a:pt x="173831" y="369094"/>
                </a:lnTo>
                <a:lnTo>
                  <a:pt x="78581" y="504825"/>
                </a:lnTo>
                <a:lnTo>
                  <a:pt x="19050" y="595313"/>
                </a:lnTo>
                <a:lnTo>
                  <a:pt x="7144" y="621507"/>
                </a:lnTo>
                <a:lnTo>
                  <a:pt x="0" y="640557"/>
                </a:lnTo>
                <a:lnTo>
                  <a:pt x="2381" y="652463"/>
                </a:lnTo>
                <a:lnTo>
                  <a:pt x="7144" y="657225"/>
                </a:lnTo>
                <a:lnTo>
                  <a:pt x="30956" y="657225"/>
                </a:lnTo>
                <a:lnTo>
                  <a:pt x="61912" y="645319"/>
                </a:lnTo>
                <a:lnTo>
                  <a:pt x="166687" y="569119"/>
                </a:lnTo>
                <a:lnTo>
                  <a:pt x="276225" y="495300"/>
                </a:lnTo>
                <a:lnTo>
                  <a:pt x="390525" y="414338"/>
                </a:lnTo>
                <a:lnTo>
                  <a:pt x="502444" y="338138"/>
                </a:lnTo>
                <a:lnTo>
                  <a:pt x="547687" y="316707"/>
                </a:lnTo>
                <a:lnTo>
                  <a:pt x="602456" y="300038"/>
                </a:lnTo>
                <a:lnTo>
                  <a:pt x="681037" y="280988"/>
                </a:lnTo>
                <a:lnTo>
                  <a:pt x="740569" y="269082"/>
                </a:lnTo>
                <a:lnTo>
                  <a:pt x="769144" y="269082"/>
                </a:lnTo>
                <a:lnTo>
                  <a:pt x="812006" y="266700"/>
                </a:lnTo>
                <a:lnTo>
                  <a:pt x="881062" y="254794"/>
                </a:lnTo>
                <a:lnTo>
                  <a:pt x="914400" y="233363"/>
                </a:lnTo>
                <a:lnTo>
                  <a:pt x="285750" y="0"/>
                </a:lnTo>
                <a:lnTo>
                  <a:pt x="333375" y="26194"/>
                </a:lnTo>
                <a:lnTo>
                  <a:pt x="342900" y="42863"/>
                </a:lnTo>
                <a:lnTo>
                  <a:pt x="347662" y="54769"/>
                </a:lnTo>
                <a:lnTo>
                  <a:pt x="347662" y="73819"/>
                </a:lnTo>
                <a:lnTo>
                  <a:pt x="338137" y="109538"/>
                </a:lnTo>
                <a:lnTo>
                  <a:pt x="319087" y="150019"/>
                </a:lnTo>
                <a:lnTo>
                  <a:pt x="271462" y="2262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/>
          <p:nvPr/>
        </p:nvSpPr>
        <p:spPr>
          <a:xfrm>
            <a:off x="4284663" y="3317875"/>
            <a:ext cx="1692275" cy="2913063"/>
          </a:xfrm>
          <a:custGeom>
            <a:avLst/>
            <a:gdLst>
              <a:gd name="connsiteX0" fmla="*/ 671052 w 1692378"/>
              <a:gd name="connsiteY0" fmla="*/ 117987 h 2912807"/>
              <a:gd name="connsiteX1" fmla="*/ 269159 w 1692378"/>
              <a:gd name="connsiteY1" fmla="*/ 173294 h 2912807"/>
              <a:gd name="connsiteX2" fmla="*/ 0 w 1692378"/>
              <a:gd name="connsiteY2" fmla="*/ 210165 h 2912807"/>
              <a:gd name="connsiteX3" fmla="*/ 47933 w 1692378"/>
              <a:gd name="connsiteY3" fmla="*/ 383458 h 2912807"/>
              <a:gd name="connsiteX4" fmla="*/ 258097 w 1692378"/>
              <a:gd name="connsiteY4" fmla="*/ 353961 h 2912807"/>
              <a:gd name="connsiteX5" fmla="*/ 486697 w 1692378"/>
              <a:gd name="connsiteY5" fmla="*/ 317090 h 2912807"/>
              <a:gd name="connsiteX6" fmla="*/ 811162 w 1692378"/>
              <a:gd name="connsiteY6" fmla="*/ 272845 h 2912807"/>
              <a:gd name="connsiteX7" fmla="*/ 1117191 w 1692378"/>
              <a:gd name="connsiteY7" fmla="*/ 235974 h 2912807"/>
              <a:gd name="connsiteX8" fmla="*/ 1257300 w 1692378"/>
              <a:gd name="connsiteY8" fmla="*/ 221226 h 2912807"/>
              <a:gd name="connsiteX9" fmla="*/ 1301546 w 1692378"/>
              <a:gd name="connsiteY9" fmla="*/ 224913 h 2912807"/>
              <a:gd name="connsiteX10" fmla="*/ 1323668 w 1692378"/>
              <a:gd name="connsiteY10" fmla="*/ 235974 h 2912807"/>
              <a:gd name="connsiteX11" fmla="*/ 1338417 w 1692378"/>
              <a:gd name="connsiteY11" fmla="*/ 247036 h 2912807"/>
              <a:gd name="connsiteX12" fmla="*/ 1349478 w 1692378"/>
              <a:gd name="connsiteY12" fmla="*/ 261784 h 2912807"/>
              <a:gd name="connsiteX13" fmla="*/ 1360539 w 1692378"/>
              <a:gd name="connsiteY13" fmla="*/ 283907 h 2912807"/>
              <a:gd name="connsiteX14" fmla="*/ 1371600 w 1692378"/>
              <a:gd name="connsiteY14" fmla="*/ 317090 h 2912807"/>
              <a:gd name="connsiteX15" fmla="*/ 1375288 w 1692378"/>
              <a:gd name="connsiteY15" fmla="*/ 368710 h 2912807"/>
              <a:gd name="connsiteX16" fmla="*/ 1367913 w 1692378"/>
              <a:gd name="connsiteY16" fmla="*/ 508819 h 2912807"/>
              <a:gd name="connsiteX17" fmla="*/ 1353165 w 1692378"/>
              <a:gd name="connsiteY17" fmla="*/ 726358 h 2912807"/>
              <a:gd name="connsiteX18" fmla="*/ 1353165 w 1692378"/>
              <a:gd name="connsiteY18" fmla="*/ 995516 h 2912807"/>
              <a:gd name="connsiteX19" fmla="*/ 1353165 w 1692378"/>
              <a:gd name="connsiteY19" fmla="*/ 1412158 h 2912807"/>
              <a:gd name="connsiteX20" fmla="*/ 1353165 w 1692378"/>
              <a:gd name="connsiteY20" fmla="*/ 1677629 h 2912807"/>
              <a:gd name="connsiteX21" fmla="*/ 1353165 w 1692378"/>
              <a:gd name="connsiteY21" fmla="*/ 2138516 h 2912807"/>
              <a:gd name="connsiteX22" fmla="*/ 1353165 w 1692378"/>
              <a:gd name="connsiteY22" fmla="*/ 2348681 h 2912807"/>
              <a:gd name="connsiteX23" fmla="*/ 1375288 w 1692378"/>
              <a:gd name="connsiteY23" fmla="*/ 2850126 h 2912807"/>
              <a:gd name="connsiteX24" fmla="*/ 1408471 w 1692378"/>
              <a:gd name="connsiteY24" fmla="*/ 2894371 h 2912807"/>
              <a:gd name="connsiteX25" fmla="*/ 1430594 w 1692378"/>
              <a:gd name="connsiteY25" fmla="*/ 2909119 h 2912807"/>
              <a:gd name="connsiteX26" fmla="*/ 1441655 w 1692378"/>
              <a:gd name="connsiteY26" fmla="*/ 2912807 h 2912807"/>
              <a:gd name="connsiteX27" fmla="*/ 1467465 w 1692378"/>
              <a:gd name="connsiteY27" fmla="*/ 2905432 h 2912807"/>
              <a:gd name="connsiteX28" fmla="*/ 1496962 w 1692378"/>
              <a:gd name="connsiteY28" fmla="*/ 2883310 h 2912807"/>
              <a:gd name="connsiteX29" fmla="*/ 1526459 w 1692378"/>
              <a:gd name="connsiteY29" fmla="*/ 2846439 h 2912807"/>
              <a:gd name="connsiteX30" fmla="*/ 1559642 w 1692378"/>
              <a:gd name="connsiteY30" fmla="*/ 2787445 h 2912807"/>
              <a:gd name="connsiteX31" fmla="*/ 1574391 w 1692378"/>
              <a:gd name="connsiteY31" fmla="*/ 2746887 h 2912807"/>
              <a:gd name="connsiteX32" fmla="*/ 1589139 w 1692378"/>
              <a:gd name="connsiteY32" fmla="*/ 2698955 h 2912807"/>
              <a:gd name="connsiteX33" fmla="*/ 1603888 w 1692378"/>
              <a:gd name="connsiteY33" fmla="*/ 2632587 h 2912807"/>
              <a:gd name="connsiteX34" fmla="*/ 1618636 w 1692378"/>
              <a:gd name="connsiteY34" fmla="*/ 2558845 h 2912807"/>
              <a:gd name="connsiteX35" fmla="*/ 1622323 w 1692378"/>
              <a:gd name="connsiteY35" fmla="*/ 2499852 h 2912807"/>
              <a:gd name="connsiteX36" fmla="*/ 1611262 w 1692378"/>
              <a:gd name="connsiteY36" fmla="*/ 2440858 h 2912807"/>
              <a:gd name="connsiteX37" fmla="*/ 1592826 w 1692378"/>
              <a:gd name="connsiteY37" fmla="*/ 2315497 h 2912807"/>
              <a:gd name="connsiteX38" fmla="*/ 1578078 w 1692378"/>
              <a:gd name="connsiteY38" fmla="*/ 2120081 h 2912807"/>
              <a:gd name="connsiteX39" fmla="*/ 1578078 w 1692378"/>
              <a:gd name="connsiteY39" fmla="*/ 1898855 h 2912807"/>
              <a:gd name="connsiteX40" fmla="*/ 1578078 w 1692378"/>
              <a:gd name="connsiteY40" fmla="*/ 1592826 h 2912807"/>
              <a:gd name="connsiteX41" fmla="*/ 1578078 w 1692378"/>
              <a:gd name="connsiteY41" fmla="*/ 1238865 h 2912807"/>
              <a:gd name="connsiteX42" fmla="*/ 1578078 w 1692378"/>
              <a:gd name="connsiteY42" fmla="*/ 1002890 h 2912807"/>
              <a:gd name="connsiteX43" fmla="*/ 1578078 w 1692378"/>
              <a:gd name="connsiteY43" fmla="*/ 818536 h 2912807"/>
              <a:gd name="connsiteX44" fmla="*/ 1578078 w 1692378"/>
              <a:gd name="connsiteY44" fmla="*/ 663678 h 2912807"/>
              <a:gd name="connsiteX45" fmla="*/ 1578078 w 1692378"/>
              <a:gd name="connsiteY45" fmla="*/ 589936 h 2912807"/>
              <a:gd name="connsiteX46" fmla="*/ 1585452 w 1692378"/>
              <a:gd name="connsiteY46" fmla="*/ 508819 h 2912807"/>
              <a:gd name="connsiteX47" fmla="*/ 1600200 w 1692378"/>
              <a:gd name="connsiteY47" fmla="*/ 438765 h 2912807"/>
              <a:gd name="connsiteX48" fmla="*/ 1622323 w 1692378"/>
              <a:gd name="connsiteY48" fmla="*/ 376084 h 2912807"/>
              <a:gd name="connsiteX49" fmla="*/ 1644446 w 1692378"/>
              <a:gd name="connsiteY49" fmla="*/ 339213 h 2912807"/>
              <a:gd name="connsiteX50" fmla="*/ 1666568 w 1692378"/>
              <a:gd name="connsiteY50" fmla="*/ 313403 h 2912807"/>
              <a:gd name="connsiteX51" fmla="*/ 1685004 w 1692378"/>
              <a:gd name="connsiteY51" fmla="*/ 287594 h 2912807"/>
              <a:gd name="connsiteX52" fmla="*/ 1688691 w 1692378"/>
              <a:gd name="connsiteY52" fmla="*/ 272845 h 2912807"/>
              <a:gd name="connsiteX53" fmla="*/ 1692378 w 1692378"/>
              <a:gd name="connsiteY53" fmla="*/ 254410 h 2912807"/>
              <a:gd name="connsiteX54" fmla="*/ 1685004 w 1692378"/>
              <a:gd name="connsiteY54" fmla="*/ 224913 h 2912807"/>
              <a:gd name="connsiteX55" fmla="*/ 1662881 w 1692378"/>
              <a:gd name="connsiteY55" fmla="*/ 191729 h 2912807"/>
              <a:gd name="connsiteX56" fmla="*/ 1611262 w 1692378"/>
              <a:gd name="connsiteY56" fmla="*/ 147484 h 2912807"/>
              <a:gd name="connsiteX57" fmla="*/ 1530146 w 1692378"/>
              <a:gd name="connsiteY57" fmla="*/ 88490 h 2912807"/>
              <a:gd name="connsiteX58" fmla="*/ 1415846 w 1692378"/>
              <a:gd name="connsiteY58" fmla="*/ 18436 h 2912807"/>
              <a:gd name="connsiteX59" fmla="*/ 1378975 w 1692378"/>
              <a:gd name="connsiteY59" fmla="*/ 0 h 2912807"/>
              <a:gd name="connsiteX60" fmla="*/ 1349478 w 1692378"/>
              <a:gd name="connsiteY60" fmla="*/ 7374 h 2912807"/>
              <a:gd name="connsiteX61" fmla="*/ 1264675 w 1692378"/>
              <a:gd name="connsiteY61" fmla="*/ 36871 h 2912807"/>
              <a:gd name="connsiteX62" fmla="*/ 1224117 w 1692378"/>
              <a:gd name="connsiteY62" fmla="*/ 44245 h 2912807"/>
              <a:gd name="connsiteX63" fmla="*/ 1154062 w 1692378"/>
              <a:gd name="connsiteY63" fmla="*/ 47932 h 2912807"/>
              <a:gd name="connsiteX64" fmla="*/ 1061884 w 1692378"/>
              <a:gd name="connsiteY64" fmla="*/ 66368 h 2912807"/>
              <a:gd name="connsiteX65" fmla="*/ 671052 w 1692378"/>
              <a:gd name="connsiteY65" fmla="*/ 117987 h 2912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692378" h="2912807">
                <a:moveTo>
                  <a:pt x="671052" y="117987"/>
                </a:moveTo>
                <a:lnTo>
                  <a:pt x="269159" y="173294"/>
                </a:lnTo>
                <a:lnTo>
                  <a:pt x="0" y="210165"/>
                </a:lnTo>
                <a:lnTo>
                  <a:pt x="47933" y="383458"/>
                </a:lnTo>
                <a:lnTo>
                  <a:pt x="258097" y="353961"/>
                </a:lnTo>
                <a:lnTo>
                  <a:pt x="486697" y="317090"/>
                </a:lnTo>
                <a:lnTo>
                  <a:pt x="811162" y="272845"/>
                </a:lnTo>
                <a:lnTo>
                  <a:pt x="1117191" y="235974"/>
                </a:lnTo>
                <a:lnTo>
                  <a:pt x="1257300" y="221226"/>
                </a:lnTo>
                <a:lnTo>
                  <a:pt x="1301546" y="224913"/>
                </a:lnTo>
                <a:lnTo>
                  <a:pt x="1323668" y="235974"/>
                </a:lnTo>
                <a:lnTo>
                  <a:pt x="1338417" y="247036"/>
                </a:lnTo>
                <a:lnTo>
                  <a:pt x="1349478" y="261784"/>
                </a:lnTo>
                <a:lnTo>
                  <a:pt x="1360539" y="283907"/>
                </a:lnTo>
                <a:lnTo>
                  <a:pt x="1371600" y="317090"/>
                </a:lnTo>
                <a:lnTo>
                  <a:pt x="1375288" y="368710"/>
                </a:lnTo>
                <a:lnTo>
                  <a:pt x="1367913" y="508819"/>
                </a:lnTo>
                <a:lnTo>
                  <a:pt x="1353165" y="726358"/>
                </a:lnTo>
                <a:lnTo>
                  <a:pt x="1353165" y="995516"/>
                </a:lnTo>
                <a:lnTo>
                  <a:pt x="1353165" y="1412158"/>
                </a:lnTo>
                <a:lnTo>
                  <a:pt x="1353165" y="1677629"/>
                </a:lnTo>
                <a:lnTo>
                  <a:pt x="1353165" y="2138516"/>
                </a:lnTo>
                <a:lnTo>
                  <a:pt x="1353165" y="2348681"/>
                </a:lnTo>
                <a:lnTo>
                  <a:pt x="1375288" y="2850126"/>
                </a:lnTo>
                <a:lnTo>
                  <a:pt x="1408471" y="2894371"/>
                </a:lnTo>
                <a:lnTo>
                  <a:pt x="1430594" y="2909119"/>
                </a:lnTo>
                <a:lnTo>
                  <a:pt x="1441655" y="2912807"/>
                </a:lnTo>
                <a:lnTo>
                  <a:pt x="1467465" y="2905432"/>
                </a:lnTo>
                <a:lnTo>
                  <a:pt x="1496962" y="2883310"/>
                </a:lnTo>
                <a:lnTo>
                  <a:pt x="1526459" y="2846439"/>
                </a:lnTo>
                <a:lnTo>
                  <a:pt x="1559642" y="2787445"/>
                </a:lnTo>
                <a:lnTo>
                  <a:pt x="1574391" y="2746887"/>
                </a:lnTo>
                <a:lnTo>
                  <a:pt x="1589139" y="2698955"/>
                </a:lnTo>
                <a:lnTo>
                  <a:pt x="1603888" y="2632587"/>
                </a:lnTo>
                <a:lnTo>
                  <a:pt x="1618636" y="2558845"/>
                </a:lnTo>
                <a:lnTo>
                  <a:pt x="1622323" y="2499852"/>
                </a:lnTo>
                <a:lnTo>
                  <a:pt x="1611262" y="2440858"/>
                </a:lnTo>
                <a:lnTo>
                  <a:pt x="1592826" y="2315497"/>
                </a:lnTo>
                <a:lnTo>
                  <a:pt x="1578078" y="2120081"/>
                </a:lnTo>
                <a:lnTo>
                  <a:pt x="1578078" y="1898855"/>
                </a:lnTo>
                <a:lnTo>
                  <a:pt x="1578078" y="1592826"/>
                </a:lnTo>
                <a:lnTo>
                  <a:pt x="1578078" y="1238865"/>
                </a:lnTo>
                <a:lnTo>
                  <a:pt x="1578078" y="1002890"/>
                </a:lnTo>
                <a:lnTo>
                  <a:pt x="1578078" y="818536"/>
                </a:lnTo>
                <a:lnTo>
                  <a:pt x="1578078" y="663678"/>
                </a:lnTo>
                <a:lnTo>
                  <a:pt x="1578078" y="589936"/>
                </a:lnTo>
                <a:lnTo>
                  <a:pt x="1585452" y="508819"/>
                </a:lnTo>
                <a:lnTo>
                  <a:pt x="1600200" y="438765"/>
                </a:lnTo>
                <a:lnTo>
                  <a:pt x="1622323" y="376084"/>
                </a:lnTo>
                <a:lnTo>
                  <a:pt x="1644446" y="339213"/>
                </a:lnTo>
                <a:lnTo>
                  <a:pt x="1666568" y="313403"/>
                </a:lnTo>
                <a:lnTo>
                  <a:pt x="1685004" y="287594"/>
                </a:lnTo>
                <a:lnTo>
                  <a:pt x="1688691" y="272845"/>
                </a:lnTo>
                <a:lnTo>
                  <a:pt x="1692378" y="254410"/>
                </a:lnTo>
                <a:lnTo>
                  <a:pt x="1685004" y="224913"/>
                </a:lnTo>
                <a:lnTo>
                  <a:pt x="1662881" y="191729"/>
                </a:lnTo>
                <a:lnTo>
                  <a:pt x="1611262" y="147484"/>
                </a:lnTo>
                <a:lnTo>
                  <a:pt x="1530146" y="88490"/>
                </a:lnTo>
                <a:lnTo>
                  <a:pt x="1415846" y="18436"/>
                </a:lnTo>
                <a:lnTo>
                  <a:pt x="1378975" y="0"/>
                </a:lnTo>
                <a:lnTo>
                  <a:pt x="1349478" y="7374"/>
                </a:lnTo>
                <a:lnTo>
                  <a:pt x="1264675" y="36871"/>
                </a:lnTo>
                <a:lnTo>
                  <a:pt x="1224117" y="44245"/>
                </a:lnTo>
                <a:lnTo>
                  <a:pt x="1154062" y="47932"/>
                </a:lnTo>
                <a:lnTo>
                  <a:pt x="1061884" y="66368"/>
                </a:lnTo>
                <a:lnTo>
                  <a:pt x="671052" y="1179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/>
          <p:nvPr/>
        </p:nvSpPr>
        <p:spPr>
          <a:xfrm>
            <a:off x="4999038" y="5553075"/>
            <a:ext cx="723900" cy="674688"/>
          </a:xfrm>
          <a:custGeom>
            <a:avLst/>
            <a:gdLst>
              <a:gd name="connsiteX0" fmla="*/ 302419 w 723900"/>
              <a:gd name="connsiteY0" fmla="*/ 178594 h 673894"/>
              <a:gd name="connsiteX1" fmla="*/ 435769 w 723900"/>
              <a:gd name="connsiteY1" fmla="*/ 207169 h 673894"/>
              <a:gd name="connsiteX2" fmla="*/ 519112 w 723900"/>
              <a:gd name="connsiteY2" fmla="*/ 221456 h 673894"/>
              <a:gd name="connsiteX3" fmla="*/ 538162 w 723900"/>
              <a:gd name="connsiteY3" fmla="*/ 221456 h 673894"/>
              <a:gd name="connsiteX4" fmla="*/ 566737 w 723900"/>
              <a:gd name="connsiteY4" fmla="*/ 216694 h 673894"/>
              <a:gd name="connsiteX5" fmla="*/ 592931 w 723900"/>
              <a:gd name="connsiteY5" fmla="*/ 202406 h 673894"/>
              <a:gd name="connsiteX6" fmla="*/ 611981 w 723900"/>
              <a:gd name="connsiteY6" fmla="*/ 185738 h 673894"/>
              <a:gd name="connsiteX7" fmla="*/ 628650 w 723900"/>
              <a:gd name="connsiteY7" fmla="*/ 159544 h 673894"/>
              <a:gd name="connsiteX8" fmla="*/ 635794 w 723900"/>
              <a:gd name="connsiteY8" fmla="*/ 135731 h 673894"/>
              <a:gd name="connsiteX9" fmla="*/ 640556 w 723900"/>
              <a:gd name="connsiteY9" fmla="*/ 109538 h 673894"/>
              <a:gd name="connsiteX10" fmla="*/ 640556 w 723900"/>
              <a:gd name="connsiteY10" fmla="*/ 0 h 673894"/>
              <a:gd name="connsiteX11" fmla="*/ 723900 w 723900"/>
              <a:gd name="connsiteY11" fmla="*/ 673894 h 673894"/>
              <a:gd name="connsiteX12" fmla="*/ 695325 w 723900"/>
              <a:gd name="connsiteY12" fmla="*/ 657225 h 673894"/>
              <a:gd name="connsiteX13" fmla="*/ 654844 w 723900"/>
              <a:gd name="connsiteY13" fmla="*/ 609600 h 673894"/>
              <a:gd name="connsiteX14" fmla="*/ 623887 w 723900"/>
              <a:gd name="connsiteY14" fmla="*/ 569119 h 673894"/>
              <a:gd name="connsiteX15" fmla="*/ 583406 w 723900"/>
              <a:gd name="connsiteY15" fmla="*/ 521494 h 673894"/>
              <a:gd name="connsiteX16" fmla="*/ 545306 w 723900"/>
              <a:gd name="connsiteY16" fmla="*/ 483394 h 673894"/>
              <a:gd name="connsiteX17" fmla="*/ 483394 w 723900"/>
              <a:gd name="connsiteY17" fmla="*/ 426244 h 673894"/>
              <a:gd name="connsiteX18" fmla="*/ 447675 w 723900"/>
              <a:gd name="connsiteY18" fmla="*/ 400050 h 673894"/>
              <a:gd name="connsiteX19" fmla="*/ 381000 w 723900"/>
              <a:gd name="connsiteY19" fmla="*/ 350044 h 673894"/>
              <a:gd name="connsiteX20" fmla="*/ 330994 w 723900"/>
              <a:gd name="connsiteY20" fmla="*/ 316706 h 673894"/>
              <a:gd name="connsiteX21" fmla="*/ 271462 w 723900"/>
              <a:gd name="connsiteY21" fmla="*/ 283369 h 673894"/>
              <a:gd name="connsiteX22" fmla="*/ 200025 w 723900"/>
              <a:gd name="connsiteY22" fmla="*/ 242888 h 673894"/>
              <a:gd name="connsiteX23" fmla="*/ 97631 w 723900"/>
              <a:gd name="connsiteY23" fmla="*/ 192881 h 673894"/>
              <a:gd name="connsiteX24" fmla="*/ 33337 w 723900"/>
              <a:gd name="connsiteY24" fmla="*/ 161925 h 673894"/>
              <a:gd name="connsiteX25" fmla="*/ 9525 w 723900"/>
              <a:gd name="connsiteY25" fmla="*/ 145256 h 673894"/>
              <a:gd name="connsiteX26" fmla="*/ 2381 w 723900"/>
              <a:gd name="connsiteY26" fmla="*/ 130969 h 673894"/>
              <a:gd name="connsiteX27" fmla="*/ 0 w 723900"/>
              <a:gd name="connsiteY27" fmla="*/ 109538 h 673894"/>
              <a:gd name="connsiteX28" fmla="*/ 2381 w 723900"/>
              <a:gd name="connsiteY28" fmla="*/ 100013 h 673894"/>
              <a:gd name="connsiteX29" fmla="*/ 14287 w 723900"/>
              <a:gd name="connsiteY29" fmla="*/ 97631 h 673894"/>
              <a:gd name="connsiteX30" fmla="*/ 42862 w 723900"/>
              <a:gd name="connsiteY30" fmla="*/ 102394 h 673894"/>
              <a:gd name="connsiteX31" fmla="*/ 100012 w 723900"/>
              <a:gd name="connsiteY31" fmla="*/ 121444 h 673894"/>
              <a:gd name="connsiteX32" fmla="*/ 302419 w 723900"/>
              <a:gd name="connsiteY32" fmla="*/ 178594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23900" h="673894">
                <a:moveTo>
                  <a:pt x="302419" y="178594"/>
                </a:moveTo>
                <a:lnTo>
                  <a:pt x="435769" y="207169"/>
                </a:lnTo>
                <a:lnTo>
                  <a:pt x="519112" y="221456"/>
                </a:lnTo>
                <a:lnTo>
                  <a:pt x="538162" y="221456"/>
                </a:lnTo>
                <a:lnTo>
                  <a:pt x="566737" y="216694"/>
                </a:lnTo>
                <a:lnTo>
                  <a:pt x="592931" y="202406"/>
                </a:lnTo>
                <a:lnTo>
                  <a:pt x="611981" y="185738"/>
                </a:lnTo>
                <a:lnTo>
                  <a:pt x="628650" y="159544"/>
                </a:lnTo>
                <a:lnTo>
                  <a:pt x="635794" y="135731"/>
                </a:lnTo>
                <a:lnTo>
                  <a:pt x="640556" y="109538"/>
                </a:lnTo>
                <a:lnTo>
                  <a:pt x="640556" y="0"/>
                </a:lnTo>
                <a:lnTo>
                  <a:pt x="723900" y="673894"/>
                </a:lnTo>
                <a:lnTo>
                  <a:pt x="695325" y="657225"/>
                </a:lnTo>
                <a:lnTo>
                  <a:pt x="654844" y="609600"/>
                </a:lnTo>
                <a:lnTo>
                  <a:pt x="623887" y="569119"/>
                </a:lnTo>
                <a:lnTo>
                  <a:pt x="583406" y="521494"/>
                </a:lnTo>
                <a:lnTo>
                  <a:pt x="545306" y="483394"/>
                </a:lnTo>
                <a:lnTo>
                  <a:pt x="483394" y="426244"/>
                </a:lnTo>
                <a:lnTo>
                  <a:pt x="447675" y="400050"/>
                </a:lnTo>
                <a:lnTo>
                  <a:pt x="381000" y="350044"/>
                </a:lnTo>
                <a:lnTo>
                  <a:pt x="330994" y="316706"/>
                </a:lnTo>
                <a:lnTo>
                  <a:pt x="271462" y="283369"/>
                </a:lnTo>
                <a:lnTo>
                  <a:pt x="200025" y="242888"/>
                </a:lnTo>
                <a:lnTo>
                  <a:pt x="97631" y="192881"/>
                </a:lnTo>
                <a:lnTo>
                  <a:pt x="33337" y="161925"/>
                </a:lnTo>
                <a:cubicBezTo>
                  <a:pt x="10972" y="147015"/>
                  <a:pt x="17976" y="153710"/>
                  <a:pt x="9525" y="145256"/>
                </a:cubicBezTo>
                <a:lnTo>
                  <a:pt x="2381" y="130969"/>
                </a:lnTo>
                <a:lnTo>
                  <a:pt x="0" y="109538"/>
                </a:lnTo>
                <a:lnTo>
                  <a:pt x="2381" y="100013"/>
                </a:lnTo>
                <a:lnTo>
                  <a:pt x="14287" y="97631"/>
                </a:lnTo>
                <a:lnTo>
                  <a:pt x="42862" y="102394"/>
                </a:lnTo>
                <a:lnTo>
                  <a:pt x="100012" y="121444"/>
                </a:lnTo>
                <a:lnTo>
                  <a:pt x="302419" y="1785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/>
          <p:nvPr/>
        </p:nvSpPr>
        <p:spPr>
          <a:xfrm>
            <a:off x="4287838" y="4000500"/>
            <a:ext cx="1412875" cy="379413"/>
          </a:xfrm>
          <a:custGeom>
            <a:avLst/>
            <a:gdLst>
              <a:gd name="connsiteX0" fmla="*/ 640557 w 1412082"/>
              <a:gd name="connsiteY0" fmla="*/ 116681 h 378619"/>
              <a:gd name="connsiteX1" fmla="*/ 814388 w 1412082"/>
              <a:gd name="connsiteY1" fmla="*/ 90488 h 378619"/>
              <a:gd name="connsiteX2" fmla="*/ 1069182 w 1412082"/>
              <a:gd name="connsiteY2" fmla="*/ 52388 h 378619"/>
              <a:gd name="connsiteX3" fmla="*/ 1412082 w 1412082"/>
              <a:gd name="connsiteY3" fmla="*/ 0 h 378619"/>
              <a:gd name="connsiteX4" fmla="*/ 1412082 w 1412082"/>
              <a:gd name="connsiteY4" fmla="*/ 204788 h 378619"/>
              <a:gd name="connsiteX5" fmla="*/ 1212057 w 1412082"/>
              <a:gd name="connsiteY5" fmla="*/ 223838 h 378619"/>
              <a:gd name="connsiteX6" fmla="*/ 981075 w 1412082"/>
              <a:gd name="connsiteY6" fmla="*/ 247650 h 378619"/>
              <a:gd name="connsiteX7" fmla="*/ 795338 w 1412082"/>
              <a:gd name="connsiteY7" fmla="*/ 271463 h 378619"/>
              <a:gd name="connsiteX8" fmla="*/ 614363 w 1412082"/>
              <a:gd name="connsiteY8" fmla="*/ 300038 h 378619"/>
              <a:gd name="connsiteX9" fmla="*/ 452438 w 1412082"/>
              <a:gd name="connsiteY9" fmla="*/ 314325 h 378619"/>
              <a:gd name="connsiteX10" fmla="*/ 309563 w 1412082"/>
              <a:gd name="connsiteY10" fmla="*/ 330994 h 378619"/>
              <a:gd name="connsiteX11" fmla="*/ 200025 w 1412082"/>
              <a:gd name="connsiteY11" fmla="*/ 345281 h 378619"/>
              <a:gd name="connsiteX12" fmla="*/ 0 w 1412082"/>
              <a:gd name="connsiteY12" fmla="*/ 378619 h 378619"/>
              <a:gd name="connsiteX13" fmla="*/ 4763 w 1412082"/>
              <a:gd name="connsiteY13" fmla="*/ 190500 h 378619"/>
              <a:gd name="connsiteX14" fmla="*/ 180975 w 1412082"/>
              <a:gd name="connsiteY14" fmla="*/ 176213 h 378619"/>
              <a:gd name="connsiteX15" fmla="*/ 411957 w 1412082"/>
              <a:gd name="connsiteY15" fmla="*/ 147638 h 378619"/>
              <a:gd name="connsiteX16" fmla="*/ 640557 w 1412082"/>
              <a:gd name="connsiteY16" fmla="*/ 116681 h 378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12082" h="378619">
                <a:moveTo>
                  <a:pt x="640557" y="116681"/>
                </a:moveTo>
                <a:lnTo>
                  <a:pt x="814388" y="90488"/>
                </a:lnTo>
                <a:lnTo>
                  <a:pt x="1069182" y="52388"/>
                </a:lnTo>
                <a:lnTo>
                  <a:pt x="1412082" y="0"/>
                </a:lnTo>
                <a:lnTo>
                  <a:pt x="1412082" y="204788"/>
                </a:lnTo>
                <a:lnTo>
                  <a:pt x="1212057" y="223838"/>
                </a:lnTo>
                <a:lnTo>
                  <a:pt x="981075" y="247650"/>
                </a:lnTo>
                <a:lnTo>
                  <a:pt x="795338" y="271463"/>
                </a:lnTo>
                <a:lnTo>
                  <a:pt x="614363" y="300038"/>
                </a:lnTo>
                <a:lnTo>
                  <a:pt x="452438" y="314325"/>
                </a:lnTo>
                <a:lnTo>
                  <a:pt x="309563" y="330994"/>
                </a:lnTo>
                <a:lnTo>
                  <a:pt x="200025" y="345281"/>
                </a:lnTo>
                <a:lnTo>
                  <a:pt x="0" y="378619"/>
                </a:lnTo>
                <a:lnTo>
                  <a:pt x="4763" y="190500"/>
                </a:lnTo>
                <a:lnTo>
                  <a:pt x="180975" y="176213"/>
                </a:lnTo>
                <a:lnTo>
                  <a:pt x="411957" y="147638"/>
                </a:lnTo>
                <a:lnTo>
                  <a:pt x="640557" y="1166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/>
          <p:nvPr/>
        </p:nvSpPr>
        <p:spPr>
          <a:xfrm>
            <a:off x="4297363" y="4697413"/>
            <a:ext cx="1428750" cy="346075"/>
          </a:xfrm>
          <a:custGeom>
            <a:avLst/>
            <a:gdLst>
              <a:gd name="connsiteX0" fmla="*/ 559594 w 1428750"/>
              <a:gd name="connsiteY0" fmla="*/ 290513 h 345282"/>
              <a:gd name="connsiteX1" fmla="*/ 423863 w 1428750"/>
              <a:gd name="connsiteY1" fmla="*/ 311944 h 345282"/>
              <a:gd name="connsiteX2" fmla="*/ 335757 w 1428750"/>
              <a:gd name="connsiteY2" fmla="*/ 326232 h 345282"/>
              <a:gd name="connsiteX3" fmla="*/ 242888 w 1428750"/>
              <a:gd name="connsiteY3" fmla="*/ 340519 h 345282"/>
              <a:gd name="connsiteX4" fmla="*/ 171450 w 1428750"/>
              <a:gd name="connsiteY4" fmla="*/ 345282 h 345282"/>
              <a:gd name="connsiteX5" fmla="*/ 107157 w 1428750"/>
              <a:gd name="connsiteY5" fmla="*/ 345282 h 345282"/>
              <a:gd name="connsiteX6" fmla="*/ 0 w 1428750"/>
              <a:gd name="connsiteY6" fmla="*/ 333375 h 345282"/>
              <a:gd name="connsiteX7" fmla="*/ 14288 w 1428750"/>
              <a:gd name="connsiteY7" fmla="*/ 180975 h 345282"/>
              <a:gd name="connsiteX8" fmla="*/ 130969 w 1428750"/>
              <a:gd name="connsiteY8" fmla="*/ 180975 h 345282"/>
              <a:gd name="connsiteX9" fmla="*/ 283369 w 1428750"/>
              <a:gd name="connsiteY9" fmla="*/ 161925 h 345282"/>
              <a:gd name="connsiteX10" fmla="*/ 461963 w 1428750"/>
              <a:gd name="connsiteY10" fmla="*/ 130969 h 345282"/>
              <a:gd name="connsiteX11" fmla="*/ 647700 w 1428750"/>
              <a:gd name="connsiteY11" fmla="*/ 92869 h 345282"/>
              <a:gd name="connsiteX12" fmla="*/ 790575 w 1428750"/>
              <a:gd name="connsiteY12" fmla="*/ 66675 h 345282"/>
              <a:gd name="connsiteX13" fmla="*/ 981075 w 1428750"/>
              <a:gd name="connsiteY13" fmla="*/ 40482 h 345282"/>
              <a:gd name="connsiteX14" fmla="*/ 1164432 w 1428750"/>
              <a:gd name="connsiteY14" fmla="*/ 16669 h 345282"/>
              <a:gd name="connsiteX15" fmla="*/ 1428750 w 1428750"/>
              <a:gd name="connsiteY15" fmla="*/ 0 h 345282"/>
              <a:gd name="connsiteX16" fmla="*/ 1421607 w 1428750"/>
              <a:gd name="connsiteY16" fmla="*/ 202407 h 345282"/>
              <a:gd name="connsiteX17" fmla="*/ 1269207 w 1428750"/>
              <a:gd name="connsiteY17" fmla="*/ 204788 h 345282"/>
              <a:gd name="connsiteX18" fmla="*/ 1154907 w 1428750"/>
              <a:gd name="connsiteY18" fmla="*/ 211932 h 345282"/>
              <a:gd name="connsiteX19" fmla="*/ 990600 w 1428750"/>
              <a:gd name="connsiteY19" fmla="*/ 226219 h 345282"/>
              <a:gd name="connsiteX20" fmla="*/ 850107 w 1428750"/>
              <a:gd name="connsiteY20" fmla="*/ 245269 h 345282"/>
              <a:gd name="connsiteX21" fmla="*/ 559594 w 1428750"/>
              <a:gd name="connsiteY21" fmla="*/ 290513 h 34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428750" h="345282">
                <a:moveTo>
                  <a:pt x="559594" y="290513"/>
                </a:moveTo>
                <a:lnTo>
                  <a:pt x="423863" y="311944"/>
                </a:lnTo>
                <a:lnTo>
                  <a:pt x="335757" y="326232"/>
                </a:lnTo>
                <a:lnTo>
                  <a:pt x="242888" y="340519"/>
                </a:lnTo>
                <a:lnTo>
                  <a:pt x="171450" y="345282"/>
                </a:lnTo>
                <a:lnTo>
                  <a:pt x="107157" y="345282"/>
                </a:lnTo>
                <a:lnTo>
                  <a:pt x="0" y="333375"/>
                </a:lnTo>
                <a:lnTo>
                  <a:pt x="14288" y="180975"/>
                </a:lnTo>
                <a:lnTo>
                  <a:pt x="130969" y="180975"/>
                </a:lnTo>
                <a:lnTo>
                  <a:pt x="283369" y="161925"/>
                </a:lnTo>
                <a:lnTo>
                  <a:pt x="461963" y="130969"/>
                </a:lnTo>
                <a:lnTo>
                  <a:pt x="647700" y="92869"/>
                </a:lnTo>
                <a:lnTo>
                  <a:pt x="790575" y="66675"/>
                </a:lnTo>
                <a:lnTo>
                  <a:pt x="981075" y="40482"/>
                </a:lnTo>
                <a:lnTo>
                  <a:pt x="1164432" y="16669"/>
                </a:lnTo>
                <a:lnTo>
                  <a:pt x="1428750" y="0"/>
                </a:lnTo>
                <a:lnTo>
                  <a:pt x="1421607" y="202407"/>
                </a:lnTo>
                <a:lnTo>
                  <a:pt x="1269207" y="204788"/>
                </a:lnTo>
                <a:lnTo>
                  <a:pt x="1154907" y="211932"/>
                </a:lnTo>
                <a:lnTo>
                  <a:pt x="990600" y="226219"/>
                </a:lnTo>
                <a:lnTo>
                  <a:pt x="850107" y="245269"/>
                </a:lnTo>
                <a:lnTo>
                  <a:pt x="559594" y="2905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478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5" fill="hold" display="0">
                  <p:stCondLst>
                    <p:cond delay="indefinite"/>
                  </p:stCondLst>
                </p:cTn>
                <p:tgtEl>
                  <p:spTgt spid="34"/>
                </p:tgtEl>
              </p:cMediaNode>
            </p:video>
          </p:childTnLst>
        </p:cTn>
      </p:par>
    </p:tnLst>
    <p:bldLst>
      <p:bldP spid="20" grpId="0" animBg="1"/>
      <p:bldP spid="21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再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52878" y="58064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51524" y="2265917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46826" y="2305987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③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080000" y="184123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20" name="フレーム 19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第４位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483474" y="1099154"/>
            <a:ext cx="861774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4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縦を先に書きます</a:t>
            </a:r>
            <a:endParaRPr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四画目を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再は小学校５年生</a:t>
            </a:r>
            <a:endParaRPr lang="ja-JP" altLang="en-US" dirty="0"/>
          </a:p>
        </p:txBody>
      </p:sp>
      <p:sp>
        <p:nvSpPr>
          <p:cNvPr id="30" name="フリーフォーム 29"/>
          <p:cNvSpPr/>
          <p:nvPr/>
        </p:nvSpPr>
        <p:spPr>
          <a:xfrm>
            <a:off x="3128963" y="1641475"/>
            <a:ext cx="3465512" cy="585788"/>
          </a:xfrm>
          <a:custGeom>
            <a:avLst/>
            <a:gdLst>
              <a:gd name="connsiteX0" fmla="*/ 2195137 w 3464335"/>
              <a:gd name="connsiteY0" fmla="*/ 302877 h 585562"/>
              <a:gd name="connsiteX1" fmla="*/ 1831684 w 3464335"/>
              <a:gd name="connsiteY1" fmla="*/ 331722 h 585562"/>
              <a:gd name="connsiteX2" fmla="*/ 1589383 w 3464335"/>
              <a:gd name="connsiteY2" fmla="*/ 360568 h 585562"/>
              <a:gd name="connsiteX3" fmla="*/ 1514385 w 3464335"/>
              <a:gd name="connsiteY3" fmla="*/ 374990 h 585562"/>
              <a:gd name="connsiteX4" fmla="*/ 1269198 w 3464335"/>
              <a:gd name="connsiteY4" fmla="*/ 400951 h 585562"/>
              <a:gd name="connsiteX5" fmla="*/ 1035550 w 3464335"/>
              <a:gd name="connsiteY5" fmla="*/ 432681 h 585562"/>
              <a:gd name="connsiteX6" fmla="*/ 833633 w 3464335"/>
              <a:gd name="connsiteY6" fmla="*/ 467296 h 585562"/>
              <a:gd name="connsiteX7" fmla="*/ 767288 w 3464335"/>
              <a:gd name="connsiteY7" fmla="*/ 478834 h 585562"/>
              <a:gd name="connsiteX8" fmla="*/ 611523 w 3464335"/>
              <a:gd name="connsiteY8" fmla="*/ 522102 h 585562"/>
              <a:gd name="connsiteX9" fmla="*/ 429797 w 3464335"/>
              <a:gd name="connsiteY9" fmla="*/ 585562 h 585562"/>
              <a:gd name="connsiteX10" fmla="*/ 398067 w 3464335"/>
              <a:gd name="connsiteY10" fmla="*/ 579793 h 585562"/>
              <a:gd name="connsiteX11" fmla="*/ 351914 w 3464335"/>
              <a:gd name="connsiteY11" fmla="*/ 565370 h 585562"/>
              <a:gd name="connsiteX12" fmla="*/ 302877 w 3464335"/>
              <a:gd name="connsiteY12" fmla="*/ 539409 h 585562"/>
              <a:gd name="connsiteX13" fmla="*/ 250955 w 3464335"/>
              <a:gd name="connsiteY13" fmla="*/ 501910 h 585562"/>
              <a:gd name="connsiteX14" fmla="*/ 201918 w 3464335"/>
              <a:gd name="connsiteY14" fmla="*/ 461527 h 585562"/>
              <a:gd name="connsiteX15" fmla="*/ 147111 w 3464335"/>
              <a:gd name="connsiteY15" fmla="*/ 403836 h 585562"/>
              <a:gd name="connsiteX16" fmla="*/ 92305 w 3464335"/>
              <a:gd name="connsiteY16" fmla="*/ 334607 h 585562"/>
              <a:gd name="connsiteX17" fmla="*/ 40383 w 3464335"/>
              <a:gd name="connsiteY17" fmla="*/ 259609 h 585562"/>
              <a:gd name="connsiteX18" fmla="*/ 5769 w 3464335"/>
              <a:gd name="connsiteY18" fmla="*/ 207687 h 585562"/>
              <a:gd name="connsiteX19" fmla="*/ 0 w 3464335"/>
              <a:gd name="connsiteY19" fmla="*/ 181726 h 585562"/>
              <a:gd name="connsiteX20" fmla="*/ 0 w 3464335"/>
              <a:gd name="connsiteY20" fmla="*/ 167303 h 585562"/>
              <a:gd name="connsiteX21" fmla="*/ 2884 w 3464335"/>
              <a:gd name="connsiteY21" fmla="*/ 152880 h 585562"/>
              <a:gd name="connsiteX22" fmla="*/ 11538 w 3464335"/>
              <a:gd name="connsiteY22" fmla="*/ 141342 h 585562"/>
              <a:gd name="connsiteX23" fmla="*/ 28845 w 3464335"/>
              <a:gd name="connsiteY23" fmla="*/ 141342 h 585562"/>
              <a:gd name="connsiteX24" fmla="*/ 57691 w 3464335"/>
              <a:gd name="connsiteY24" fmla="*/ 147111 h 585562"/>
              <a:gd name="connsiteX25" fmla="*/ 83651 w 3464335"/>
              <a:gd name="connsiteY25" fmla="*/ 164419 h 585562"/>
              <a:gd name="connsiteX26" fmla="*/ 121150 w 3464335"/>
              <a:gd name="connsiteY26" fmla="*/ 204802 h 585562"/>
              <a:gd name="connsiteX27" fmla="*/ 152880 w 3464335"/>
              <a:gd name="connsiteY27" fmla="*/ 227879 h 585562"/>
              <a:gd name="connsiteX28" fmla="*/ 204802 w 3464335"/>
              <a:gd name="connsiteY28" fmla="*/ 253839 h 585562"/>
              <a:gd name="connsiteX29" fmla="*/ 236532 w 3464335"/>
              <a:gd name="connsiteY29" fmla="*/ 262493 h 585562"/>
              <a:gd name="connsiteX30" fmla="*/ 334607 w 3464335"/>
              <a:gd name="connsiteY30" fmla="*/ 274031 h 585562"/>
              <a:gd name="connsiteX31" fmla="*/ 389413 w 3464335"/>
              <a:gd name="connsiteY31" fmla="*/ 271147 h 585562"/>
              <a:gd name="connsiteX32" fmla="*/ 741327 w 3464335"/>
              <a:gd name="connsiteY32" fmla="*/ 239417 h 585562"/>
              <a:gd name="connsiteX33" fmla="*/ 1352850 w 3464335"/>
              <a:gd name="connsiteY33" fmla="*/ 187495 h 585562"/>
              <a:gd name="connsiteX34" fmla="*/ 1736494 w 3464335"/>
              <a:gd name="connsiteY34" fmla="*/ 155765 h 585562"/>
              <a:gd name="connsiteX35" fmla="*/ 2128792 w 3464335"/>
              <a:gd name="connsiteY35" fmla="*/ 126920 h 585562"/>
              <a:gd name="connsiteX36" fmla="*/ 2604742 w 3464335"/>
              <a:gd name="connsiteY36" fmla="*/ 95190 h 585562"/>
              <a:gd name="connsiteX37" fmla="*/ 2676855 w 3464335"/>
              <a:gd name="connsiteY37" fmla="*/ 92305 h 585562"/>
              <a:gd name="connsiteX38" fmla="*/ 2725892 w 3464335"/>
              <a:gd name="connsiteY38" fmla="*/ 80767 h 585562"/>
              <a:gd name="connsiteX39" fmla="*/ 2772045 w 3464335"/>
              <a:gd name="connsiteY39" fmla="*/ 63460 h 585562"/>
              <a:gd name="connsiteX40" fmla="*/ 2821082 w 3464335"/>
              <a:gd name="connsiteY40" fmla="*/ 43268 h 585562"/>
              <a:gd name="connsiteX41" fmla="*/ 2890311 w 3464335"/>
              <a:gd name="connsiteY41" fmla="*/ 0 h 585562"/>
              <a:gd name="connsiteX42" fmla="*/ 2953771 w 3464335"/>
              <a:gd name="connsiteY42" fmla="*/ 8653 h 585562"/>
              <a:gd name="connsiteX43" fmla="*/ 3069153 w 3464335"/>
              <a:gd name="connsiteY43" fmla="*/ 34614 h 585562"/>
              <a:gd name="connsiteX44" fmla="*/ 3167227 w 3464335"/>
              <a:gd name="connsiteY44" fmla="*/ 63460 h 585562"/>
              <a:gd name="connsiteX45" fmla="*/ 3285494 w 3464335"/>
              <a:gd name="connsiteY45" fmla="*/ 106728 h 585562"/>
              <a:gd name="connsiteX46" fmla="*/ 3360492 w 3464335"/>
              <a:gd name="connsiteY46" fmla="*/ 135573 h 585562"/>
              <a:gd name="connsiteX47" fmla="*/ 3392222 w 3464335"/>
              <a:gd name="connsiteY47" fmla="*/ 149996 h 585562"/>
              <a:gd name="connsiteX48" fmla="*/ 3421067 w 3464335"/>
              <a:gd name="connsiteY48" fmla="*/ 173072 h 585562"/>
              <a:gd name="connsiteX49" fmla="*/ 3449913 w 3464335"/>
              <a:gd name="connsiteY49" fmla="*/ 210571 h 585562"/>
              <a:gd name="connsiteX50" fmla="*/ 3461451 w 3464335"/>
              <a:gd name="connsiteY50" fmla="*/ 239417 h 585562"/>
              <a:gd name="connsiteX51" fmla="*/ 3464335 w 3464335"/>
              <a:gd name="connsiteY51" fmla="*/ 262493 h 585562"/>
              <a:gd name="connsiteX52" fmla="*/ 3458566 w 3464335"/>
              <a:gd name="connsiteY52" fmla="*/ 285569 h 585562"/>
              <a:gd name="connsiteX53" fmla="*/ 3444144 w 3464335"/>
              <a:gd name="connsiteY53" fmla="*/ 305761 h 585562"/>
              <a:gd name="connsiteX54" fmla="*/ 3409529 w 3464335"/>
              <a:gd name="connsiteY54" fmla="*/ 323069 h 585562"/>
              <a:gd name="connsiteX55" fmla="*/ 3351838 w 3464335"/>
              <a:gd name="connsiteY55" fmla="*/ 334607 h 585562"/>
              <a:gd name="connsiteX56" fmla="*/ 3317224 w 3464335"/>
              <a:gd name="connsiteY56" fmla="*/ 334607 h 585562"/>
              <a:gd name="connsiteX57" fmla="*/ 3233572 w 3464335"/>
              <a:gd name="connsiteY57" fmla="*/ 317299 h 585562"/>
              <a:gd name="connsiteX58" fmla="*/ 3106652 w 3464335"/>
              <a:gd name="connsiteY58" fmla="*/ 299992 h 585562"/>
              <a:gd name="connsiteX59" fmla="*/ 2919157 w 3464335"/>
              <a:gd name="connsiteY59" fmla="*/ 291339 h 585562"/>
              <a:gd name="connsiteX60" fmla="*/ 2711470 w 3464335"/>
              <a:gd name="connsiteY60" fmla="*/ 288454 h 585562"/>
              <a:gd name="connsiteX61" fmla="*/ 2489360 w 3464335"/>
              <a:gd name="connsiteY61" fmla="*/ 294223 h 585562"/>
              <a:gd name="connsiteX62" fmla="*/ 2195137 w 3464335"/>
              <a:gd name="connsiteY62" fmla="*/ 302877 h 58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464335" h="585562">
                <a:moveTo>
                  <a:pt x="2195137" y="302877"/>
                </a:moveTo>
                <a:lnTo>
                  <a:pt x="1831684" y="331722"/>
                </a:lnTo>
                <a:lnTo>
                  <a:pt x="1589383" y="360568"/>
                </a:lnTo>
                <a:lnTo>
                  <a:pt x="1514385" y="374990"/>
                </a:lnTo>
                <a:lnTo>
                  <a:pt x="1269198" y="400951"/>
                </a:lnTo>
                <a:lnTo>
                  <a:pt x="1035550" y="432681"/>
                </a:lnTo>
                <a:lnTo>
                  <a:pt x="833633" y="467296"/>
                </a:lnTo>
                <a:lnTo>
                  <a:pt x="767288" y="478834"/>
                </a:lnTo>
                <a:lnTo>
                  <a:pt x="611523" y="522102"/>
                </a:lnTo>
                <a:lnTo>
                  <a:pt x="429797" y="585562"/>
                </a:lnTo>
                <a:lnTo>
                  <a:pt x="398067" y="579793"/>
                </a:lnTo>
                <a:lnTo>
                  <a:pt x="351914" y="565370"/>
                </a:lnTo>
                <a:lnTo>
                  <a:pt x="302877" y="539409"/>
                </a:lnTo>
                <a:lnTo>
                  <a:pt x="250955" y="501910"/>
                </a:lnTo>
                <a:lnTo>
                  <a:pt x="201918" y="461527"/>
                </a:lnTo>
                <a:lnTo>
                  <a:pt x="147111" y="403836"/>
                </a:lnTo>
                <a:lnTo>
                  <a:pt x="92305" y="334607"/>
                </a:lnTo>
                <a:lnTo>
                  <a:pt x="40383" y="259609"/>
                </a:lnTo>
                <a:lnTo>
                  <a:pt x="5769" y="207687"/>
                </a:lnTo>
                <a:lnTo>
                  <a:pt x="0" y="181726"/>
                </a:lnTo>
                <a:lnTo>
                  <a:pt x="0" y="167303"/>
                </a:lnTo>
                <a:lnTo>
                  <a:pt x="2884" y="152880"/>
                </a:lnTo>
                <a:lnTo>
                  <a:pt x="11538" y="141342"/>
                </a:lnTo>
                <a:lnTo>
                  <a:pt x="28845" y="141342"/>
                </a:lnTo>
                <a:lnTo>
                  <a:pt x="57691" y="147111"/>
                </a:lnTo>
                <a:lnTo>
                  <a:pt x="83651" y="164419"/>
                </a:lnTo>
                <a:lnTo>
                  <a:pt x="121150" y="204802"/>
                </a:lnTo>
                <a:lnTo>
                  <a:pt x="152880" y="227879"/>
                </a:lnTo>
                <a:lnTo>
                  <a:pt x="204802" y="253839"/>
                </a:lnTo>
                <a:lnTo>
                  <a:pt x="236532" y="262493"/>
                </a:lnTo>
                <a:lnTo>
                  <a:pt x="334607" y="274031"/>
                </a:lnTo>
                <a:lnTo>
                  <a:pt x="389413" y="271147"/>
                </a:lnTo>
                <a:lnTo>
                  <a:pt x="741327" y="239417"/>
                </a:lnTo>
                <a:lnTo>
                  <a:pt x="1352850" y="187495"/>
                </a:lnTo>
                <a:lnTo>
                  <a:pt x="1736494" y="155765"/>
                </a:lnTo>
                <a:lnTo>
                  <a:pt x="2128792" y="126920"/>
                </a:lnTo>
                <a:lnTo>
                  <a:pt x="2604742" y="95190"/>
                </a:lnTo>
                <a:lnTo>
                  <a:pt x="2676855" y="92305"/>
                </a:lnTo>
                <a:lnTo>
                  <a:pt x="2725892" y="80767"/>
                </a:lnTo>
                <a:lnTo>
                  <a:pt x="2772045" y="63460"/>
                </a:lnTo>
                <a:lnTo>
                  <a:pt x="2821082" y="43268"/>
                </a:lnTo>
                <a:lnTo>
                  <a:pt x="2890311" y="0"/>
                </a:lnTo>
                <a:lnTo>
                  <a:pt x="2953771" y="8653"/>
                </a:lnTo>
                <a:lnTo>
                  <a:pt x="3069153" y="34614"/>
                </a:lnTo>
                <a:lnTo>
                  <a:pt x="3167227" y="63460"/>
                </a:lnTo>
                <a:lnTo>
                  <a:pt x="3285494" y="106728"/>
                </a:lnTo>
                <a:lnTo>
                  <a:pt x="3360492" y="135573"/>
                </a:lnTo>
                <a:lnTo>
                  <a:pt x="3392222" y="149996"/>
                </a:lnTo>
                <a:lnTo>
                  <a:pt x="3421067" y="173072"/>
                </a:lnTo>
                <a:lnTo>
                  <a:pt x="3449913" y="210571"/>
                </a:lnTo>
                <a:lnTo>
                  <a:pt x="3461451" y="239417"/>
                </a:lnTo>
                <a:lnTo>
                  <a:pt x="3464335" y="262493"/>
                </a:lnTo>
                <a:lnTo>
                  <a:pt x="3458566" y="285569"/>
                </a:lnTo>
                <a:lnTo>
                  <a:pt x="3444144" y="305761"/>
                </a:lnTo>
                <a:lnTo>
                  <a:pt x="3409529" y="323069"/>
                </a:lnTo>
                <a:lnTo>
                  <a:pt x="3351838" y="334607"/>
                </a:lnTo>
                <a:lnTo>
                  <a:pt x="3317224" y="334607"/>
                </a:lnTo>
                <a:lnTo>
                  <a:pt x="3233572" y="317299"/>
                </a:lnTo>
                <a:lnTo>
                  <a:pt x="3106652" y="299992"/>
                </a:lnTo>
                <a:lnTo>
                  <a:pt x="2919157" y="291339"/>
                </a:lnTo>
                <a:lnTo>
                  <a:pt x="2711470" y="288454"/>
                </a:lnTo>
                <a:lnTo>
                  <a:pt x="2489360" y="294223"/>
                </a:lnTo>
                <a:lnTo>
                  <a:pt x="2195137" y="30287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/>
          <p:nvPr/>
        </p:nvSpPr>
        <p:spPr>
          <a:xfrm rot="16200000">
            <a:off x="1959768" y="4174332"/>
            <a:ext cx="3268663" cy="476250"/>
          </a:xfrm>
          <a:custGeom>
            <a:avLst/>
            <a:gdLst>
              <a:gd name="connsiteX0" fmla="*/ 1817914 w 3268435"/>
              <a:gd name="connsiteY0" fmla="*/ 438150 h 476250"/>
              <a:gd name="connsiteX1" fmla="*/ 1455964 w 3268435"/>
              <a:gd name="connsiteY1" fmla="*/ 427264 h 476250"/>
              <a:gd name="connsiteX2" fmla="*/ 1328057 w 3268435"/>
              <a:gd name="connsiteY2" fmla="*/ 429986 h 476250"/>
              <a:gd name="connsiteX3" fmla="*/ 895350 w 3268435"/>
              <a:gd name="connsiteY3" fmla="*/ 410936 h 476250"/>
              <a:gd name="connsiteX4" fmla="*/ 544285 w 3268435"/>
              <a:gd name="connsiteY4" fmla="*/ 397328 h 476250"/>
              <a:gd name="connsiteX5" fmla="*/ 244928 w 3268435"/>
              <a:gd name="connsiteY5" fmla="*/ 383721 h 476250"/>
              <a:gd name="connsiteX6" fmla="*/ 201385 w 3268435"/>
              <a:gd name="connsiteY6" fmla="*/ 375557 h 476250"/>
              <a:gd name="connsiteX7" fmla="*/ 144235 w 3268435"/>
              <a:gd name="connsiteY7" fmla="*/ 361950 h 476250"/>
              <a:gd name="connsiteX8" fmla="*/ 103414 w 3268435"/>
              <a:gd name="connsiteY8" fmla="*/ 348343 h 476250"/>
              <a:gd name="connsiteX9" fmla="*/ 62592 w 3268435"/>
              <a:gd name="connsiteY9" fmla="*/ 332014 h 476250"/>
              <a:gd name="connsiteX10" fmla="*/ 35378 w 3268435"/>
              <a:gd name="connsiteY10" fmla="*/ 315686 h 476250"/>
              <a:gd name="connsiteX11" fmla="*/ 13607 w 3268435"/>
              <a:gd name="connsiteY11" fmla="*/ 296636 h 476250"/>
              <a:gd name="connsiteX12" fmla="*/ 5442 w 3268435"/>
              <a:gd name="connsiteY12" fmla="*/ 277586 h 476250"/>
              <a:gd name="connsiteX13" fmla="*/ 0 w 3268435"/>
              <a:gd name="connsiteY13" fmla="*/ 247650 h 476250"/>
              <a:gd name="connsiteX14" fmla="*/ 10885 w 3268435"/>
              <a:gd name="connsiteY14" fmla="*/ 214993 h 476250"/>
              <a:gd name="connsiteX15" fmla="*/ 29935 w 3268435"/>
              <a:gd name="connsiteY15" fmla="*/ 187778 h 476250"/>
              <a:gd name="connsiteX16" fmla="*/ 59871 w 3268435"/>
              <a:gd name="connsiteY16" fmla="*/ 166007 h 476250"/>
              <a:gd name="connsiteX17" fmla="*/ 103414 w 3268435"/>
              <a:gd name="connsiteY17" fmla="*/ 141514 h 476250"/>
              <a:gd name="connsiteX18" fmla="*/ 168728 w 3268435"/>
              <a:gd name="connsiteY18" fmla="*/ 117021 h 476250"/>
              <a:gd name="connsiteX19" fmla="*/ 266700 w 3268435"/>
              <a:gd name="connsiteY19" fmla="*/ 95250 h 476250"/>
              <a:gd name="connsiteX20" fmla="*/ 348342 w 3268435"/>
              <a:gd name="connsiteY20" fmla="*/ 78921 h 476250"/>
              <a:gd name="connsiteX21" fmla="*/ 446314 w 3268435"/>
              <a:gd name="connsiteY21" fmla="*/ 68036 h 476250"/>
              <a:gd name="connsiteX22" fmla="*/ 487135 w 3268435"/>
              <a:gd name="connsiteY22" fmla="*/ 87086 h 476250"/>
              <a:gd name="connsiteX23" fmla="*/ 541564 w 3268435"/>
              <a:gd name="connsiteY23" fmla="*/ 111578 h 476250"/>
              <a:gd name="connsiteX24" fmla="*/ 609600 w 3268435"/>
              <a:gd name="connsiteY24" fmla="*/ 138793 h 476250"/>
              <a:gd name="connsiteX25" fmla="*/ 664028 w 3268435"/>
              <a:gd name="connsiteY25" fmla="*/ 155121 h 476250"/>
              <a:gd name="connsiteX26" fmla="*/ 710292 w 3268435"/>
              <a:gd name="connsiteY26" fmla="*/ 160564 h 476250"/>
              <a:gd name="connsiteX27" fmla="*/ 925285 w 3268435"/>
              <a:gd name="connsiteY27" fmla="*/ 171450 h 476250"/>
              <a:gd name="connsiteX28" fmla="*/ 1284514 w 3268435"/>
              <a:gd name="connsiteY28" fmla="*/ 179614 h 476250"/>
              <a:gd name="connsiteX29" fmla="*/ 1453242 w 3268435"/>
              <a:gd name="connsiteY29" fmla="*/ 209550 h 476250"/>
              <a:gd name="connsiteX30" fmla="*/ 1970314 w 3268435"/>
              <a:gd name="connsiteY30" fmla="*/ 212271 h 476250"/>
              <a:gd name="connsiteX31" fmla="*/ 2465614 w 3268435"/>
              <a:gd name="connsiteY31" fmla="*/ 220436 h 476250"/>
              <a:gd name="connsiteX32" fmla="*/ 2930978 w 3268435"/>
              <a:gd name="connsiteY32" fmla="*/ 225878 h 476250"/>
              <a:gd name="connsiteX33" fmla="*/ 2971800 w 3268435"/>
              <a:gd name="connsiteY33" fmla="*/ 220436 h 476250"/>
              <a:gd name="connsiteX34" fmla="*/ 2999014 w 3268435"/>
              <a:gd name="connsiteY34" fmla="*/ 214993 h 476250"/>
              <a:gd name="connsiteX35" fmla="*/ 3037114 w 3268435"/>
              <a:gd name="connsiteY35" fmla="*/ 193221 h 476250"/>
              <a:gd name="connsiteX36" fmla="*/ 3086100 w 3268435"/>
              <a:gd name="connsiteY36" fmla="*/ 160564 h 476250"/>
              <a:gd name="connsiteX37" fmla="*/ 3143250 w 3268435"/>
              <a:gd name="connsiteY37" fmla="*/ 103414 h 476250"/>
              <a:gd name="connsiteX38" fmla="*/ 3211285 w 3268435"/>
              <a:gd name="connsiteY38" fmla="*/ 13607 h 476250"/>
              <a:gd name="connsiteX39" fmla="*/ 3219450 w 3268435"/>
              <a:gd name="connsiteY39" fmla="*/ 2721 h 476250"/>
              <a:gd name="connsiteX40" fmla="*/ 3241221 w 3268435"/>
              <a:gd name="connsiteY40" fmla="*/ 0 h 476250"/>
              <a:gd name="connsiteX41" fmla="*/ 3257550 w 3268435"/>
              <a:gd name="connsiteY41" fmla="*/ 8164 h 476250"/>
              <a:gd name="connsiteX42" fmla="*/ 3265714 w 3268435"/>
              <a:gd name="connsiteY42" fmla="*/ 19050 h 476250"/>
              <a:gd name="connsiteX43" fmla="*/ 3268435 w 3268435"/>
              <a:gd name="connsiteY43" fmla="*/ 46264 h 476250"/>
              <a:gd name="connsiteX44" fmla="*/ 3249385 w 3268435"/>
              <a:gd name="connsiteY44" fmla="*/ 122464 h 476250"/>
              <a:gd name="connsiteX45" fmla="*/ 3178628 w 3268435"/>
              <a:gd name="connsiteY45" fmla="*/ 359228 h 476250"/>
              <a:gd name="connsiteX46" fmla="*/ 3072492 w 3268435"/>
              <a:gd name="connsiteY46" fmla="*/ 473528 h 476250"/>
              <a:gd name="connsiteX47" fmla="*/ 2383971 w 3268435"/>
              <a:gd name="connsiteY47" fmla="*/ 476250 h 476250"/>
              <a:gd name="connsiteX48" fmla="*/ 2264228 w 3268435"/>
              <a:gd name="connsiteY48" fmla="*/ 449036 h 476250"/>
              <a:gd name="connsiteX49" fmla="*/ 1817914 w 3268435"/>
              <a:gd name="connsiteY49" fmla="*/ 438150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268435" h="476250">
                <a:moveTo>
                  <a:pt x="1817914" y="438150"/>
                </a:moveTo>
                <a:lnTo>
                  <a:pt x="1455964" y="427264"/>
                </a:lnTo>
                <a:lnTo>
                  <a:pt x="1328057" y="429986"/>
                </a:lnTo>
                <a:lnTo>
                  <a:pt x="895350" y="410936"/>
                </a:lnTo>
                <a:lnTo>
                  <a:pt x="544285" y="397328"/>
                </a:lnTo>
                <a:lnTo>
                  <a:pt x="244928" y="383721"/>
                </a:lnTo>
                <a:lnTo>
                  <a:pt x="201385" y="375557"/>
                </a:lnTo>
                <a:lnTo>
                  <a:pt x="144235" y="361950"/>
                </a:lnTo>
                <a:lnTo>
                  <a:pt x="103414" y="348343"/>
                </a:lnTo>
                <a:lnTo>
                  <a:pt x="62592" y="332014"/>
                </a:lnTo>
                <a:lnTo>
                  <a:pt x="35378" y="315686"/>
                </a:lnTo>
                <a:lnTo>
                  <a:pt x="13607" y="296636"/>
                </a:lnTo>
                <a:lnTo>
                  <a:pt x="5442" y="277586"/>
                </a:lnTo>
                <a:lnTo>
                  <a:pt x="0" y="247650"/>
                </a:lnTo>
                <a:lnTo>
                  <a:pt x="10885" y="214993"/>
                </a:lnTo>
                <a:lnTo>
                  <a:pt x="29935" y="187778"/>
                </a:lnTo>
                <a:lnTo>
                  <a:pt x="59871" y="166007"/>
                </a:lnTo>
                <a:lnTo>
                  <a:pt x="103414" y="141514"/>
                </a:lnTo>
                <a:lnTo>
                  <a:pt x="168728" y="117021"/>
                </a:lnTo>
                <a:lnTo>
                  <a:pt x="266700" y="95250"/>
                </a:lnTo>
                <a:lnTo>
                  <a:pt x="348342" y="78921"/>
                </a:lnTo>
                <a:lnTo>
                  <a:pt x="446314" y="68036"/>
                </a:lnTo>
                <a:lnTo>
                  <a:pt x="487135" y="87086"/>
                </a:lnTo>
                <a:lnTo>
                  <a:pt x="541564" y="111578"/>
                </a:lnTo>
                <a:lnTo>
                  <a:pt x="609600" y="138793"/>
                </a:lnTo>
                <a:lnTo>
                  <a:pt x="664028" y="155121"/>
                </a:lnTo>
                <a:lnTo>
                  <a:pt x="710292" y="160564"/>
                </a:lnTo>
                <a:lnTo>
                  <a:pt x="925285" y="171450"/>
                </a:lnTo>
                <a:lnTo>
                  <a:pt x="1284514" y="179614"/>
                </a:lnTo>
                <a:lnTo>
                  <a:pt x="1453242" y="209550"/>
                </a:lnTo>
                <a:lnTo>
                  <a:pt x="1970314" y="212271"/>
                </a:lnTo>
                <a:lnTo>
                  <a:pt x="2465614" y="220436"/>
                </a:lnTo>
                <a:lnTo>
                  <a:pt x="2930978" y="225878"/>
                </a:lnTo>
                <a:lnTo>
                  <a:pt x="2971800" y="220436"/>
                </a:lnTo>
                <a:lnTo>
                  <a:pt x="2999014" y="214993"/>
                </a:lnTo>
                <a:lnTo>
                  <a:pt x="3037114" y="193221"/>
                </a:lnTo>
                <a:lnTo>
                  <a:pt x="3086100" y="160564"/>
                </a:lnTo>
                <a:lnTo>
                  <a:pt x="3143250" y="103414"/>
                </a:lnTo>
                <a:lnTo>
                  <a:pt x="3211285" y="13607"/>
                </a:lnTo>
                <a:lnTo>
                  <a:pt x="3219450" y="2721"/>
                </a:lnTo>
                <a:lnTo>
                  <a:pt x="3241221" y="0"/>
                </a:lnTo>
                <a:lnTo>
                  <a:pt x="3257550" y="8164"/>
                </a:lnTo>
                <a:lnTo>
                  <a:pt x="3265714" y="19050"/>
                </a:lnTo>
                <a:lnTo>
                  <a:pt x="3268435" y="46264"/>
                </a:lnTo>
                <a:lnTo>
                  <a:pt x="3249385" y="122464"/>
                </a:lnTo>
                <a:lnTo>
                  <a:pt x="3178628" y="359228"/>
                </a:lnTo>
                <a:lnTo>
                  <a:pt x="3072492" y="473528"/>
                </a:lnTo>
                <a:lnTo>
                  <a:pt x="2383971" y="476250"/>
                </a:lnTo>
                <a:lnTo>
                  <a:pt x="2264228" y="449036"/>
                </a:lnTo>
                <a:lnTo>
                  <a:pt x="1817914" y="4381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/>
          <p:nvPr/>
        </p:nvSpPr>
        <p:spPr>
          <a:xfrm rot="16200000">
            <a:off x="3140869" y="3002756"/>
            <a:ext cx="3671888" cy="2740025"/>
          </a:xfrm>
          <a:custGeom>
            <a:avLst/>
            <a:gdLst>
              <a:gd name="connsiteX0" fmla="*/ 3290427 w 3671722"/>
              <a:gd name="connsiteY0" fmla="*/ 684917 h 2739669"/>
              <a:gd name="connsiteX1" fmla="*/ 3191573 w 3671722"/>
              <a:gd name="connsiteY1" fmla="*/ 169464 h 2739669"/>
              <a:gd name="connsiteX2" fmla="*/ 3350446 w 3671722"/>
              <a:gd name="connsiteY2" fmla="*/ 0 h 2739669"/>
              <a:gd name="connsiteX3" fmla="*/ 3378690 w 3671722"/>
              <a:gd name="connsiteY3" fmla="*/ 169464 h 2739669"/>
              <a:gd name="connsiteX4" fmla="*/ 3417526 w 3671722"/>
              <a:gd name="connsiteY4" fmla="*/ 416599 h 2739669"/>
              <a:gd name="connsiteX5" fmla="*/ 3452831 w 3671722"/>
              <a:gd name="connsiteY5" fmla="*/ 628429 h 2739669"/>
              <a:gd name="connsiteX6" fmla="*/ 3488136 w 3671722"/>
              <a:gd name="connsiteY6" fmla="*/ 836729 h 2739669"/>
              <a:gd name="connsiteX7" fmla="*/ 3541093 w 3671722"/>
              <a:gd name="connsiteY7" fmla="*/ 1154474 h 2739669"/>
              <a:gd name="connsiteX8" fmla="*/ 3555215 w 3671722"/>
              <a:gd name="connsiteY8" fmla="*/ 1383956 h 2739669"/>
              <a:gd name="connsiteX9" fmla="*/ 3569337 w 3671722"/>
              <a:gd name="connsiteY9" fmla="*/ 1465158 h 2739669"/>
              <a:gd name="connsiteX10" fmla="*/ 3590520 w 3671722"/>
              <a:gd name="connsiteY10" fmla="*/ 1680519 h 2739669"/>
              <a:gd name="connsiteX11" fmla="*/ 3622295 w 3671722"/>
              <a:gd name="connsiteY11" fmla="*/ 1987672 h 2739669"/>
              <a:gd name="connsiteX12" fmla="*/ 3643478 w 3671722"/>
              <a:gd name="connsiteY12" fmla="*/ 2178319 h 2739669"/>
              <a:gd name="connsiteX13" fmla="*/ 3671722 w 3671722"/>
              <a:gd name="connsiteY13" fmla="*/ 2457229 h 2739669"/>
              <a:gd name="connsiteX14" fmla="*/ 3664661 w 3671722"/>
              <a:gd name="connsiteY14" fmla="*/ 2492534 h 2739669"/>
              <a:gd name="connsiteX15" fmla="*/ 3636417 w 3671722"/>
              <a:gd name="connsiteY15" fmla="*/ 2527839 h 2739669"/>
              <a:gd name="connsiteX16" fmla="*/ 3562276 w 3671722"/>
              <a:gd name="connsiteY16" fmla="*/ 2626693 h 2739669"/>
              <a:gd name="connsiteX17" fmla="*/ 3488136 w 3671722"/>
              <a:gd name="connsiteY17" fmla="*/ 2704364 h 2739669"/>
              <a:gd name="connsiteX18" fmla="*/ 3449300 w 3671722"/>
              <a:gd name="connsiteY18" fmla="*/ 2736139 h 2739669"/>
              <a:gd name="connsiteX19" fmla="*/ 3431648 w 3671722"/>
              <a:gd name="connsiteY19" fmla="*/ 2739669 h 2739669"/>
              <a:gd name="connsiteX20" fmla="*/ 3403404 w 3671722"/>
              <a:gd name="connsiteY20" fmla="*/ 2732608 h 2739669"/>
              <a:gd name="connsiteX21" fmla="*/ 3378690 w 3671722"/>
              <a:gd name="connsiteY21" fmla="*/ 2714956 h 2739669"/>
              <a:gd name="connsiteX22" fmla="*/ 3346915 w 3671722"/>
              <a:gd name="connsiteY22" fmla="*/ 2690242 h 2739669"/>
              <a:gd name="connsiteX23" fmla="*/ 3311610 w 3671722"/>
              <a:gd name="connsiteY23" fmla="*/ 2661998 h 2739669"/>
              <a:gd name="connsiteX24" fmla="*/ 3286897 w 3671722"/>
              <a:gd name="connsiteY24" fmla="*/ 2647876 h 2739669"/>
              <a:gd name="connsiteX25" fmla="*/ 3244531 w 3671722"/>
              <a:gd name="connsiteY25" fmla="*/ 2630224 h 2739669"/>
              <a:gd name="connsiteX26" fmla="*/ 3202165 w 3671722"/>
              <a:gd name="connsiteY26" fmla="*/ 2616102 h 2739669"/>
              <a:gd name="connsiteX27" fmla="*/ 3166860 w 3671722"/>
              <a:gd name="connsiteY27" fmla="*/ 2609041 h 2739669"/>
              <a:gd name="connsiteX28" fmla="*/ 2820871 w 3671722"/>
              <a:gd name="connsiteY28" fmla="*/ 2605510 h 2739669"/>
              <a:gd name="connsiteX29" fmla="*/ 2330131 w 3671722"/>
              <a:gd name="connsiteY29" fmla="*/ 2594919 h 2739669"/>
              <a:gd name="connsiteX30" fmla="*/ 1800556 w 3671722"/>
              <a:gd name="connsiteY30" fmla="*/ 2591388 h 2739669"/>
              <a:gd name="connsiteX31" fmla="*/ 1652275 w 3671722"/>
              <a:gd name="connsiteY31" fmla="*/ 2587858 h 2739669"/>
              <a:gd name="connsiteX32" fmla="*/ 1260389 w 3671722"/>
              <a:gd name="connsiteY32" fmla="*/ 2587858 h 2739669"/>
              <a:gd name="connsiteX33" fmla="*/ 730814 w 3671722"/>
              <a:gd name="connsiteY33" fmla="*/ 2591388 h 2739669"/>
              <a:gd name="connsiteX34" fmla="*/ 649612 w 3671722"/>
              <a:gd name="connsiteY34" fmla="*/ 2591388 h 2739669"/>
              <a:gd name="connsiteX35" fmla="*/ 575471 w 3671722"/>
              <a:gd name="connsiteY35" fmla="*/ 2601980 h 2739669"/>
              <a:gd name="connsiteX36" fmla="*/ 490739 w 3671722"/>
              <a:gd name="connsiteY36" fmla="*/ 2630224 h 2739669"/>
              <a:gd name="connsiteX37" fmla="*/ 458965 w 3671722"/>
              <a:gd name="connsiteY37" fmla="*/ 2633754 h 2739669"/>
              <a:gd name="connsiteX38" fmla="*/ 353050 w 3671722"/>
              <a:gd name="connsiteY38" fmla="*/ 2605510 h 2739669"/>
              <a:gd name="connsiteX39" fmla="*/ 236543 w 3671722"/>
              <a:gd name="connsiteY39" fmla="*/ 2556083 h 2739669"/>
              <a:gd name="connsiteX40" fmla="*/ 134159 w 3671722"/>
              <a:gd name="connsiteY40" fmla="*/ 2503125 h 2739669"/>
              <a:gd name="connsiteX41" fmla="*/ 60018 w 3671722"/>
              <a:gd name="connsiteY41" fmla="*/ 2457229 h 2739669"/>
              <a:gd name="connsiteX42" fmla="*/ 10591 w 3671722"/>
              <a:gd name="connsiteY42" fmla="*/ 2418393 h 2739669"/>
              <a:gd name="connsiteX43" fmla="*/ 0 w 3671722"/>
              <a:gd name="connsiteY43" fmla="*/ 2397210 h 2739669"/>
              <a:gd name="connsiteX44" fmla="*/ 3530 w 3671722"/>
              <a:gd name="connsiteY44" fmla="*/ 2372497 h 2739669"/>
              <a:gd name="connsiteX45" fmla="*/ 17652 w 3671722"/>
              <a:gd name="connsiteY45" fmla="*/ 2344253 h 2739669"/>
              <a:gd name="connsiteX46" fmla="*/ 42366 w 3671722"/>
              <a:gd name="connsiteY46" fmla="*/ 2319539 h 2739669"/>
              <a:gd name="connsiteX47" fmla="*/ 88262 w 3671722"/>
              <a:gd name="connsiteY47" fmla="*/ 2294826 h 2739669"/>
              <a:gd name="connsiteX48" fmla="*/ 144750 w 3671722"/>
              <a:gd name="connsiteY48" fmla="*/ 2266582 h 2739669"/>
              <a:gd name="connsiteX49" fmla="*/ 201238 w 3671722"/>
              <a:gd name="connsiteY49" fmla="*/ 2231277 h 2739669"/>
              <a:gd name="connsiteX50" fmla="*/ 646082 w 3671722"/>
              <a:gd name="connsiteY50" fmla="*/ 2308948 h 2739669"/>
              <a:gd name="connsiteX51" fmla="*/ 734344 w 3671722"/>
              <a:gd name="connsiteY51" fmla="*/ 2319539 h 2739669"/>
              <a:gd name="connsiteX52" fmla="*/ 1076803 w 3671722"/>
              <a:gd name="connsiteY52" fmla="*/ 2323070 h 2739669"/>
              <a:gd name="connsiteX53" fmla="*/ 1641683 w 3671722"/>
              <a:gd name="connsiteY53" fmla="*/ 2319539 h 2739669"/>
              <a:gd name="connsiteX54" fmla="*/ 1811147 w 3671722"/>
              <a:gd name="connsiteY54" fmla="*/ 2319539 h 2739669"/>
              <a:gd name="connsiteX55" fmla="*/ 2580797 w 3671722"/>
              <a:gd name="connsiteY55" fmla="*/ 2319539 h 2739669"/>
              <a:gd name="connsiteX56" fmla="*/ 2725547 w 3671722"/>
              <a:gd name="connsiteY56" fmla="*/ 2344253 h 2739669"/>
              <a:gd name="connsiteX57" fmla="*/ 3064475 w 3671722"/>
              <a:gd name="connsiteY57" fmla="*/ 2330131 h 2739669"/>
              <a:gd name="connsiteX58" fmla="*/ 3346915 w 3671722"/>
              <a:gd name="connsiteY58" fmla="*/ 2323070 h 2739669"/>
              <a:gd name="connsiteX59" fmla="*/ 3385751 w 3671722"/>
              <a:gd name="connsiteY59" fmla="*/ 2312478 h 2739669"/>
              <a:gd name="connsiteX60" fmla="*/ 3421056 w 3671722"/>
              <a:gd name="connsiteY60" fmla="*/ 2284234 h 2739669"/>
              <a:gd name="connsiteX61" fmla="*/ 3445770 w 3671722"/>
              <a:gd name="connsiteY61" fmla="*/ 2252460 h 2739669"/>
              <a:gd name="connsiteX62" fmla="*/ 3463422 w 3671722"/>
              <a:gd name="connsiteY62" fmla="*/ 2210094 h 2739669"/>
              <a:gd name="connsiteX63" fmla="*/ 3470483 w 3671722"/>
              <a:gd name="connsiteY63" fmla="*/ 2160667 h 2739669"/>
              <a:gd name="connsiteX64" fmla="*/ 3466953 w 3671722"/>
              <a:gd name="connsiteY64" fmla="*/ 1994733 h 2739669"/>
              <a:gd name="connsiteX65" fmla="*/ 3452831 w 3671722"/>
              <a:gd name="connsiteY65" fmla="*/ 1722885 h 2739669"/>
              <a:gd name="connsiteX66" fmla="*/ 3421056 w 3671722"/>
              <a:gd name="connsiteY66" fmla="*/ 1369834 h 2739669"/>
              <a:gd name="connsiteX67" fmla="*/ 3389282 w 3671722"/>
              <a:gd name="connsiteY67" fmla="*/ 1143882 h 2739669"/>
              <a:gd name="connsiteX68" fmla="*/ 3290427 w 3671722"/>
              <a:gd name="connsiteY68" fmla="*/ 684917 h 2739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671722" h="2739669">
                <a:moveTo>
                  <a:pt x="3290427" y="684917"/>
                </a:moveTo>
                <a:lnTo>
                  <a:pt x="3191573" y="169464"/>
                </a:lnTo>
                <a:lnTo>
                  <a:pt x="3350446" y="0"/>
                </a:lnTo>
                <a:lnTo>
                  <a:pt x="3378690" y="169464"/>
                </a:lnTo>
                <a:lnTo>
                  <a:pt x="3417526" y="416599"/>
                </a:lnTo>
                <a:lnTo>
                  <a:pt x="3452831" y="628429"/>
                </a:lnTo>
                <a:lnTo>
                  <a:pt x="3488136" y="836729"/>
                </a:lnTo>
                <a:lnTo>
                  <a:pt x="3541093" y="1154474"/>
                </a:lnTo>
                <a:lnTo>
                  <a:pt x="3555215" y="1383956"/>
                </a:lnTo>
                <a:lnTo>
                  <a:pt x="3569337" y="1465158"/>
                </a:lnTo>
                <a:lnTo>
                  <a:pt x="3590520" y="1680519"/>
                </a:lnTo>
                <a:lnTo>
                  <a:pt x="3622295" y="1987672"/>
                </a:lnTo>
                <a:lnTo>
                  <a:pt x="3643478" y="2178319"/>
                </a:lnTo>
                <a:lnTo>
                  <a:pt x="3671722" y="2457229"/>
                </a:lnTo>
                <a:lnTo>
                  <a:pt x="3664661" y="2492534"/>
                </a:lnTo>
                <a:lnTo>
                  <a:pt x="3636417" y="2527839"/>
                </a:lnTo>
                <a:lnTo>
                  <a:pt x="3562276" y="2626693"/>
                </a:lnTo>
                <a:lnTo>
                  <a:pt x="3488136" y="2704364"/>
                </a:lnTo>
                <a:lnTo>
                  <a:pt x="3449300" y="2736139"/>
                </a:lnTo>
                <a:lnTo>
                  <a:pt x="3431648" y="2739669"/>
                </a:lnTo>
                <a:lnTo>
                  <a:pt x="3403404" y="2732608"/>
                </a:lnTo>
                <a:lnTo>
                  <a:pt x="3378690" y="2714956"/>
                </a:lnTo>
                <a:lnTo>
                  <a:pt x="3346915" y="2690242"/>
                </a:lnTo>
                <a:lnTo>
                  <a:pt x="3311610" y="2661998"/>
                </a:lnTo>
                <a:lnTo>
                  <a:pt x="3286897" y="2647876"/>
                </a:lnTo>
                <a:lnTo>
                  <a:pt x="3244531" y="2630224"/>
                </a:lnTo>
                <a:lnTo>
                  <a:pt x="3202165" y="2616102"/>
                </a:lnTo>
                <a:lnTo>
                  <a:pt x="3166860" y="2609041"/>
                </a:lnTo>
                <a:lnTo>
                  <a:pt x="2820871" y="2605510"/>
                </a:lnTo>
                <a:lnTo>
                  <a:pt x="2330131" y="2594919"/>
                </a:lnTo>
                <a:lnTo>
                  <a:pt x="1800556" y="2591388"/>
                </a:lnTo>
                <a:lnTo>
                  <a:pt x="1652275" y="2587858"/>
                </a:lnTo>
                <a:lnTo>
                  <a:pt x="1260389" y="2587858"/>
                </a:lnTo>
                <a:lnTo>
                  <a:pt x="730814" y="2591388"/>
                </a:lnTo>
                <a:lnTo>
                  <a:pt x="649612" y="2591388"/>
                </a:lnTo>
                <a:lnTo>
                  <a:pt x="575471" y="2601980"/>
                </a:lnTo>
                <a:lnTo>
                  <a:pt x="490739" y="2630224"/>
                </a:lnTo>
                <a:lnTo>
                  <a:pt x="458965" y="2633754"/>
                </a:lnTo>
                <a:lnTo>
                  <a:pt x="353050" y="2605510"/>
                </a:lnTo>
                <a:lnTo>
                  <a:pt x="236543" y="2556083"/>
                </a:lnTo>
                <a:lnTo>
                  <a:pt x="134159" y="2503125"/>
                </a:lnTo>
                <a:lnTo>
                  <a:pt x="60018" y="2457229"/>
                </a:lnTo>
                <a:lnTo>
                  <a:pt x="10591" y="2418393"/>
                </a:lnTo>
                <a:lnTo>
                  <a:pt x="0" y="2397210"/>
                </a:lnTo>
                <a:lnTo>
                  <a:pt x="3530" y="2372497"/>
                </a:lnTo>
                <a:lnTo>
                  <a:pt x="17652" y="2344253"/>
                </a:lnTo>
                <a:lnTo>
                  <a:pt x="42366" y="2319539"/>
                </a:lnTo>
                <a:lnTo>
                  <a:pt x="88262" y="2294826"/>
                </a:lnTo>
                <a:lnTo>
                  <a:pt x="144750" y="2266582"/>
                </a:lnTo>
                <a:lnTo>
                  <a:pt x="201238" y="2231277"/>
                </a:lnTo>
                <a:lnTo>
                  <a:pt x="646082" y="2308948"/>
                </a:lnTo>
                <a:lnTo>
                  <a:pt x="734344" y="2319539"/>
                </a:lnTo>
                <a:lnTo>
                  <a:pt x="1076803" y="2323070"/>
                </a:lnTo>
                <a:lnTo>
                  <a:pt x="1641683" y="2319539"/>
                </a:lnTo>
                <a:lnTo>
                  <a:pt x="1811147" y="2319539"/>
                </a:lnTo>
                <a:lnTo>
                  <a:pt x="2580797" y="2319539"/>
                </a:lnTo>
                <a:lnTo>
                  <a:pt x="2725547" y="2344253"/>
                </a:lnTo>
                <a:lnTo>
                  <a:pt x="3064475" y="2330131"/>
                </a:lnTo>
                <a:lnTo>
                  <a:pt x="3346915" y="2323070"/>
                </a:lnTo>
                <a:lnTo>
                  <a:pt x="3385751" y="2312478"/>
                </a:lnTo>
                <a:lnTo>
                  <a:pt x="3421056" y="2284234"/>
                </a:lnTo>
                <a:lnTo>
                  <a:pt x="3445770" y="2252460"/>
                </a:lnTo>
                <a:lnTo>
                  <a:pt x="3463422" y="2210094"/>
                </a:lnTo>
                <a:lnTo>
                  <a:pt x="3470483" y="2160667"/>
                </a:lnTo>
                <a:cubicBezTo>
                  <a:pt x="3469306" y="2105356"/>
                  <a:pt x="3468130" y="2050044"/>
                  <a:pt x="3466953" y="1994733"/>
                </a:cubicBezTo>
                <a:lnTo>
                  <a:pt x="3452831" y="1722885"/>
                </a:lnTo>
                <a:lnTo>
                  <a:pt x="3421056" y="1369834"/>
                </a:lnTo>
                <a:lnTo>
                  <a:pt x="3389282" y="1143882"/>
                </a:lnTo>
                <a:lnTo>
                  <a:pt x="3290427" y="68491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/>
          <p:nvPr/>
        </p:nvSpPr>
        <p:spPr>
          <a:xfrm>
            <a:off x="5224463" y="5516563"/>
            <a:ext cx="719137" cy="542925"/>
          </a:xfrm>
          <a:custGeom>
            <a:avLst/>
            <a:gdLst>
              <a:gd name="connsiteX0" fmla="*/ 280987 w 719137"/>
              <a:gd name="connsiteY0" fmla="*/ 95250 h 542925"/>
              <a:gd name="connsiteX1" fmla="*/ 521493 w 719137"/>
              <a:gd name="connsiteY1" fmla="*/ 145257 h 542925"/>
              <a:gd name="connsiteX2" fmla="*/ 557212 w 719137"/>
              <a:gd name="connsiteY2" fmla="*/ 145257 h 542925"/>
              <a:gd name="connsiteX3" fmla="*/ 597693 w 719137"/>
              <a:gd name="connsiteY3" fmla="*/ 138113 h 542925"/>
              <a:gd name="connsiteX4" fmla="*/ 640556 w 719137"/>
              <a:gd name="connsiteY4" fmla="*/ 119063 h 542925"/>
              <a:gd name="connsiteX5" fmla="*/ 664368 w 719137"/>
              <a:gd name="connsiteY5" fmla="*/ 100013 h 542925"/>
              <a:gd name="connsiteX6" fmla="*/ 719137 w 719137"/>
              <a:gd name="connsiteY6" fmla="*/ 9525 h 542925"/>
              <a:gd name="connsiteX7" fmla="*/ 669131 w 719137"/>
              <a:gd name="connsiteY7" fmla="*/ 542925 h 542925"/>
              <a:gd name="connsiteX8" fmla="*/ 614362 w 719137"/>
              <a:gd name="connsiteY8" fmla="*/ 488157 h 542925"/>
              <a:gd name="connsiteX9" fmla="*/ 533400 w 719137"/>
              <a:gd name="connsiteY9" fmla="*/ 397669 h 542925"/>
              <a:gd name="connsiteX10" fmla="*/ 459581 w 719137"/>
              <a:gd name="connsiteY10" fmla="*/ 345282 h 542925"/>
              <a:gd name="connsiteX11" fmla="*/ 245268 w 719137"/>
              <a:gd name="connsiteY11" fmla="*/ 207169 h 542925"/>
              <a:gd name="connsiteX12" fmla="*/ 38100 w 719137"/>
              <a:gd name="connsiteY12" fmla="*/ 73819 h 542925"/>
              <a:gd name="connsiteX13" fmla="*/ 16668 w 719137"/>
              <a:gd name="connsiteY13" fmla="*/ 61913 h 542925"/>
              <a:gd name="connsiteX14" fmla="*/ 7143 w 719137"/>
              <a:gd name="connsiteY14" fmla="*/ 50007 h 542925"/>
              <a:gd name="connsiteX15" fmla="*/ 0 w 719137"/>
              <a:gd name="connsiteY15" fmla="*/ 30957 h 542925"/>
              <a:gd name="connsiteX16" fmla="*/ 4762 w 719137"/>
              <a:gd name="connsiteY16" fmla="*/ 9525 h 542925"/>
              <a:gd name="connsiteX17" fmla="*/ 16668 w 719137"/>
              <a:gd name="connsiteY17" fmla="*/ 0 h 542925"/>
              <a:gd name="connsiteX18" fmla="*/ 33337 w 719137"/>
              <a:gd name="connsiteY18" fmla="*/ 0 h 542925"/>
              <a:gd name="connsiteX19" fmla="*/ 54768 w 719137"/>
              <a:gd name="connsiteY19" fmla="*/ 4763 h 542925"/>
              <a:gd name="connsiteX20" fmla="*/ 280987 w 719137"/>
              <a:gd name="connsiteY20" fmla="*/ 95250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9137" h="542925">
                <a:moveTo>
                  <a:pt x="280987" y="95250"/>
                </a:moveTo>
                <a:lnTo>
                  <a:pt x="521493" y="145257"/>
                </a:lnTo>
                <a:lnTo>
                  <a:pt x="557212" y="145257"/>
                </a:lnTo>
                <a:lnTo>
                  <a:pt x="597693" y="138113"/>
                </a:lnTo>
                <a:lnTo>
                  <a:pt x="640556" y="119063"/>
                </a:lnTo>
                <a:lnTo>
                  <a:pt x="664368" y="100013"/>
                </a:lnTo>
                <a:lnTo>
                  <a:pt x="719137" y="9525"/>
                </a:lnTo>
                <a:lnTo>
                  <a:pt x="669131" y="542925"/>
                </a:lnTo>
                <a:lnTo>
                  <a:pt x="614362" y="488157"/>
                </a:lnTo>
                <a:lnTo>
                  <a:pt x="533400" y="397669"/>
                </a:lnTo>
                <a:lnTo>
                  <a:pt x="459581" y="345282"/>
                </a:lnTo>
                <a:lnTo>
                  <a:pt x="245268" y="207169"/>
                </a:lnTo>
                <a:lnTo>
                  <a:pt x="38100" y="73819"/>
                </a:lnTo>
                <a:lnTo>
                  <a:pt x="16668" y="61913"/>
                </a:lnTo>
                <a:lnTo>
                  <a:pt x="7143" y="50007"/>
                </a:lnTo>
                <a:lnTo>
                  <a:pt x="0" y="30957"/>
                </a:lnTo>
                <a:lnTo>
                  <a:pt x="4762" y="9525"/>
                </a:lnTo>
                <a:lnTo>
                  <a:pt x="16668" y="0"/>
                </a:lnTo>
                <a:lnTo>
                  <a:pt x="33337" y="0"/>
                </a:lnTo>
                <a:lnTo>
                  <a:pt x="54768" y="4763"/>
                </a:lnTo>
                <a:lnTo>
                  <a:pt x="280987" y="952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 rot="16200000">
            <a:off x="3539331" y="2991644"/>
            <a:ext cx="2579688" cy="501650"/>
          </a:xfrm>
          <a:custGeom>
            <a:avLst/>
            <a:gdLst>
              <a:gd name="connsiteX0" fmla="*/ 464344 w 2578894"/>
              <a:gd name="connsiteY0" fmla="*/ 414337 h 502444"/>
              <a:gd name="connsiteX1" fmla="*/ 464344 w 2578894"/>
              <a:gd name="connsiteY1" fmla="*/ 414337 h 502444"/>
              <a:gd name="connsiteX2" fmla="*/ 38100 w 2578894"/>
              <a:gd name="connsiteY2" fmla="*/ 416719 h 502444"/>
              <a:gd name="connsiteX3" fmla="*/ 0 w 2578894"/>
              <a:gd name="connsiteY3" fmla="*/ 166687 h 502444"/>
              <a:gd name="connsiteX4" fmla="*/ 392906 w 2578894"/>
              <a:gd name="connsiteY4" fmla="*/ 166687 h 502444"/>
              <a:gd name="connsiteX5" fmla="*/ 842962 w 2578894"/>
              <a:gd name="connsiteY5" fmla="*/ 164306 h 502444"/>
              <a:gd name="connsiteX6" fmla="*/ 988219 w 2578894"/>
              <a:gd name="connsiteY6" fmla="*/ 166687 h 502444"/>
              <a:gd name="connsiteX7" fmla="*/ 1728787 w 2578894"/>
              <a:gd name="connsiteY7" fmla="*/ 164306 h 502444"/>
              <a:gd name="connsiteX8" fmla="*/ 1828800 w 2578894"/>
              <a:gd name="connsiteY8" fmla="*/ 166687 h 502444"/>
              <a:gd name="connsiteX9" fmla="*/ 2047875 w 2578894"/>
              <a:gd name="connsiteY9" fmla="*/ 157162 h 502444"/>
              <a:gd name="connsiteX10" fmla="*/ 2300287 w 2578894"/>
              <a:gd name="connsiteY10" fmla="*/ 145256 h 502444"/>
              <a:gd name="connsiteX11" fmla="*/ 2347912 w 2578894"/>
              <a:gd name="connsiteY11" fmla="*/ 130969 h 502444"/>
              <a:gd name="connsiteX12" fmla="*/ 2424112 w 2578894"/>
              <a:gd name="connsiteY12" fmla="*/ 95250 h 502444"/>
              <a:gd name="connsiteX13" fmla="*/ 2476500 w 2578894"/>
              <a:gd name="connsiteY13" fmla="*/ 61912 h 502444"/>
              <a:gd name="connsiteX14" fmla="*/ 2540794 w 2578894"/>
              <a:gd name="connsiteY14" fmla="*/ 0 h 502444"/>
              <a:gd name="connsiteX15" fmla="*/ 2578894 w 2578894"/>
              <a:gd name="connsiteY15" fmla="*/ 102394 h 502444"/>
              <a:gd name="connsiteX16" fmla="*/ 2497931 w 2578894"/>
              <a:gd name="connsiteY16" fmla="*/ 250031 h 502444"/>
              <a:gd name="connsiteX17" fmla="*/ 2462212 w 2578894"/>
              <a:gd name="connsiteY17" fmla="*/ 326231 h 502444"/>
              <a:gd name="connsiteX18" fmla="*/ 2416969 w 2578894"/>
              <a:gd name="connsiteY18" fmla="*/ 404812 h 502444"/>
              <a:gd name="connsiteX19" fmla="*/ 2386012 w 2578894"/>
              <a:gd name="connsiteY19" fmla="*/ 457200 h 502444"/>
              <a:gd name="connsiteX20" fmla="*/ 2364581 w 2578894"/>
              <a:gd name="connsiteY20" fmla="*/ 485775 h 502444"/>
              <a:gd name="connsiteX21" fmla="*/ 2350294 w 2578894"/>
              <a:gd name="connsiteY21" fmla="*/ 497681 h 502444"/>
              <a:gd name="connsiteX22" fmla="*/ 2328862 w 2578894"/>
              <a:gd name="connsiteY22" fmla="*/ 502444 h 502444"/>
              <a:gd name="connsiteX23" fmla="*/ 2295525 w 2578894"/>
              <a:gd name="connsiteY23" fmla="*/ 495300 h 502444"/>
              <a:gd name="connsiteX24" fmla="*/ 2259806 w 2578894"/>
              <a:gd name="connsiteY24" fmla="*/ 473869 h 502444"/>
              <a:gd name="connsiteX25" fmla="*/ 2226469 w 2578894"/>
              <a:gd name="connsiteY25" fmla="*/ 450056 h 502444"/>
              <a:gd name="connsiteX26" fmla="*/ 2185987 w 2578894"/>
              <a:gd name="connsiteY26" fmla="*/ 438150 h 502444"/>
              <a:gd name="connsiteX27" fmla="*/ 2097881 w 2578894"/>
              <a:gd name="connsiteY27" fmla="*/ 431006 h 502444"/>
              <a:gd name="connsiteX28" fmla="*/ 1850231 w 2578894"/>
              <a:gd name="connsiteY28" fmla="*/ 435769 h 502444"/>
              <a:gd name="connsiteX29" fmla="*/ 1774031 w 2578894"/>
              <a:gd name="connsiteY29" fmla="*/ 435769 h 502444"/>
              <a:gd name="connsiteX30" fmla="*/ 1009650 w 2578894"/>
              <a:gd name="connsiteY30" fmla="*/ 411956 h 502444"/>
              <a:gd name="connsiteX31" fmla="*/ 857250 w 2578894"/>
              <a:gd name="connsiteY31" fmla="*/ 411956 h 502444"/>
              <a:gd name="connsiteX32" fmla="*/ 464344 w 2578894"/>
              <a:gd name="connsiteY32" fmla="*/ 414337 h 50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578894" h="502444">
                <a:moveTo>
                  <a:pt x="464344" y="414337"/>
                </a:moveTo>
                <a:lnTo>
                  <a:pt x="464344" y="414337"/>
                </a:lnTo>
                <a:lnTo>
                  <a:pt x="38100" y="416719"/>
                </a:lnTo>
                <a:lnTo>
                  <a:pt x="0" y="166687"/>
                </a:lnTo>
                <a:lnTo>
                  <a:pt x="392906" y="166687"/>
                </a:lnTo>
                <a:lnTo>
                  <a:pt x="842962" y="164306"/>
                </a:lnTo>
                <a:lnTo>
                  <a:pt x="988219" y="166687"/>
                </a:lnTo>
                <a:lnTo>
                  <a:pt x="1728787" y="164306"/>
                </a:lnTo>
                <a:lnTo>
                  <a:pt x="1828800" y="166687"/>
                </a:lnTo>
                <a:lnTo>
                  <a:pt x="2047875" y="157162"/>
                </a:lnTo>
                <a:lnTo>
                  <a:pt x="2300287" y="145256"/>
                </a:lnTo>
                <a:lnTo>
                  <a:pt x="2347912" y="130969"/>
                </a:lnTo>
                <a:lnTo>
                  <a:pt x="2424112" y="95250"/>
                </a:lnTo>
                <a:lnTo>
                  <a:pt x="2476500" y="61912"/>
                </a:lnTo>
                <a:lnTo>
                  <a:pt x="2540794" y="0"/>
                </a:lnTo>
                <a:lnTo>
                  <a:pt x="2578894" y="102394"/>
                </a:lnTo>
                <a:lnTo>
                  <a:pt x="2497931" y="250031"/>
                </a:lnTo>
                <a:lnTo>
                  <a:pt x="2462212" y="326231"/>
                </a:lnTo>
                <a:lnTo>
                  <a:pt x="2416969" y="404812"/>
                </a:lnTo>
                <a:lnTo>
                  <a:pt x="2386012" y="457200"/>
                </a:lnTo>
                <a:lnTo>
                  <a:pt x="2364581" y="485775"/>
                </a:lnTo>
                <a:lnTo>
                  <a:pt x="2350294" y="497681"/>
                </a:lnTo>
                <a:lnTo>
                  <a:pt x="2328862" y="502444"/>
                </a:lnTo>
                <a:lnTo>
                  <a:pt x="2295525" y="495300"/>
                </a:lnTo>
                <a:lnTo>
                  <a:pt x="2259806" y="473869"/>
                </a:lnTo>
                <a:lnTo>
                  <a:pt x="2226469" y="450056"/>
                </a:lnTo>
                <a:lnTo>
                  <a:pt x="2185987" y="438150"/>
                </a:lnTo>
                <a:lnTo>
                  <a:pt x="2097881" y="431006"/>
                </a:lnTo>
                <a:lnTo>
                  <a:pt x="1850231" y="435769"/>
                </a:lnTo>
                <a:lnTo>
                  <a:pt x="1774031" y="435769"/>
                </a:lnTo>
                <a:lnTo>
                  <a:pt x="1009650" y="411956"/>
                </a:lnTo>
                <a:lnTo>
                  <a:pt x="857250" y="411956"/>
                </a:lnTo>
                <a:lnTo>
                  <a:pt x="464344" y="41433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733800" y="3405188"/>
            <a:ext cx="2289175" cy="404812"/>
          </a:xfrm>
          <a:custGeom>
            <a:avLst/>
            <a:gdLst>
              <a:gd name="connsiteX0" fmla="*/ 1664494 w 2288381"/>
              <a:gd name="connsiteY0" fmla="*/ 230981 h 404812"/>
              <a:gd name="connsiteX1" fmla="*/ 1433513 w 2288381"/>
              <a:gd name="connsiteY1" fmla="*/ 245268 h 404812"/>
              <a:gd name="connsiteX2" fmla="*/ 1226344 w 2288381"/>
              <a:gd name="connsiteY2" fmla="*/ 273843 h 404812"/>
              <a:gd name="connsiteX3" fmla="*/ 1038225 w 2288381"/>
              <a:gd name="connsiteY3" fmla="*/ 285750 h 404812"/>
              <a:gd name="connsiteX4" fmla="*/ 762000 w 2288381"/>
              <a:gd name="connsiteY4" fmla="*/ 326231 h 404812"/>
              <a:gd name="connsiteX5" fmla="*/ 230981 w 2288381"/>
              <a:gd name="connsiteY5" fmla="*/ 404812 h 404812"/>
              <a:gd name="connsiteX6" fmla="*/ 7144 w 2288381"/>
              <a:gd name="connsiteY6" fmla="*/ 373856 h 404812"/>
              <a:gd name="connsiteX7" fmla="*/ 0 w 2288381"/>
              <a:gd name="connsiteY7" fmla="*/ 259556 h 404812"/>
              <a:gd name="connsiteX8" fmla="*/ 195263 w 2288381"/>
              <a:gd name="connsiteY8" fmla="*/ 233362 h 404812"/>
              <a:gd name="connsiteX9" fmla="*/ 573881 w 2288381"/>
              <a:gd name="connsiteY9" fmla="*/ 192881 h 404812"/>
              <a:gd name="connsiteX10" fmla="*/ 1040606 w 2288381"/>
              <a:gd name="connsiteY10" fmla="*/ 130968 h 404812"/>
              <a:gd name="connsiteX11" fmla="*/ 1219200 w 2288381"/>
              <a:gd name="connsiteY11" fmla="*/ 92868 h 404812"/>
              <a:gd name="connsiteX12" fmla="*/ 1609725 w 2288381"/>
              <a:gd name="connsiteY12" fmla="*/ 64293 h 404812"/>
              <a:gd name="connsiteX13" fmla="*/ 1852613 w 2288381"/>
              <a:gd name="connsiteY13" fmla="*/ 47625 h 404812"/>
              <a:gd name="connsiteX14" fmla="*/ 1916906 w 2288381"/>
              <a:gd name="connsiteY14" fmla="*/ 33337 h 404812"/>
              <a:gd name="connsiteX15" fmla="*/ 2005013 w 2288381"/>
              <a:gd name="connsiteY15" fmla="*/ 9525 h 404812"/>
              <a:gd name="connsiteX16" fmla="*/ 2035969 w 2288381"/>
              <a:gd name="connsiteY16" fmla="*/ 2381 h 404812"/>
              <a:gd name="connsiteX17" fmla="*/ 2059781 w 2288381"/>
              <a:gd name="connsiteY17" fmla="*/ 0 h 404812"/>
              <a:gd name="connsiteX18" fmla="*/ 2095500 w 2288381"/>
              <a:gd name="connsiteY18" fmla="*/ 4762 h 404812"/>
              <a:gd name="connsiteX19" fmla="*/ 2147888 w 2288381"/>
              <a:gd name="connsiteY19" fmla="*/ 26193 h 404812"/>
              <a:gd name="connsiteX20" fmla="*/ 2207419 w 2288381"/>
              <a:gd name="connsiteY20" fmla="*/ 54768 h 404812"/>
              <a:gd name="connsiteX21" fmla="*/ 2286000 w 2288381"/>
              <a:gd name="connsiteY21" fmla="*/ 92868 h 404812"/>
              <a:gd name="connsiteX22" fmla="*/ 2288381 w 2288381"/>
              <a:gd name="connsiteY22" fmla="*/ 233362 h 404812"/>
              <a:gd name="connsiteX23" fmla="*/ 2088356 w 2288381"/>
              <a:gd name="connsiteY23" fmla="*/ 223837 h 404812"/>
              <a:gd name="connsiteX24" fmla="*/ 1883569 w 2288381"/>
              <a:gd name="connsiteY24" fmla="*/ 223837 h 404812"/>
              <a:gd name="connsiteX25" fmla="*/ 1664494 w 2288381"/>
              <a:gd name="connsiteY25" fmla="*/ 230981 h 40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288381" h="404812">
                <a:moveTo>
                  <a:pt x="1664494" y="230981"/>
                </a:moveTo>
                <a:lnTo>
                  <a:pt x="1433513" y="245268"/>
                </a:lnTo>
                <a:lnTo>
                  <a:pt x="1226344" y="273843"/>
                </a:lnTo>
                <a:lnTo>
                  <a:pt x="1038225" y="285750"/>
                </a:lnTo>
                <a:lnTo>
                  <a:pt x="762000" y="326231"/>
                </a:lnTo>
                <a:lnTo>
                  <a:pt x="230981" y="404812"/>
                </a:lnTo>
                <a:lnTo>
                  <a:pt x="7144" y="373856"/>
                </a:lnTo>
                <a:lnTo>
                  <a:pt x="0" y="259556"/>
                </a:lnTo>
                <a:lnTo>
                  <a:pt x="195263" y="233362"/>
                </a:lnTo>
                <a:lnTo>
                  <a:pt x="573881" y="192881"/>
                </a:lnTo>
                <a:lnTo>
                  <a:pt x="1040606" y="130968"/>
                </a:lnTo>
                <a:lnTo>
                  <a:pt x="1219200" y="92868"/>
                </a:lnTo>
                <a:lnTo>
                  <a:pt x="1609725" y="64293"/>
                </a:lnTo>
                <a:lnTo>
                  <a:pt x="1852613" y="47625"/>
                </a:lnTo>
                <a:lnTo>
                  <a:pt x="1916906" y="33337"/>
                </a:lnTo>
                <a:lnTo>
                  <a:pt x="2005013" y="9525"/>
                </a:lnTo>
                <a:lnTo>
                  <a:pt x="2035969" y="2381"/>
                </a:lnTo>
                <a:lnTo>
                  <a:pt x="2059781" y="0"/>
                </a:lnTo>
                <a:lnTo>
                  <a:pt x="2095500" y="4762"/>
                </a:lnTo>
                <a:lnTo>
                  <a:pt x="2147888" y="26193"/>
                </a:lnTo>
                <a:lnTo>
                  <a:pt x="2207419" y="54768"/>
                </a:lnTo>
                <a:lnTo>
                  <a:pt x="2286000" y="92868"/>
                </a:lnTo>
                <a:cubicBezTo>
                  <a:pt x="2286794" y="139699"/>
                  <a:pt x="2287587" y="186531"/>
                  <a:pt x="2288381" y="233362"/>
                </a:cubicBezTo>
                <a:lnTo>
                  <a:pt x="2088356" y="223837"/>
                </a:lnTo>
                <a:lnTo>
                  <a:pt x="1883569" y="223837"/>
                </a:lnTo>
                <a:lnTo>
                  <a:pt x="1664494" y="2309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2506663" y="4324350"/>
            <a:ext cx="4716462" cy="620713"/>
          </a:xfrm>
          <a:custGeom>
            <a:avLst/>
            <a:gdLst>
              <a:gd name="connsiteX0" fmla="*/ 2499360 w 4716780"/>
              <a:gd name="connsiteY0" fmla="*/ 270510 h 621030"/>
              <a:gd name="connsiteX1" fmla="*/ 2042160 w 4716780"/>
              <a:gd name="connsiteY1" fmla="*/ 308610 h 621030"/>
              <a:gd name="connsiteX2" fmla="*/ 1623060 w 4716780"/>
              <a:gd name="connsiteY2" fmla="*/ 354330 h 621030"/>
              <a:gd name="connsiteX3" fmla="*/ 1249680 w 4716780"/>
              <a:gd name="connsiteY3" fmla="*/ 403860 h 621030"/>
              <a:gd name="connsiteX4" fmla="*/ 1051560 w 4716780"/>
              <a:gd name="connsiteY4" fmla="*/ 438150 h 621030"/>
              <a:gd name="connsiteX5" fmla="*/ 773430 w 4716780"/>
              <a:gd name="connsiteY5" fmla="*/ 495300 h 621030"/>
              <a:gd name="connsiteX6" fmla="*/ 678180 w 4716780"/>
              <a:gd name="connsiteY6" fmla="*/ 521970 h 621030"/>
              <a:gd name="connsiteX7" fmla="*/ 571500 w 4716780"/>
              <a:gd name="connsiteY7" fmla="*/ 548640 h 621030"/>
              <a:gd name="connsiteX8" fmla="*/ 495300 w 4716780"/>
              <a:gd name="connsiteY8" fmla="*/ 582930 h 621030"/>
              <a:gd name="connsiteX9" fmla="*/ 430530 w 4716780"/>
              <a:gd name="connsiteY9" fmla="*/ 621030 h 621030"/>
              <a:gd name="connsiteX10" fmla="*/ 384810 w 4716780"/>
              <a:gd name="connsiteY10" fmla="*/ 609600 h 621030"/>
              <a:gd name="connsiteX11" fmla="*/ 327660 w 4716780"/>
              <a:gd name="connsiteY11" fmla="*/ 586740 h 621030"/>
              <a:gd name="connsiteX12" fmla="*/ 293370 w 4716780"/>
              <a:gd name="connsiteY12" fmla="*/ 567690 h 621030"/>
              <a:gd name="connsiteX13" fmla="*/ 240030 w 4716780"/>
              <a:gd name="connsiteY13" fmla="*/ 533400 h 621030"/>
              <a:gd name="connsiteX14" fmla="*/ 175260 w 4716780"/>
              <a:gd name="connsiteY14" fmla="*/ 480060 h 621030"/>
              <a:gd name="connsiteX15" fmla="*/ 125730 w 4716780"/>
              <a:gd name="connsiteY15" fmla="*/ 426720 h 621030"/>
              <a:gd name="connsiteX16" fmla="*/ 68580 w 4716780"/>
              <a:gd name="connsiteY16" fmla="*/ 358140 h 621030"/>
              <a:gd name="connsiteX17" fmla="*/ 30480 w 4716780"/>
              <a:gd name="connsiteY17" fmla="*/ 300990 h 621030"/>
              <a:gd name="connsiteX18" fmla="*/ 7620 w 4716780"/>
              <a:gd name="connsiteY18" fmla="*/ 259080 h 621030"/>
              <a:gd name="connsiteX19" fmla="*/ 0 w 4716780"/>
              <a:gd name="connsiteY19" fmla="*/ 209550 h 621030"/>
              <a:gd name="connsiteX20" fmla="*/ 3810 w 4716780"/>
              <a:gd name="connsiteY20" fmla="*/ 190500 h 621030"/>
              <a:gd name="connsiteX21" fmla="*/ 19050 w 4716780"/>
              <a:gd name="connsiteY21" fmla="*/ 186690 h 621030"/>
              <a:gd name="connsiteX22" fmla="*/ 34290 w 4716780"/>
              <a:gd name="connsiteY22" fmla="*/ 186690 h 621030"/>
              <a:gd name="connsiteX23" fmla="*/ 64770 w 4716780"/>
              <a:gd name="connsiteY23" fmla="*/ 213360 h 621030"/>
              <a:gd name="connsiteX24" fmla="*/ 114300 w 4716780"/>
              <a:gd name="connsiteY24" fmla="*/ 251460 h 621030"/>
              <a:gd name="connsiteX25" fmla="*/ 156210 w 4716780"/>
              <a:gd name="connsiteY25" fmla="*/ 278130 h 621030"/>
              <a:gd name="connsiteX26" fmla="*/ 209550 w 4716780"/>
              <a:gd name="connsiteY26" fmla="*/ 300990 h 621030"/>
              <a:gd name="connsiteX27" fmla="*/ 266700 w 4716780"/>
              <a:gd name="connsiteY27" fmla="*/ 320040 h 621030"/>
              <a:gd name="connsiteX28" fmla="*/ 316230 w 4716780"/>
              <a:gd name="connsiteY28" fmla="*/ 331470 h 621030"/>
              <a:gd name="connsiteX29" fmla="*/ 373380 w 4716780"/>
              <a:gd name="connsiteY29" fmla="*/ 335280 h 621030"/>
              <a:gd name="connsiteX30" fmla="*/ 518160 w 4716780"/>
              <a:gd name="connsiteY30" fmla="*/ 323850 h 621030"/>
              <a:gd name="connsiteX31" fmla="*/ 739140 w 4716780"/>
              <a:gd name="connsiteY31" fmla="*/ 304800 h 621030"/>
              <a:gd name="connsiteX32" fmla="*/ 1078230 w 4716780"/>
              <a:gd name="connsiteY32" fmla="*/ 262890 h 621030"/>
              <a:gd name="connsiteX33" fmla="*/ 1249680 w 4716780"/>
              <a:gd name="connsiteY33" fmla="*/ 243840 h 621030"/>
              <a:gd name="connsiteX34" fmla="*/ 1485900 w 4716780"/>
              <a:gd name="connsiteY34" fmla="*/ 217170 h 621030"/>
              <a:gd name="connsiteX35" fmla="*/ 1710690 w 4716780"/>
              <a:gd name="connsiteY35" fmla="*/ 190500 h 621030"/>
              <a:gd name="connsiteX36" fmla="*/ 1889760 w 4716780"/>
              <a:gd name="connsiteY36" fmla="*/ 167640 h 621030"/>
              <a:gd name="connsiteX37" fmla="*/ 2274570 w 4716780"/>
              <a:gd name="connsiteY37" fmla="*/ 129540 h 621030"/>
              <a:gd name="connsiteX38" fmla="*/ 2442210 w 4716780"/>
              <a:gd name="connsiteY38" fmla="*/ 110490 h 621030"/>
              <a:gd name="connsiteX39" fmla="*/ 2785110 w 4716780"/>
              <a:gd name="connsiteY39" fmla="*/ 95250 h 621030"/>
              <a:gd name="connsiteX40" fmla="*/ 3440430 w 4716780"/>
              <a:gd name="connsiteY40" fmla="*/ 64770 h 621030"/>
              <a:gd name="connsiteX41" fmla="*/ 3657600 w 4716780"/>
              <a:gd name="connsiteY41" fmla="*/ 64770 h 621030"/>
              <a:gd name="connsiteX42" fmla="*/ 3829050 w 4716780"/>
              <a:gd name="connsiteY42" fmla="*/ 60960 h 621030"/>
              <a:gd name="connsiteX43" fmla="*/ 4004310 w 4716780"/>
              <a:gd name="connsiteY43" fmla="*/ 49530 h 621030"/>
              <a:gd name="connsiteX44" fmla="*/ 4099560 w 4716780"/>
              <a:gd name="connsiteY44" fmla="*/ 45720 h 621030"/>
              <a:gd name="connsiteX45" fmla="*/ 4152900 w 4716780"/>
              <a:gd name="connsiteY45" fmla="*/ 34290 h 621030"/>
              <a:gd name="connsiteX46" fmla="*/ 4263390 w 4716780"/>
              <a:gd name="connsiteY46" fmla="*/ 0 h 621030"/>
              <a:gd name="connsiteX47" fmla="*/ 4290060 w 4716780"/>
              <a:gd name="connsiteY47" fmla="*/ 0 h 621030"/>
              <a:gd name="connsiteX48" fmla="*/ 4389120 w 4716780"/>
              <a:gd name="connsiteY48" fmla="*/ 22860 h 621030"/>
              <a:gd name="connsiteX49" fmla="*/ 4533900 w 4716780"/>
              <a:gd name="connsiteY49" fmla="*/ 72390 h 621030"/>
              <a:gd name="connsiteX50" fmla="*/ 4625340 w 4716780"/>
              <a:gd name="connsiteY50" fmla="*/ 114300 h 621030"/>
              <a:gd name="connsiteX51" fmla="*/ 4674870 w 4716780"/>
              <a:gd name="connsiteY51" fmla="*/ 144780 h 621030"/>
              <a:gd name="connsiteX52" fmla="*/ 4701540 w 4716780"/>
              <a:gd name="connsiteY52" fmla="*/ 171450 h 621030"/>
              <a:gd name="connsiteX53" fmla="*/ 4712970 w 4716780"/>
              <a:gd name="connsiteY53" fmla="*/ 194310 h 621030"/>
              <a:gd name="connsiteX54" fmla="*/ 4716780 w 4716780"/>
              <a:gd name="connsiteY54" fmla="*/ 217170 h 621030"/>
              <a:gd name="connsiteX55" fmla="*/ 4716780 w 4716780"/>
              <a:gd name="connsiteY55" fmla="*/ 251460 h 621030"/>
              <a:gd name="connsiteX56" fmla="*/ 4709160 w 4716780"/>
              <a:gd name="connsiteY56" fmla="*/ 278130 h 621030"/>
              <a:gd name="connsiteX57" fmla="*/ 4686300 w 4716780"/>
              <a:gd name="connsiteY57" fmla="*/ 297180 h 621030"/>
              <a:gd name="connsiteX58" fmla="*/ 4629150 w 4716780"/>
              <a:gd name="connsiteY58" fmla="*/ 308610 h 621030"/>
              <a:gd name="connsiteX59" fmla="*/ 4522470 w 4716780"/>
              <a:gd name="connsiteY59" fmla="*/ 308610 h 621030"/>
              <a:gd name="connsiteX60" fmla="*/ 4381500 w 4716780"/>
              <a:gd name="connsiteY60" fmla="*/ 289560 h 621030"/>
              <a:gd name="connsiteX61" fmla="*/ 4110990 w 4716780"/>
              <a:gd name="connsiteY61" fmla="*/ 259080 h 621030"/>
              <a:gd name="connsiteX62" fmla="*/ 3768090 w 4716780"/>
              <a:gd name="connsiteY62" fmla="*/ 240030 h 621030"/>
              <a:gd name="connsiteX63" fmla="*/ 3646170 w 4716780"/>
              <a:gd name="connsiteY63" fmla="*/ 243840 h 621030"/>
              <a:gd name="connsiteX64" fmla="*/ 3448050 w 4716780"/>
              <a:gd name="connsiteY64" fmla="*/ 243840 h 621030"/>
              <a:gd name="connsiteX65" fmla="*/ 3139440 w 4716780"/>
              <a:gd name="connsiteY65" fmla="*/ 247650 h 621030"/>
              <a:gd name="connsiteX66" fmla="*/ 2849880 w 4716780"/>
              <a:gd name="connsiteY66" fmla="*/ 255270 h 621030"/>
              <a:gd name="connsiteX67" fmla="*/ 2499360 w 4716780"/>
              <a:gd name="connsiteY67" fmla="*/ 270510 h 62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4716780" h="621030">
                <a:moveTo>
                  <a:pt x="2499360" y="270510"/>
                </a:moveTo>
                <a:lnTo>
                  <a:pt x="2042160" y="308610"/>
                </a:lnTo>
                <a:lnTo>
                  <a:pt x="1623060" y="354330"/>
                </a:lnTo>
                <a:lnTo>
                  <a:pt x="1249680" y="403860"/>
                </a:lnTo>
                <a:lnTo>
                  <a:pt x="1051560" y="438150"/>
                </a:lnTo>
                <a:lnTo>
                  <a:pt x="773430" y="495300"/>
                </a:lnTo>
                <a:lnTo>
                  <a:pt x="678180" y="521970"/>
                </a:lnTo>
                <a:lnTo>
                  <a:pt x="571500" y="548640"/>
                </a:lnTo>
                <a:lnTo>
                  <a:pt x="495300" y="582930"/>
                </a:lnTo>
                <a:lnTo>
                  <a:pt x="430530" y="621030"/>
                </a:lnTo>
                <a:lnTo>
                  <a:pt x="384810" y="609600"/>
                </a:lnTo>
                <a:lnTo>
                  <a:pt x="327660" y="586740"/>
                </a:lnTo>
                <a:lnTo>
                  <a:pt x="293370" y="567690"/>
                </a:lnTo>
                <a:lnTo>
                  <a:pt x="240030" y="533400"/>
                </a:lnTo>
                <a:lnTo>
                  <a:pt x="175260" y="480060"/>
                </a:lnTo>
                <a:lnTo>
                  <a:pt x="125730" y="426720"/>
                </a:lnTo>
                <a:lnTo>
                  <a:pt x="68580" y="358140"/>
                </a:lnTo>
                <a:lnTo>
                  <a:pt x="30480" y="300990"/>
                </a:lnTo>
                <a:lnTo>
                  <a:pt x="7620" y="259080"/>
                </a:lnTo>
                <a:lnTo>
                  <a:pt x="0" y="209550"/>
                </a:lnTo>
                <a:lnTo>
                  <a:pt x="3810" y="190500"/>
                </a:lnTo>
                <a:lnTo>
                  <a:pt x="19050" y="186690"/>
                </a:lnTo>
                <a:lnTo>
                  <a:pt x="34290" y="186690"/>
                </a:lnTo>
                <a:lnTo>
                  <a:pt x="64770" y="213360"/>
                </a:lnTo>
                <a:lnTo>
                  <a:pt x="114300" y="251460"/>
                </a:lnTo>
                <a:lnTo>
                  <a:pt x="156210" y="278130"/>
                </a:lnTo>
                <a:lnTo>
                  <a:pt x="209550" y="300990"/>
                </a:lnTo>
                <a:lnTo>
                  <a:pt x="266700" y="320040"/>
                </a:lnTo>
                <a:lnTo>
                  <a:pt x="316230" y="331470"/>
                </a:lnTo>
                <a:lnTo>
                  <a:pt x="373380" y="335280"/>
                </a:lnTo>
                <a:lnTo>
                  <a:pt x="518160" y="323850"/>
                </a:lnTo>
                <a:lnTo>
                  <a:pt x="739140" y="304800"/>
                </a:lnTo>
                <a:lnTo>
                  <a:pt x="1078230" y="262890"/>
                </a:lnTo>
                <a:lnTo>
                  <a:pt x="1249680" y="243840"/>
                </a:lnTo>
                <a:lnTo>
                  <a:pt x="1485900" y="217170"/>
                </a:lnTo>
                <a:lnTo>
                  <a:pt x="1710690" y="190500"/>
                </a:lnTo>
                <a:lnTo>
                  <a:pt x="1889760" y="167640"/>
                </a:lnTo>
                <a:lnTo>
                  <a:pt x="2274570" y="129540"/>
                </a:lnTo>
                <a:lnTo>
                  <a:pt x="2442210" y="110490"/>
                </a:lnTo>
                <a:lnTo>
                  <a:pt x="2785110" y="95250"/>
                </a:lnTo>
                <a:lnTo>
                  <a:pt x="3440430" y="64770"/>
                </a:lnTo>
                <a:lnTo>
                  <a:pt x="3657600" y="64770"/>
                </a:lnTo>
                <a:lnTo>
                  <a:pt x="3829050" y="60960"/>
                </a:lnTo>
                <a:lnTo>
                  <a:pt x="4004310" y="49530"/>
                </a:lnTo>
                <a:lnTo>
                  <a:pt x="4099560" y="45720"/>
                </a:lnTo>
                <a:lnTo>
                  <a:pt x="4152900" y="34290"/>
                </a:lnTo>
                <a:lnTo>
                  <a:pt x="4263390" y="0"/>
                </a:lnTo>
                <a:lnTo>
                  <a:pt x="4290060" y="0"/>
                </a:lnTo>
                <a:lnTo>
                  <a:pt x="4389120" y="22860"/>
                </a:lnTo>
                <a:lnTo>
                  <a:pt x="4533900" y="72390"/>
                </a:lnTo>
                <a:lnTo>
                  <a:pt x="4625340" y="114300"/>
                </a:lnTo>
                <a:lnTo>
                  <a:pt x="4674870" y="144780"/>
                </a:lnTo>
                <a:lnTo>
                  <a:pt x="4701540" y="171450"/>
                </a:lnTo>
                <a:lnTo>
                  <a:pt x="4712970" y="194310"/>
                </a:lnTo>
                <a:lnTo>
                  <a:pt x="4716780" y="217170"/>
                </a:lnTo>
                <a:lnTo>
                  <a:pt x="4716780" y="251460"/>
                </a:lnTo>
                <a:lnTo>
                  <a:pt x="4709160" y="278130"/>
                </a:lnTo>
                <a:lnTo>
                  <a:pt x="4686300" y="297180"/>
                </a:lnTo>
                <a:lnTo>
                  <a:pt x="4629150" y="308610"/>
                </a:lnTo>
                <a:lnTo>
                  <a:pt x="4522470" y="308610"/>
                </a:lnTo>
                <a:lnTo>
                  <a:pt x="4381500" y="289560"/>
                </a:lnTo>
                <a:lnTo>
                  <a:pt x="4110990" y="259080"/>
                </a:lnTo>
                <a:lnTo>
                  <a:pt x="3768090" y="240030"/>
                </a:lnTo>
                <a:lnTo>
                  <a:pt x="3646170" y="243840"/>
                </a:lnTo>
                <a:lnTo>
                  <a:pt x="3448050" y="243840"/>
                </a:lnTo>
                <a:lnTo>
                  <a:pt x="3139440" y="247650"/>
                </a:lnTo>
                <a:lnTo>
                  <a:pt x="2849880" y="255270"/>
                </a:lnTo>
                <a:lnTo>
                  <a:pt x="2499360" y="27051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843264" y="340518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842686" y="451505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579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9" fill="hold" display="0">
                  <p:stCondLst>
                    <p:cond delay="indefinite"/>
                  </p:stCondLst>
                </p:cTn>
                <p:tgtEl>
                  <p:spTgt spid="27"/>
                </p:tgtEl>
              </p:cMediaNode>
            </p:video>
          </p:childTnLst>
        </p:cTn>
      </p:par>
    </p:tnLst>
    <p:bldLst>
      <p:bldP spid="15" grpId="0"/>
      <p:bldP spid="17" grpId="0"/>
      <p:bldP spid="18" grpId="0"/>
      <p:bldP spid="19" grpId="0"/>
      <p:bldP spid="24" grpId="0" animBg="1"/>
      <p:bldP spid="25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/>
      <p:bldP spid="38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フレーム 22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第３位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三画目が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馬は小学校２年生</a:t>
            </a:r>
            <a:endParaRPr lang="ja-JP" altLang="en-US" dirty="0"/>
          </a:p>
        </p:txBody>
      </p:sp>
      <p:sp>
        <p:nvSpPr>
          <p:cNvPr id="53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馬</a:t>
            </a:r>
          </a:p>
        </p:txBody>
      </p:sp>
      <p:sp>
        <p:nvSpPr>
          <p:cNvPr id="54" name="フリーフォーム 53"/>
          <p:cNvSpPr/>
          <p:nvPr/>
        </p:nvSpPr>
        <p:spPr>
          <a:xfrm>
            <a:off x="3265488" y="1809003"/>
            <a:ext cx="461962" cy="2767013"/>
          </a:xfrm>
          <a:custGeom>
            <a:avLst/>
            <a:gdLst>
              <a:gd name="connsiteX0" fmla="*/ 444844 w 462496"/>
              <a:gd name="connsiteY0" fmla="*/ 490740 h 2767914"/>
              <a:gd name="connsiteX1" fmla="*/ 427191 w 462496"/>
              <a:gd name="connsiteY1" fmla="*/ 903808 h 2767914"/>
              <a:gd name="connsiteX2" fmla="*/ 423661 w 462496"/>
              <a:gd name="connsiteY2" fmla="*/ 1203901 h 2767914"/>
              <a:gd name="connsiteX3" fmla="*/ 406008 w 462496"/>
              <a:gd name="connsiteY3" fmla="*/ 1588726 h 2767914"/>
              <a:gd name="connsiteX4" fmla="*/ 409539 w 462496"/>
              <a:gd name="connsiteY4" fmla="*/ 1761720 h 2767914"/>
              <a:gd name="connsiteX5" fmla="*/ 360111 w 462496"/>
              <a:gd name="connsiteY5" fmla="*/ 2308948 h 2767914"/>
              <a:gd name="connsiteX6" fmla="*/ 338928 w 462496"/>
              <a:gd name="connsiteY6" fmla="*/ 2446638 h 2767914"/>
              <a:gd name="connsiteX7" fmla="*/ 296562 w 462496"/>
              <a:gd name="connsiteY7" fmla="*/ 2654937 h 2767914"/>
              <a:gd name="connsiteX8" fmla="*/ 271849 w 462496"/>
              <a:gd name="connsiteY8" fmla="*/ 2711425 h 2767914"/>
              <a:gd name="connsiteX9" fmla="*/ 250666 w 462496"/>
              <a:gd name="connsiteY9" fmla="*/ 2743200 h 2767914"/>
              <a:gd name="connsiteX10" fmla="*/ 222422 w 462496"/>
              <a:gd name="connsiteY10" fmla="*/ 2764383 h 2767914"/>
              <a:gd name="connsiteX11" fmla="*/ 204769 w 462496"/>
              <a:gd name="connsiteY11" fmla="*/ 2767914 h 2767914"/>
              <a:gd name="connsiteX12" fmla="*/ 176525 w 462496"/>
              <a:gd name="connsiteY12" fmla="*/ 2757322 h 2767914"/>
              <a:gd name="connsiteX13" fmla="*/ 127098 w 462496"/>
              <a:gd name="connsiteY13" fmla="*/ 2718486 h 2767914"/>
              <a:gd name="connsiteX14" fmla="*/ 91793 w 462496"/>
              <a:gd name="connsiteY14" fmla="*/ 2669059 h 2767914"/>
              <a:gd name="connsiteX15" fmla="*/ 60019 w 462496"/>
              <a:gd name="connsiteY15" fmla="*/ 2594919 h 2767914"/>
              <a:gd name="connsiteX16" fmla="*/ 42366 w 462496"/>
              <a:gd name="connsiteY16" fmla="*/ 2527839 h 2767914"/>
              <a:gd name="connsiteX17" fmla="*/ 28244 w 462496"/>
              <a:gd name="connsiteY17" fmla="*/ 2418394 h 2767914"/>
              <a:gd name="connsiteX18" fmla="*/ 28244 w 462496"/>
              <a:gd name="connsiteY18" fmla="*/ 2361906 h 2767914"/>
              <a:gd name="connsiteX19" fmla="*/ 52958 w 462496"/>
              <a:gd name="connsiteY19" fmla="*/ 2319540 h 2767914"/>
              <a:gd name="connsiteX20" fmla="*/ 95324 w 462496"/>
              <a:gd name="connsiteY20" fmla="*/ 2217155 h 2767914"/>
              <a:gd name="connsiteX21" fmla="*/ 134159 w 462496"/>
              <a:gd name="connsiteY21" fmla="*/ 2093588 h 2767914"/>
              <a:gd name="connsiteX22" fmla="*/ 144751 w 462496"/>
              <a:gd name="connsiteY22" fmla="*/ 2033569 h 2767914"/>
              <a:gd name="connsiteX23" fmla="*/ 165934 w 462496"/>
              <a:gd name="connsiteY23" fmla="*/ 1652275 h 2767914"/>
              <a:gd name="connsiteX24" fmla="*/ 194178 w 462496"/>
              <a:gd name="connsiteY24" fmla="*/ 1105047 h 2767914"/>
              <a:gd name="connsiteX25" fmla="*/ 211830 w 462496"/>
              <a:gd name="connsiteY25" fmla="*/ 564880 h 2767914"/>
              <a:gd name="connsiteX26" fmla="*/ 208300 w 462496"/>
              <a:gd name="connsiteY26" fmla="*/ 335398 h 2767914"/>
              <a:gd name="connsiteX27" fmla="*/ 204769 w 462496"/>
              <a:gd name="connsiteY27" fmla="*/ 275379 h 2767914"/>
              <a:gd name="connsiteX28" fmla="*/ 190647 w 462496"/>
              <a:gd name="connsiteY28" fmla="*/ 236544 h 2767914"/>
              <a:gd name="connsiteX29" fmla="*/ 158873 w 462496"/>
              <a:gd name="connsiteY29" fmla="*/ 172995 h 2767914"/>
              <a:gd name="connsiteX30" fmla="*/ 116507 w 462496"/>
              <a:gd name="connsiteY30" fmla="*/ 130629 h 2767914"/>
              <a:gd name="connsiteX31" fmla="*/ 70610 w 462496"/>
              <a:gd name="connsiteY31" fmla="*/ 95324 h 2767914"/>
              <a:gd name="connsiteX32" fmla="*/ 31775 w 462496"/>
              <a:gd name="connsiteY32" fmla="*/ 70610 h 2767914"/>
              <a:gd name="connsiteX33" fmla="*/ 10592 w 462496"/>
              <a:gd name="connsiteY33" fmla="*/ 49427 h 2767914"/>
              <a:gd name="connsiteX34" fmla="*/ 0 w 462496"/>
              <a:gd name="connsiteY34" fmla="*/ 28244 h 2767914"/>
              <a:gd name="connsiteX35" fmla="*/ 3531 w 462496"/>
              <a:gd name="connsiteY35" fmla="*/ 10592 h 2767914"/>
              <a:gd name="connsiteX36" fmla="*/ 24714 w 462496"/>
              <a:gd name="connsiteY36" fmla="*/ 0 h 2767914"/>
              <a:gd name="connsiteX37" fmla="*/ 60019 w 462496"/>
              <a:gd name="connsiteY37" fmla="*/ 0 h 2767914"/>
              <a:gd name="connsiteX38" fmla="*/ 137690 w 462496"/>
              <a:gd name="connsiteY38" fmla="*/ 17653 h 2767914"/>
              <a:gd name="connsiteX39" fmla="*/ 268318 w 462496"/>
              <a:gd name="connsiteY39" fmla="*/ 60019 h 2767914"/>
              <a:gd name="connsiteX40" fmla="*/ 416600 w 462496"/>
              <a:gd name="connsiteY40" fmla="*/ 120037 h 2767914"/>
              <a:gd name="connsiteX41" fmla="*/ 441313 w 462496"/>
              <a:gd name="connsiteY41" fmla="*/ 141220 h 2767914"/>
              <a:gd name="connsiteX42" fmla="*/ 462496 w 462496"/>
              <a:gd name="connsiteY42" fmla="*/ 225952 h 2767914"/>
              <a:gd name="connsiteX43" fmla="*/ 448374 w 462496"/>
              <a:gd name="connsiteY43" fmla="*/ 388355 h 2767914"/>
              <a:gd name="connsiteX44" fmla="*/ 444844 w 462496"/>
              <a:gd name="connsiteY44" fmla="*/ 490740 h 276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62496" h="2767914">
                <a:moveTo>
                  <a:pt x="444844" y="490740"/>
                </a:moveTo>
                <a:lnTo>
                  <a:pt x="427191" y="903808"/>
                </a:lnTo>
                <a:cubicBezTo>
                  <a:pt x="426014" y="1003839"/>
                  <a:pt x="424838" y="1103870"/>
                  <a:pt x="423661" y="1203901"/>
                </a:cubicBezTo>
                <a:lnTo>
                  <a:pt x="406008" y="1588726"/>
                </a:lnTo>
                <a:lnTo>
                  <a:pt x="409539" y="1761720"/>
                </a:lnTo>
                <a:lnTo>
                  <a:pt x="360111" y="2308948"/>
                </a:lnTo>
                <a:lnTo>
                  <a:pt x="338928" y="2446638"/>
                </a:lnTo>
                <a:lnTo>
                  <a:pt x="296562" y="2654937"/>
                </a:lnTo>
                <a:lnTo>
                  <a:pt x="271849" y="2711425"/>
                </a:lnTo>
                <a:lnTo>
                  <a:pt x="250666" y="2743200"/>
                </a:lnTo>
                <a:lnTo>
                  <a:pt x="222422" y="2764383"/>
                </a:lnTo>
                <a:lnTo>
                  <a:pt x="204769" y="2767914"/>
                </a:lnTo>
                <a:lnTo>
                  <a:pt x="176525" y="2757322"/>
                </a:lnTo>
                <a:lnTo>
                  <a:pt x="127098" y="2718486"/>
                </a:lnTo>
                <a:lnTo>
                  <a:pt x="91793" y="2669059"/>
                </a:lnTo>
                <a:lnTo>
                  <a:pt x="60019" y="2594919"/>
                </a:lnTo>
                <a:lnTo>
                  <a:pt x="42366" y="2527839"/>
                </a:lnTo>
                <a:lnTo>
                  <a:pt x="28244" y="2418394"/>
                </a:lnTo>
                <a:lnTo>
                  <a:pt x="28244" y="2361906"/>
                </a:lnTo>
                <a:lnTo>
                  <a:pt x="52958" y="2319540"/>
                </a:lnTo>
                <a:lnTo>
                  <a:pt x="95324" y="2217155"/>
                </a:lnTo>
                <a:lnTo>
                  <a:pt x="134159" y="2093588"/>
                </a:lnTo>
                <a:lnTo>
                  <a:pt x="144751" y="2033569"/>
                </a:lnTo>
                <a:lnTo>
                  <a:pt x="165934" y="1652275"/>
                </a:lnTo>
                <a:lnTo>
                  <a:pt x="194178" y="1105047"/>
                </a:lnTo>
                <a:lnTo>
                  <a:pt x="211830" y="564880"/>
                </a:lnTo>
                <a:cubicBezTo>
                  <a:pt x="210653" y="488386"/>
                  <a:pt x="209477" y="411892"/>
                  <a:pt x="208300" y="335398"/>
                </a:cubicBezTo>
                <a:lnTo>
                  <a:pt x="204769" y="275379"/>
                </a:lnTo>
                <a:lnTo>
                  <a:pt x="190647" y="236544"/>
                </a:lnTo>
                <a:lnTo>
                  <a:pt x="158873" y="172995"/>
                </a:lnTo>
                <a:lnTo>
                  <a:pt x="116507" y="130629"/>
                </a:lnTo>
                <a:lnTo>
                  <a:pt x="70610" y="95324"/>
                </a:lnTo>
                <a:lnTo>
                  <a:pt x="31775" y="70610"/>
                </a:lnTo>
                <a:lnTo>
                  <a:pt x="10592" y="49427"/>
                </a:lnTo>
                <a:lnTo>
                  <a:pt x="0" y="28244"/>
                </a:lnTo>
                <a:lnTo>
                  <a:pt x="3531" y="10592"/>
                </a:lnTo>
                <a:lnTo>
                  <a:pt x="24714" y="0"/>
                </a:lnTo>
                <a:lnTo>
                  <a:pt x="60019" y="0"/>
                </a:lnTo>
                <a:lnTo>
                  <a:pt x="137690" y="17653"/>
                </a:lnTo>
                <a:lnTo>
                  <a:pt x="268318" y="60019"/>
                </a:lnTo>
                <a:lnTo>
                  <a:pt x="416600" y="120037"/>
                </a:lnTo>
                <a:lnTo>
                  <a:pt x="441313" y="141220"/>
                </a:lnTo>
                <a:lnTo>
                  <a:pt x="462496" y="225952"/>
                </a:lnTo>
                <a:lnTo>
                  <a:pt x="448374" y="388355"/>
                </a:lnTo>
                <a:lnTo>
                  <a:pt x="444844" y="49074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/>
          <p:nvPr/>
        </p:nvSpPr>
        <p:spPr>
          <a:xfrm>
            <a:off x="3684588" y="4665663"/>
            <a:ext cx="476250" cy="1068387"/>
          </a:xfrm>
          <a:custGeom>
            <a:avLst/>
            <a:gdLst>
              <a:gd name="connsiteX0" fmla="*/ 102394 w 476250"/>
              <a:gd name="connsiteY0" fmla="*/ 378619 h 1069181"/>
              <a:gd name="connsiteX1" fmla="*/ 38100 w 476250"/>
              <a:gd name="connsiteY1" fmla="*/ 135731 h 1069181"/>
              <a:gd name="connsiteX2" fmla="*/ 9525 w 476250"/>
              <a:gd name="connsiteY2" fmla="*/ 45244 h 1069181"/>
              <a:gd name="connsiteX3" fmla="*/ 0 w 476250"/>
              <a:gd name="connsiteY3" fmla="*/ 16669 h 1069181"/>
              <a:gd name="connsiteX4" fmla="*/ 2381 w 476250"/>
              <a:gd name="connsiteY4" fmla="*/ 7144 h 1069181"/>
              <a:gd name="connsiteX5" fmla="*/ 19050 w 476250"/>
              <a:gd name="connsiteY5" fmla="*/ 0 h 1069181"/>
              <a:gd name="connsiteX6" fmla="*/ 59531 w 476250"/>
              <a:gd name="connsiteY6" fmla="*/ 14287 h 1069181"/>
              <a:gd name="connsiteX7" fmla="*/ 100012 w 476250"/>
              <a:gd name="connsiteY7" fmla="*/ 64294 h 1069181"/>
              <a:gd name="connsiteX8" fmla="*/ 221456 w 476250"/>
              <a:gd name="connsiteY8" fmla="*/ 214312 h 1069181"/>
              <a:gd name="connsiteX9" fmla="*/ 328612 w 476250"/>
              <a:gd name="connsiteY9" fmla="*/ 376237 h 1069181"/>
              <a:gd name="connsiteX10" fmla="*/ 381000 w 476250"/>
              <a:gd name="connsiteY10" fmla="*/ 466725 h 1069181"/>
              <a:gd name="connsiteX11" fmla="*/ 426244 w 476250"/>
              <a:gd name="connsiteY11" fmla="*/ 561975 h 1069181"/>
              <a:gd name="connsiteX12" fmla="*/ 466725 w 476250"/>
              <a:gd name="connsiteY12" fmla="*/ 669131 h 1069181"/>
              <a:gd name="connsiteX13" fmla="*/ 476250 w 476250"/>
              <a:gd name="connsiteY13" fmla="*/ 707231 h 1069181"/>
              <a:gd name="connsiteX14" fmla="*/ 476250 w 476250"/>
              <a:gd name="connsiteY14" fmla="*/ 735806 h 1069181"/>
              <a:gd name="connsiteX15" fmla="*/ 459581 w 476250"/>
              <a:gd name="connsiteY15" fmla="*/ 845344 h 1069181"/>
              <a:gd name="connsiteX16" fmla="*/ 423862 w 476250"/>
              <a:gd name="connsiteY16" fmla="*/ 964406 h 1069181"/>
              <a:gd name="connsiteX17" fmla="*/ 400050 w 476250"/>
              <a:gd name="connsiteY17" fmla="*/ 1014412 h 1069181"/>
              <a:gd name="connsiteX18" fmla="*/ 376237 w 476250"/>
              <a:gd name="connsiteY18" fmla="*/ 1047750 h 1069181"/>
              <a:gd name="connsiteX19" fmla="*/ 359569 w 476250"/>
              <a:gd name="connsiteY19" fmla="*/ 1059656 h 1069181"/>
              <a:gd name="connsiteX20" fmla="*/ 340519 w 476250"/>
              <a:gd name="connsiteY20" fmla="*/ 1066800 h 1069181"/>
              <a:gd name="connsiteX21" fmla="*/ 309562 w 476250"/>
              <a:gd name="connsiteY21" fmla="*/ 1069181 h 1069181"/>
              <a:gd name="connsiteX22" fmla="*/ 276225 w 476250"/>
              <a:gd name="connsiteY22" fmla="*/ 1059656 h 1069181"/>
              <a:gd name="connsiteX23" fmla="*/ 250031 w 476250"/>
              <a:gd name="connsiteY23" fmla="*/ 1042987 h 1069181"/>
              <a:gd name="connsiteX24" fmla="*/ 219075 w 476250"/>
              <a:gd name="connsiteY24" fmla="*/ 1007269 h 1069181"/>
              <a:gd name="connsiteX25" fmla="*/ 202406 w 476250"/>
              <a:gd name="connsiteY25" fmla="*/ 981075 h 1069181"/>
              <a:gd name="connsiteX26" fmla="*/ 192881 w 476250"/>
              <a:gd name="connsiteY26" fmla="*/ 928687 h 1069181"/>
              <a:gd name="connsiteX27" fmla="*/ 192881 w 476250"/>
              <a:gd name="connsiteY27" fmla="*/ 869156 h 1069181"/>
              <a:gd name="connsiteX28" fmla="*/ 185737 w 476250"/>
              <a:gd name="connsiteY28" fmla="*/ 776287 h 1069181"/>
              <a:gd name="connsiteX29" fmla="*/ 169069 w 476250"/>
              <a:gd name="connsiteY29" fmla="*/ 650081 h 1069181"/>
              <a:gd name="connsiteX30" fmla="*/ 102394 w 476250"/>
              <a:gd name="connsiteY30" fmla="*/ 37861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76250" h="1069181">
                <a:moveTo>
                  <a:pt x="102394" y="378619"/>
                </a:moveTo>
                <a:lnTo>
                  <a:pt x="38100" y="135731"/>
                </a:lnTo>
                <a:lnTo>
                  <a:pt x="9525" y="45244"/>
                </a:lnTo>
                <a:lnTo>
                  <a:pt x="0" y="16669"/>
                </a:lnTo>
                <a:lnTo>
                  <a:pt x="2381" y="7144"/>
                </a:lnTo>
                <a:lnTo>
                  <a:pt x="19050" y="0"/>
                </a:lnTo>
                <a:lnTo>
                  <a:pt x="59531" y="14287"/>
                </a:lnTo>
                <a:lnTo>
                  <a:pt x="100012" y="64294"/>
                </a:lnTo>
                <a:lnTo>
                  <a:pt x="221456" y="214312"/>
                </a:lnTo>
                <a:lnTo>
                  <a:pt x="328612" y="376237"/>
                </a:lnTo>
                <a:lnTo>
                  <a:pt x="381000" y="466725"/>
                </a:lnTo>
                <a:lnTo>
                  <a:pt x="426244" y="561975"/>
                </a:lnTo>
                <a:lnTo>
                  <a:pt x="466725" y="669131"/>
                </a:lnTo>
                <a:lnTo>
                  <a:pt x="476250" y="707231"/>
                </a:lnTo>
                <a:lnTo>
                  <a:pt x="476250" y="735806"/>
                </a:lnTo>
                <a:lnTo>
                  <a:pt x="459581" y="845344"/>
                </a:lnTo>
                <a:lnTo>
                  <a:pt x="423862" y="964406"/>
                </a:lnTo>
                <a:lnTo>
                  <a:pt x="400050" y="1014412"/>
                </a:lnTo>
                <a:lnTo>
                  <a:pt x="376237" y="1047750"/>
                </a:lnTo>
                <a:lnTo>
                  <a:pt x="359569" y="1059656"/>
                </a:lnTo>
                <a:lnTo>
                  <a:pt x="340519" y="1066800"/>
                </a:lnTo>
                <a:lnTo>
                  <a:pt x="309562" y="1069181"/>
                </a:lnTo>
                <a:lnTo>
                  <a:pt x="276225" y="1059656"/>
                </a:lnTo>
                <a:lnTo>
                  <a:pt x="250031" y="1042987"/>
                </a:lnTo>
                <a:lnTo>
                  <a:pt x="219075" y="1007269"/>
                </a:lnTo>
                <a:lnTo>
                  <a:pt x="202406" y="981075"/>
                </a:lnTo>
                <a:lnTo>
                  <a:pt x="192881" y="928687"/>
                </a:lnTo>
                <a:lnTo>
                  <a:pt x="192881" y="869156"/>
                </a:lnTo>
                <a:lnTo>
                  <a:pt x="185737" y="776287"/>
                </a:lnTo>
                <a:lnTo>
                  <a:pt x="169069" y="650081"/>
                </a:lnTo>
                <a:lnTo>
                  <a:pt x="102394" y="3786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4510088" y="4598988"/>
            <a:ext cx="568325" cy="820737"/>
          </a:xfrm>
          <a:custGeom>
            <a:avLst/>
            <a:gdLst>
              <a:gd name="connsiteX0" fmla="*/ 142875 w 569118"/>
              <a:gd name="connsiteY0" fmla="*/ 233362 h 821531"/>
              <a:gd name="connsiteX1" fmla="*/ 85725 w 569118"/>
              <a:gd name="connsiteY1" fmla="*/ 152400 h 821531"/>
              <a:gd name="connsiteX2" fmla="*/ 47625 w 569118"/>
              <a:gd name="connsiteY2" fmla="*/ 102394 h 821531"/>
              <a:gd name="connsiteX3" fmla="*/ 16668 w 569118"/>
              <a:gd name="connsiteY3" fmla="*/ 66675 h 821531"/>
              <a:gd name="connsiteX4" fmla="*/ 2381 w 569118"/>
              <a:gd name="connsiteY4" fmla="*/ 42862 h 821531"/>
              <a:gd name="connsiteX5" fmla="*/ 0 w 569118"/>
              <a:gd name="connsiteY5" fmla="*/ 16669 h 821531"/>
              <a:gd name="connsiteX6" fmla="*/ 7143 w 569118"/>
              <a:gd name="connsiteY6" fmla="*/ 0 h 821531"/>
              <a:gd name="connsiteX7" fmla="*/ 21431 w 569118"/>
              <a:gd name="connsiteY7" fmla="*/ 0 h 821531"/>
              <a:gd name="connsiteX8" fmla="*/ 54768 w 569118"/>
              <a:gd name="connsiteY8" fmla="*/ 14287 h 821531"/>
              <a:gd name="connsiteX9" fmla="*/ 133350 w 569118"/>
              <a:gd name="connsiteY9" fmla="*/ 69056 h 821531"/>
              <a:gd name="connsiteX10" fmla="*/ 316706 w 569118"/>
              <a:gd name="connsiteY10" fmla="*/ 209550 h 821531"/>
              <a:gd name="connsiteX11" fmla="*/ 442912 w 569118"/>
              <a:gd name="connsiteY11" fmla="*/ 316706 h 821531"/>
              <a:gd name="connsiteX12" fmla="*/ 500062 w 569118"/>
              <a:gd name="connsiteY12" fmla="*/ 369094 h 821531"/>
              <a:gd name="connsiteX13" fmla="*/ 507206 w 569118"/>
              <a:gd name="connsiteY13" fmla="*/ 385762 h 821531"/>
              <a:gd name="connsiteX14" fmla="*/ 554831 w 569118"/>
              <a:gd name="connsiteY14" fmla="*/ 540544 h 821531"/>
              <a:gd name="connsiteX15" fmla="*/ 569118 w 569118"/>
              <a:gd name="connsiteY15" fmla="*/ 642937 h 821531"/>
              <a:gd name="connsiteX16" fmla="*/ 566737 w 569118"/>
              <a:gd name="connsiteY16" fmla="*/ 671512 h 821531"/>
              <a:gd name="connsiteX17" fmla="*/ 547687 w 569118"/>
              <a:gd name="connsiteY17" fmla="*/ 728662 h 821531"/>
              <a:gd name="connsiteX18" fmla="*/ 519112 w 569118"/>
              <a:gd name="connsiteY18" fmla="*/ 771525 h 821531"/>
              <a:gd name="connsiteX19" fmla="*/ 492918 w 569118"/>
              <a:gd name="connsiteY19" fmla="*/ 800100 h 821531"/>
              <a:gd name="connsiteX20" fmla="*/ 452437 w 569118"/>
              <a:gd name="connsiteY20" fmla="*/ 816769 h 821531"/>
              <a:gd name="connsiteX21" fmla="*/ 421481 w 569118"/>
              <a:gd name="connsiteY21" fmla="*/ 821531 h 821531"/>
              <a:gd name="connsiteX22" fmla="*/ 397668 w 569118"/>
              <a:gd name="connsiteY22" fmla="*/ 819150 h 821531"/>
              <a:gd name="connsiteX23" fmla="*/ 376237 w 569118"/>
              <a:gd name="connsiteY23" fmla="*/ 797719 h 821531"/>
              <a:gd name="connsiteX24" fmla="*/ 352425 w 569118"/>
              <a:gd name="connsiteY24" fmla="*/ 766762 h 821531"/>
              <a:gd name="connsiteX25" fmla="*/ 330993 w 569118"/>
              <a:gd name="connsiteY25" fmla="*/ 711994 h 821531"/>
              <a:gd name="connsiteX26" fmla="*/ 304800 w 569118"/>
              <a:gd name="connsiteY26" fmla="*/ 633412 h 821531"/>
              <a:gd name="connsiteX27" fmla="*/ 273843 w 569118"/>
              <a:gd name="connsiteY27" fmla="*/ 516731 h 821531"/>
              <a:gd name="connsiteX28" fmla="*/ 245268 w 569118"/>
              <a:gd name="connsiteY28" fmla="*/ 421481 h 821531"/>
              <a:gd name="connsiteX29" fmla="*/ 200025 w 569118"/>
              <a:gd name="connsiteY29" fmla="*/ 321469 h 821531"/>
              <a:gd name="connsiteX30" fmla="*/ 142875 w 569118"/>
              <a:gd name="connsiteY30" fmla="*/ 233362 h 82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69118" h="821531">
                <a:moveTo>
                  <a:pt x="142875" y="233362"/>
                </a:moveTo>
                <a:lnTo>
                  <a:pt x="85725" y="152400"/>
                </a:lnTo>
                <a:lnTo>
                  <a:pt x="47625" y="102394"/>
                </a:lnTo>
                <a:lnTo>
                  <a:pt x="16668" y="66675"/>
                </a:lnTo>
                <a:lnTo>
                  <a:pt x="2381" y="42862"/>
                </a:lnTo>
                <a:lnTo>
                  <a:pt x="0" y="16669"/>
                </a:lnTo>
                <a:lnTo>
                  <a:pt x="7143" y="0"/>
                </a:lnTo>
                <a:lnTo>
                  <a:pt x="21431" y="0"/>
                </a:lnTo>
                <a:lnTo>
                  <a:pt x="54768" y="14287"/>
                </a:lnTo>
                <a:lnTo>
                  <a:pt x="133350" y="69056"/>
                </a:lnTo>
                <a:lnTo>
                  <a:pt x="316706" y="209550"/>
                </a:lnTo>
                <a:lnTo>
                  <a:pt x="442912" y="316706"/>
                </a:lnTo>
                <a:lnTo>
                  <a:pt x="500062" y="369094"/>
                </a:lnTo>
                <a:lnTo>
                  <a:pt x="507206" y="385762"/>
                </a:lnTo>
                <a:lnTo>
                  <a:pt x="554831" y="540544"/>
                </a:lnTo>
                <a:lnTo>
                  <a:pt x="569118" y="642937"/>
                </a:lnTo>
                <a:lnTo>
                  <a:pt x="566737" y="671512"/>
                </a:lnTo>
                <a:lnTo>
                  <a:pt x="547687" y="728662"/>
                </a:lnTo>
                <a:lnTo>
                  <a:pt x="519112" y="771525"/>
                </a:lnTo>
                <a:lnTo>
                  <a:pt x="492918" y="800100"/>
                </a:lnTo>
                <a:lnTo>
                  <a:pt x="452437" y="816769"/>
                </a:lnTo>
                <a:lnTo>
                  <a:pt x="421481" y="821531"/>
                </a:lnTo>
                <a:lnTo>
                  <a:pt x="397668" y="819150"/>
                </a:lnTo>
                <a:lnTo>
                  <a:pt x="376237" y="797719"/>
                </a:lnTo>
                <a:lnTo>
                  <a:pt x="352425" y="766762"/>
                </a:lnTo>
                <a:lnTo>
                  <a:pt x="330993" y="711994"/>
                </a:lnTo>
                <a:lnTo>
                  <a:pt x="304800" y="633412"/>
                </a:lnTo>
                <a:lnTo>
                  <a:pt x="273843" y="516731"/>
                </a:lnTo>
                <a:lnTo>
                  <a:pt x="245268" y="421481"/>
                </a:lnTo>
                <a:lnTo>
                  <a:pt x="200025" y="321469"/>
                </a:lnTo>
                <a:lnTo>
                  <a:pt x="142875" y="2333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5405438" y="4513263"/>
            <a:ext cx="625475" cy="736600"/>
          </a:xfrm>
          <a:custGeom>
            <a:avLst/>
            <a:gdLst>
              <a:gd name="connsiteX0" fmla="*/ 219075 w 626268"/>
              <a:gd name="connsiteY0" fmla="*/ 97631 h 738187"/>
              <a:gd name="connsiteX1" fmla="*/ 90487 w 626268"/>
              <a:gd name="connsiteY1" fmla="*/ 30956 h 738187"/>
              <a:gd name="connsiteX2" fmla="*/ 42862 w 626268"/>
              <a:gd name="connsiteY2" fmla="*/ 7144 h 738187"/>
              <a:gd name="connsiteX3" fmla="*/ 21431 w 626268"/>
              <a:gd name="connsiteY3" fmla="*/ 0 h 738187"/>
              <a:gd name="connsiteX4" fmla="*/ 0 w 626268"/>
              <a:gd name="connsiteY4" fmla="*/ 4762 h 738187"/>
              <a:gd name="connsiteX5" fmla="*/ 0 w 626268"/>
              <a:gd name="connsiteY5" fmla="*/ 16669 h 738187"/>
              <a:gd name="connsiteX6" fmla="*/ 7143 w 626268"/>
              <a:gd name="connsiteY6" fmla="*/ 42862 h 738187"/>
              <a:gd name="connsiteX7" fmla="*/ 28575 w 626268"/>
              <a:gd name="connsiteY7" fmla="*/ 80962 h 738187"/>
              <a:gd name="connsiteX8" fmla="*/ 102393 w 626268"/>
              <a:gd name="connsiteY8" fmla="*/ 164306 h 738187"/>
              <a:gd name="connsiteX9" fmla="*/ 219075 w 626268"/>
              <a:gd name="connsiteY9" fmla="*/ 316706 h 738187"/>
              <a:gd name="connsiteX10" fmla="*/ 300037 w 626268"/>
              <a:gd name="connsiteY10" fmla="*/ 442912 h 738187"/>
              <a:gd name="connsiteX11" fmla="*/ 311943 w 626268"/>
              <a:gd name="connsiteY11" fmla="*/ 471487 h 738187"/>
              <a:gd name="connsiteX12" fmla="*/ 323850 w 626268"/>
              <a:gd name="connsiteY12" fmla="*/ 511969 h 738187"/>
              <a:gd name="connsiteX13" fmla="*/ 347662 w 626268"/>
              <a:gd name="connsiteY13" fmla="*/ 571500 h 738187"/>
              <a:gd name="connsiteX14" fmla="*/ 366712 w 626268"/>
              <a:gd name="connsiteY14" fmla="*/ 614362 h 738187"/>
              <a:gd name="connsiteX15" fmla="*/ 397668 w 626268"/>
              <a:gd name="connsiteY15" fmla="*/ 659606 h 738187"/>
              <a:gd name="connsiteX16" fmla="*/ 421481 w 626268"/>
              <a:gd name="connsiteY16" fmla="*/ 690562 h 738187"/>
              <a:gd name="connsiteX17" fmla="*/ 445293 w 626268"/>
              <a:gd name="connsiteY17" fmla="*/ 714375 h 738187"/>
              <a:gd name="connsiteX18" fmla="*/ 473868 w 626268"/>
              <a:gd name="connsiteY18" fmla="*/ 733425 h 738187"/>
              <a:gd name="connsiteX19" fmla="*/ 497681 w 626268"/>
              <a:gd name="connsiteY19" fmla="*/ 738187 h 738187"/>
              <a:gd name="connsiteX20" fmla="*/ 528637 w 626268"/>
              <a:gd name="connsiteY20" fmla="*/ 735806 h 738187"/>
              <a:gd name="connsiteX21" fmla="*/ 559593 w 626268"/>
              <a:gd name="connsiteY21" fmla="*/ 721519 h 738187"/>
              <a:gd name="connsiteX22" fmla="*/ 590550 w 626268"/>
              <a:gd name="connsiteY22" fmla="*/ 695325 h 738187"/>
              <a:gd name="connsiteX23" fmla="*/ 614362 w 626268"/>
              <a:gd name="connsiteY23" fmla="*/ 664369 h 738187"/>
              <a:gd name="connsiteX24" fmla="*/ 623887 w 626268"/>
              <a:gd name="connsiteY24" fmla="*/ 635794 h 738187"/>
              <a:gd name="connsiteX25" fmla="*/ 626268 w 626268"/>
              <a:gd name="connsiteY25" fmla="*/ 592931 h 738187"/>
              <a:gd name="connsiteX26" fmla="*/ 619125 w 626268"/>
              <a:gd name="connsiteY26" fmla="*/ 516731 h 738187"/>
              <a:gd name="connsiteX27" fmla="*/ 588168 w 626268"/>
              <a:gd name="connsiteY27" fmla="*/ 388144 h 738187"/>
              <a:gd name="connsiteX28" fmla="*/ 550068 w 626268"/>
              <a:gd name="connsiteY28" fmla="*/ 288131 h 738187"/>
              <a:gd name="connsiteX29" fmla="*/ 528637 w 626268"/>
              <a:gd name="connsiteY29" fmla="*/ 269081 h 738187"/>
              <a:gd name="connsiteX30" fmla="*/ 440531 w 626268"/>
              <a:gd name="connsiteY30" fmla="*/ 219075 h 738187"/>
              <a:gd name="connsiteX31" fmla="*/ 283368 w 626268"/>
              <a:gd name="connsiteY31" fmla="*/ 133350 h 738187"/>
              <a:gd name="connsiteX32" fmla="*/ 219075 w 626268"/>
              <a:gd name="connsiteY32" fmla="*/ 97631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26268" h="738187">
                <a:moveTo>
                  <a:pt x="219075" y="97631"/>
                </a:moveTo>
                <a:lnTo>
                  <a:pt x="90487" y="30956"/>
                </a:lnTo>
                <a:lnTo>
                  <a:pt x="42862" y="7144"/>
                </a:lnTo>
                <a:lnTo>
                  <a:pt x="21431" y="0"/>
                </a:lnTo>
                <a:lnTo>
                  <a:pt x="0" y="4762"/>
                </a:lnTo>
                <a:lnTo>
                  <a:pt x="0" y="16669"/>
                </a:lnTo>
                <a:lnTo>
                  <a:pt x="7143" y="42862"/>
                </a:lnTo>
                <a:lnTo>
                  <a:pt x="28575" y="80962"/>
                </a:lnTo>
                <a:lnTo>
                  <a:pt x="102393" y="164306"/>
                </a:lnTo>
                <a:lnTo>
                  <a:pt x="219075" y="316706"/>
                </a:lnTo>
                <a:lnTo>
                  <a:pt x="300037" y="442912"/>
                </a:lnTo>
                <a:lnTo>
                  <a:pt x="311943" y="471487"/>
                </a:lnTo>
                <a:lnTo>
                  <a:pt x="323850" y="511969"/>
                </a:lnTo>
                <a:lnTo>
                  <a:pt x="347662" y="571500"/>
                </a:lnTo>
                <a:lnTo>
                  <a:pt x="366712" y="614362"/>
                </a:lnTo>
                <a:lnTo>
                  <a:pt x="397668" y="659606"/>
                </a:lnTo>
                <a:lnTo>
                  <a:pt x="421481" y="690562"/>
                </a:lnTo>
                <a:lnTo>
                  <a:pt x="445293" y="714375"/>
                </a:lnTo>
                <a:lnTo>
                  <a:pt x="473868" y="733425"/>
                </a:lnTo>
                <a:lnTo>
                  <a:pt x="497681" y="738187"/>
                </a:lnTo>
                <a:lnTo>
                  <a:pt x="528637" y="735806"/>
                </a:lnTo>
                <a:lnTo>
                  <a:pt x="559593" y="721519"/>
                </a:lnTo>
                <a:lnTo>
                  <a:pt x="590550" y="695325"/>
                </a:lnTo>
                <a:lnTo>
                  <a:pt x="614362" y="664369"/>
                </a:lnTo>
                <a:lnTo>
                  <a:pt x="623887" y="635794"/>
                </a:lnTo>
                <a:lnTo>
                  <a:pt x="626268" y="592931"/>
                </a:lnTo>
                <a:lnTo>
                  <a:pt x="619125" y="516731"/>
                </a:lnTo>
                <a:lnTo>
                  <a:pt x="588168" y="388144"/>
                </a:lnTo>
                <a:lnTo>
                  <a:pt x="550068" y="288131"/>
                </a:lnTo>
                <a:lnTo>
                  <a:pt x="528637" y="269081"/>
                </a:lnTo>
                <a:lnTo>
                  <a:pt x="440531" y="219075"/>
                </a:lnTo>
                <a:lnTo>
                  <a:pt x="283368" y="133350"/>
                </a:lnTo>
                <a:lnTo>
                  <a:pt x="219075" y="97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/>
          <p:nvPr/>
        </p:nvSpPr>
        <p:spPr>
          <a:xfrm>
            <a:off x="2624138" y="4716463"/>
            <a:ext cx="466725" cy="1260475"/>
          </a:xfrm>
          <a:custGeom>
            <a:avLst/>
            <a:gdLst>
              <a:gd name="connsiteX0" fmla="*/ 273843 w 466725"/>
              <a:gd name="connsiteY0" fmla="*/ 397669 h 1259682"/>
              <a:gd name="connsiteX1" fmla="*/ 292893 w 466725"/>
              <a:gd name="connsiteY1" fmla="*/ 285750 h 1259682"/>
              <a:gd name="connsiteX2" fmla="*/ 307181 w 466725"/>
              <a:gd name="connsiteY2" fmla="*/ 157163 h 1259682"/>
              <a:gd name="connsiteX3" fmla="*/ 314325 w 466725"/>
              <a:gd name="connsiteY3" fmla="*/ 45244 h 1259682"/>
              <a:gd name="connsiteX4" fmla="*/ 319087 w 466725"/>
              <a:gd name="connsiteY4" fmla="*/ 11907 h 1259682"/>
              <a:gd name="connsiteX5" fmla="*/ 326231 w 466725"/>
              <a:gd name="connsiteY5" fmla="*/ 0 h 1259682"/>
              <a:gd name="connsiteX6" fmla="*/ 347662 w 466725"/>
              <a:gd name="connsiteY6" fmla="*/ 4763 h 1259682"/>
              <a:gd name="connsiteX7" fmla="*/ 371475 w 466725"/>
              <a:gd name="connsiteY7" fmla="*/ 16669 h 1259682"/>
              <a:gd name="connsiteX8" fmla="*/ 388143 w 466725"/>
              <a:gd name="connsiteY8" fmla="*/ 40482 h 1259682"/>
              <a:gd name="connsiteX9" fmla="*/ 423862 w 466725"/>
              <a:gd name="connsiteY9" fmla="*/ 150019 h 1259682"/>
              <a:gd name="connsiteX10" fmla="*/ 440531 w 466725"/>
              <a:gd name="connsiteY10" fmla="*/ 233363 h 1259682"/>
              <a:gd name="connsiteX11" fmla="*/ 450056 w 466725"/>
              <a:gd name="connsiteY11" fmla="*/ 300038 h 1259682"/>
              <a:gd name="connsiteX12" fmla="*/ 459581 w 466725"/>
              <a:gd name="connsiteY12" fmla="*/ 373857 h 1259682"/>
              <a:gd name="connsiteX13" fmla="*/ 466725 w 466725"/>
              <a:gd name="connsiteY13" fmla="*/ 473869 h 1259682"/>
              <a:gd name="connsiteX14" fmla="*/ 466725 w 466725"/>
              <a:gd name="connsiteY14" fmla="*/ 600075 h 1259682"/>
              <a:gd name="connsiteX15" fmla="*/ 459581 w 466725"/>
              <a:gd name="connsiteY15" fmla="*/ 673894 h 1259682"/>
              <a:gd name="connsiteX16" fmla="*/ 440531 w 466725"/>
              <a:gd name="connsiteY16" fmla="*/ 778669 h 1259682"/>
              <a:gd name="connsiteX17" fmla="*/ 395287 w 466725"/>
              <a:gd name="connsiteY17" fmla="*/ 921544 h 1259682"/>
              <a:gd name="connsiteX18" fmla="*/ 338137 w 466725"/>
              <a:gd name="connsiteY18" fmla="*/ 1052513 h 1259682"/>
              <a:gd name="connsiteX19" fmla="*/ 288131 w 466725"/>
              <a:gd name="connsiteY19" fmla="*/ 1135857 h 1259682"/>
              <a:gd name="connsiteX20" fmla="*/ 238125 w 466725"/>
              <a:gd name="connsiteY20" fmla="*/ 1188244 h 1259682"/>
              <a:gd name="connsiteX21" fmla="*/ 190500 w 466725"/>
              <a:gd name="connsiteY21" fmla="*/ 1226344 h 1259682"/>
              <a:gd name="connsiteX22" fmla="*/ 140493 w 466725"/>
              <a:gd name="connsiteY22" fmla="*/ 1250157 h 1259682"/>
              <a:gd name="connsiteX23" fmla="*/ 88106 w 466725"/>
              <a:gd name="connsiteY23" fmla="*/ 1257300 h 1259682"/>
              <a:gd name="connsiteX24" fmla="*/ 54768 w 466725"/>
              <a:gd name="connsiteY24" fmla="*/ 1259682 h 1259682"/>
              <a:gd name="connsiteX25" fmla="*/ 38100 w 466725"/>
              <a:gd name="connsiteY25" fmla="*/ 1252538 h 1259682"/>
              <a:gd name="connsiteX26" fmla="*/ 19050 w 466725"/>
              <a:gd name="connsiteY26" fmla="*/ 1228725 h 1259682"/>
              <a:gd name="connsiteX27" fmla="*/ 9525 w 466725"/>
              <a:gd name="connsiteY27" fmla="*/ 1202532 h 1259682"/>
              <a:gd name="connsiteX28" fmla="*/ 0 w 466725"/>
              <a:gd name="connsiteY28" fmla="*/ 1143000 h 1259682"/>
              <a:gd name="connsiteX29" fmla="*/ 0 w 466725"/>
              <a:gd name="connsiteY29" fmla="*/ 1059657 h 1259682"/>
              <a:gd name="connsiteX30" fmla="*/ 4762 w 466725"/>
              <a:gd name="connsiteY30" fmla="*/ 1002507 h 1259682"/>
              <a:gd name="connsiteX31" fmla="*/ 14287 w 466725"/>
              <a:gd name="connsiteY31" fmla="*/ 962025 h 1259682"/>
              <a:gd name="connsiteX32" fmla="*/ 33337 w 466725"/>
              <a:gd name="connsiteY32" fmla="*/ 928688 h 1259682"/>
              <a:gd name="connsiteX33" fmla="*/ 57150 w 466725"/>
              <a:gd name="connsiteY33" fmla="*/ 909638 h 1259682"/>
              <a:gd name="connsiteX34" fmla="*/ 121443 w 466725"/>
              <a:gd name="connsiteY34" fmla="*/ 821532 h 1259682"/>
              <a:gd name="connsiteX35" fmla="*/ 169068 w 466725"/>
              <a:gd name="connsiteY35" fmla="*/ 733425 h 1259682"/>
              <a:gd name="connsiteX36" fmla="*/ 214312 w 466725"/>
              <a:gd name="connsiteY36" fmla="*/ 631032 h 1259682"/>
              <a:gd name="connsiteX37" fmla="*/ 259556 w 466725"/>
              <a:gd name="connsiteY37" fmla="*/ 478632 h 1259682"/>
              <a:gd name="connsiteX38" fmla="*/ 273843 w 466725"/>
              <a:gd name="connsiteY38" fmla="*/ 397669 h 1259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66725" h="1259682">
                <a:moveTo>
                  <a:pt x="273843" y="397669"/>
                </a:moveTo>
                <a:lnTo>
                  <a:pt x="292893" y="285750"/>
                </a:lnTo>
                <a:lnTo>
                  <a:pt x="307181" y="157163"/>
                </a:lnTo>
                <a:lnTo>
                  <a:pt x="314325" y="45244"/>
                </a:lnTo>
                <a:lnTo>
                  <a:pt x="319087" y="11907"/>
                </a:lnTo>
                <a:lnTo>
                  <a:pt x="326231" y="0"/>
                </a:lnTo>
                <a:lnTo>
                  <a:pt x="347662" y="4763"/>
                </a:lnTo>
                <a:lnTo>
                  <a:pt x="371475" y="16669"/>
                </a:lnTo>
                <a:lnTo>
                  <a:pt x="388143" y="40482"/>
                </a:lnTo>
                <a:lnTo>
                  <a:pt x="423862" y="150019"/>
                </a:lnTo>
                <a:lnTo>
                  <a:pt x="440531" y="233363"/>
                </a:lnTo>
                <a:lnTo>
                  <a:pt x="450056" y="300038"/>
                </a:lnTo>
                <a:lnTo>
                  <a:pt x="459581" y="373857"/>
                </a:lnTo>
                <a:lnTo>
                  <a:pt x="466725" y="473869"/>
                </a:lnTo>
                <a:lnTo>
                  <a:pt x="466725" y="600075"/>
                </a:lnTo>
                <a:lnTo>
                  <a:pt x="459581" y="673894"/>
                </a:lnTo>
                <a:lnTo>
                  <a:pt x="440531" y="778669"/>
                </a:lnTo>
                <a:lnTo>
                  <a:pt x="395287" y="921544"/>
                </a:lnTo>
                <a:lnTo>
                  <a:pt x="338137" y="1052513"/>
                </a:lnTo>
                <a:lnTo>
                  <a:pt x="288131" y="1135857"/>
                </a:lnTo>
                <a:lnTo>
                  <a:pt x="238125" y="1188244"/>
                </a:lnTo>
                <a:lnTo>
                  <a:pt x="190500" y="1226344"/>
                </a:lnTo>
                <a:lnTo>
                  <a:pt x="140493" y="1250157"/>
                </a:lnTo>
                <a:lnTo>
                  <a:pt x="88106" y="1257300"/>
                </a:lnTo>
                <a:lnTo>
                  <a:pt x="54768" y="1259682"/>
                </a:lnTo>
                <a:lnTo>
                  <a:pt x="38100" y="1252538"/>
                </a:lnTo>
                <a:lnTo>
                  <a:pt x="19050" y="1228725"/>
                </a:lnTo>
                <a:lnTo>
                  <a:pt x="9525" y="1202532"/>
                </a:lnTo>
                <a:lnTo>
                  <a:pt x="0" y="1143000"/>
                </a:lnTo>
                <a:lnTo>
                  <a:pt x="0" y="1059657"/>
                </a:lnTo>
                <a:lnTo>
                  <a:pt x="4762" y="1002507"/>
                </a:lnTo>
                <a:lnTo>
                  <a:pt x="14287" y="962025"/>
                </a:lnTo>
                <a:lnTo>
                  <a:pt x="33337" y="928688"/>
                </a:lnTo>
                <a:lnTo>
                  <a:pt x="57150" y="909638"/>
                </a:lnTo>
                <a:lnTo>
                  <a:pt x="121443" y="821532"/>
                </a:lnTo>
                <a:lnTo>
                  <a:pt x="169068" y="733425"/>
                </a:lnTo>
                <a:lnTo>
                  <a:pt x="214312" y="631032"/>
                </a:lnTo>
                <a:lnTo>
                  <a:pt x="259556" y="478632"/>
                </a:lnTo>
                <a:lnTo>
                  <a:pt x="273843" y="3976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/>
          <p:nvPr/>
        </p:nvSpPr>
        <p:spPr>
          <a:xfrm>
            <a:off x="3494088" y="1586753"/>
            <a:ext cx="2759075" cy="538163"/>
          </a:xfrm>
          <a:custGeom>
            <a:avLst/>
            <a:gdLst>
              <a:gd name="connsiteX0" fmla="*/ 992981 w 2759869"/>
              <a:gd name="connsiteY0" fmla="*/ 290513 h 538163"/>
              <a:gd name="connsiteX1" fmla="*/ 604837 w 2759869"/>
              <a:gd name="connsiteY1" fmla="*/ 330994 h 538163"/>
              <a:gd name="connsiteX2" fmla="*/ 323850 w 2759869"/>
              <a:gd name="connsiteY2" fmla="*/ 354806 h 538163"/>
              <a:gd name="connsiteX3" fmla="*/ 226219 w 2759869"/>
              <a:gd name="connsiteY3" fmla="*/ 357188 h 538163"/>
              <a:gd name="connsiteX4" fmla="*/ 145256 w 2759869"/>
              <a:gd name="connsiteY4" fmla="*/ 352425 h 538163"/>
              <a:gd name="connsiteX5" fmla="*/ 0 w 2759869"/>
              <a:gd name="connsiteY5" fmla="*/ 364331 h 538163"/>
              <a:gd name="connsiteX6" fmla="*/ 216694 w 2759869"/>
              <a:gd name="connsiteY6" fmla="*/ 509588 h 538163"/>
              <a:gd name="connsiteX7" fmla="*/ 388144 w 2759869"/>
              <a:gd name="connsiteY7" fmla="*/ 528638 h 538163"/>
              <a:gd name="connsiteX8" fmla="*/ 466725 w 2759869"/>
              <a:gd name="connsiteY8" fmla="*/ 535781 h 538163"/>
              <a:gd name="connsiteX9" fmla="*/ 533400 w 2759869"/>
              <a:gd name="connsiteY9" fmla="*/ 538163 h 538163"/>
              <a:gd name="connsiteX10" fmla="*/ 697706 w 2759869"/>
              <a:gd name="connsiteY10" fmla="*/ 521494 h 538163"/>
              <a:gd name="connsiteX11" fmla="*/ 823912 w 2759869"/>
              <a:gd name="connsiteY11" fmla="*/ 502444 h 538163"/>
              <a:gd name="connsiteX12" fmla="*/ 1073944 w 2759869"/>
              <a:gd name="connsiteY12" fmla="*/ 473869 h 538163"/>
              <a:gd name="connsiteX13" fmla="*/ 1197769 w 2759869"/>
              <a:gd name="connsiteY13" fmla="*/ 464344 h 538163"/>
              <a:gd name="connsiteX14" fmla="*/ 1497806 w 2759869"/>
              <a:gd name="connsiteY14" fmla="*/ 433388 h 538163"/>
              <a:gd name="connsiteX15" fmla="*/ 1769269 w 2759869"/>
              <a:gd name="connsiteY15" fmla="*/ 395288 h 538163"/>
              <a:gd name="connsiteX16" fmla="*/ 2085975 w 2759869"/>
              <a:gd name="connsiteY16" fmla="*/ 347663 h 538163"/>
              <a:gd name="connsiteX17" fmla="*/ 2395537 w 2759869"/>
              <a:gd name="connsiteY17" fmla="*/ 297656 h 538163"/>
              <a:gd name="connsiteX18" fmla="*/ 2616994 w 2759869"/>
              <a:gd name="connsiteY18" fmla="*/ 257175 h 538163"/>
              <a:gd name="connsiteX19" fmla="*/ 2678906 w 2759869"/>
              <a:gd name="connsiteY19" fmla="*/ 242888 h 538163"/>
              <a:gd name="connsiteX20" fmla="*/ 2697956 w 2759869"/>
              <a:gd name="connsiteY20" fmla="*/ 233363 h 538163"/>
              <a:gd name="connsiteX21" fmla="*/ 2733675 w 2759869"/>
              <a:gd name="connsiteY21" fmla="*/ 197644 h 538163"/>
              <a:gd name="connsiteX22" fmla="*/ 2750344 w 2759869"/>
              <a:gd name="connsiteY22" fmla="*/ 173831 h 538163"/>
              <a:gd name="connsiteX23" fmla="*/ 2757487 w 2759869"/>
              <a:gd name="connsiteY23" fmla="*/ 150019 h 538163"/>
              <a:gd name="connsiteX24" fmla="*/ 2759869 w 2759869"/>
              <a:gd name="connsiteY24" fmla="*/ 126206 h 538163"/>
              <a:gd name="connsiteX25" fmla="*/ 2755106 w 2759869"/>
              <a:gd name="connsiteY25" fmla="*/ 97631 h 538163"/>
              <a:gd name="connsiteX26" fmla="*/ 2738437 w 2759869"/>
              <a:gd name="connsiteY26" fmla="*/ 71438 h 538163"/>
              <a:gd name="connsiteX27" fmla="*/ 2702719 w 2759869"/>
              <a:gd name="connsiteY27" fmla="*/ 42863 h 538163"/>
              <a:gd name="connsiteX28" fmla="*/ 2662237 w 2759869"/>
              <a:gd name="connsiteY28" fmla="*/ 23813 h 538163"/>
              <a:gd name="connsiteX29" fmla="*/ 2602706 w 2759869"/>
              <a:gd name="connsiteY29" fmla="*/ 7144 h 538163"/>
              <a:gd name="connsiteX30" fmla="*/ 2521744 w 2759869"/>
              <a:gd name="connsiteY30" fmla="*/ 0 h 538163"/>
              <a:gd name="connsiteX31" fmla="*/ 2352675 w 2759869"/>
              <a:gd name="connsiteY31" fmla="*/ 0 h 538163"/>
              <a:gd name="connsiteX32" fmla="*/ 2295525 w 2759869"/>
              <a:gd name="connsiteY32" fmla="*/ 2381 h 538163"/>
              <a:gd name="connsiteX33" fmla="*/ 2259806 w 2759869"/>
              <a:gd name="connsiteY33" fmla="*/ 21431 h 538163"/>
              <a:gd name="connsiteX34" fmla="*/ 2128837 w 2759869"/>
              <a:gd name="connsiteY34" fmla="*/ 78581 h 538163"/>
              <a:gd name="connsiteX35" fmla="*/ 1928812 w 2759869"/>
              <a:gd name="connsiteY35" fmla="*/ 130969 h 538163"/>
              <a:gd name="connsiteX36" fmla="*/ 1633537 w 2759869"/>
              <a:gd name="connsiteY36" fmla="*/ 197644 h 538163"/>
              <a:gd name="connsiteX37" fmla="*/ 1314450 w 2759869"/>
              <a:gd name="connsiteY37" fmla="*/ 254794 h 538163"/>
              <a:gd name="connsiteX38" fmla="*/ 1145381 w 2759869"/>
              <a:gd name="connsiteY38" fmla="*/ 278606 h 538163"/>
              <a:gd name="connsiteX39" fmla="*/ 992981 w 2759869"/>
              <a:gd name="connsiteY39" fmla="*/ 290513 h 538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59869" h="538163">
                <a:moveTo>
                  <a:pt x="992981" y="290513"/>
                </a:moveTo>
                <a:lnTo>
                  <a:pt x="604837" y="330994"/>
                </a:lnTo>
                <a:lnTo>
                  <a:pt x="323850" y="354806"/>
                </a:lnTo>
                <a:lnTo>
                  <a:pt x="226219" y="357188"/>
                </a:lnTo>
                <a:lnTo>
                  <a:pt x="145256" y="352425"/>
                </a:lnTo>
                <a:lnTo>
                  <a:pt x="0" y="364331"/>
                </a:lnTo>
                <a:lnTo>
                  <a:pt x="216694" y="509588"/>
                </a:lnTo>
                <a:lnTo>
                  <a:pt x="388144" y="528638"/>
                </a:lnTo>
                <a:lnTo>
                  <a:pt x="466725" y="535781"/>
                </a:lnTo>
                <a:lnTo>
                  <a:pt x="533400" y="538163"/>
                </a:lnTo>
                <a:lnTo>
                  <a:pt x="697706" y="521494"/>
                </a:lnTo>
                <a:lnTo>
                  <a:pt x="823912" y="502444"/>
                </a:lnTo>
                <a:lnTo>
                  <a:pt x="1073944" y="473869"/>
                </a:lnTo>
                <a:lnTo>
                  <a:pt x="1197769" y="464344"/>
                </a:lnTo>
                <a:lnTo>
                  <a:pt x="1497806" y="433388"/>
                </a:lnTo>
                <a:lnTo>
                  <a:pt x="1769269" y="395288"/>
                </a:lnTo>
                <a:lnTo>
                  <a:pt x="2085975" y="347663"/>
                </a:lnTo>
                <a:lnTo>
                  <a:pt x="2395537" y="297656"/>
                </a:lnTo>
                <a:lnTo>
                  <a:pt x="2616994" y="257175"/>
                </a:lnTo>
                <a:lnTo>
                  <a:pt x="2678906" y="242888"/>
                </a:lnTo>
                <a:lnTo>
                  <a:pt x="2697956" y="233363"/>
                </a:lnTo>
                <a:lnTo>
                  <a:pt x="2733675" y="197644"/>
                </a:lnTo>
                <a:lnTo>
                  <a:pt x="2750344" y="173831"/>
                </a:lnTo>
                <a:lnTo>
                  <a:pt x="2757487" y="150019"/>
                </a:lnTo>
                <a:lnTo>
                  <a:pt x="2759869" y="126206"/>
                </a:lnTo>
                <a:lnTo>
                  <a:pt x="2755106" y="97631"/>
                </a:lnTo>
                <a:lnTo>
                  <a:pt x="2738437" y="71438"/>
                </a:lnTo>
                <a:lnTo>
                  <a:pt x="2702719" y="42863"/>
                </a:lnTo>
                <a:lnTo>
                  <a:pt x="2662237" y="23813"/>
                </a:lnTo>
                <a:lnTo>
                  <a:pt x="2602706" y="7144"/>
                </a:lnTo>
                <a:lnTo>
                  <a:pt x="2521744" y="0"/>
                </a:lnTo>
                <a:lnTo>
                  <a:pt x="2352675" y="0"/>
                </a:lnTo>
                <a:lnTo>
                  <a:pt x="2295525" y="2381"/>
                </a:lnTo>
                <a:lnTo>
                  <a:pt x="2259806" y="21431"/>
                </a:lnTo>
                <a:lnTo>
                  <a:pt x="2128837" y="78581"/>
                </a:lnTo>
                <a:lnTo>
                  <a:pt x="1928812" y="130969"/>
                </a:lnTo>
                <a:lnTo>
                  <a:pt x="1633537" y="197644"/>
                </a:lnTo>
                <a:lnTo>
                  <a:pt x="1314450" y="254794"/>
                </a:lnTo>
                <a:lnTo>
                  <a:pt x="1145381" y="278606"/>
                </a:lnTo>
                <a:lnTo>
                  <a:pt x="992981" y="2905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4592638" y="2032000"/>
            <a:ext cx="465137" cy="2128838"/>
          </a:xfrm>
          <a:custGeom>
            <a:avLst/>
            <a:gdLst>
              <a:gd name="connsiteX0" fmla="*/ 184667 w 464646"/>
              <a:gd name="connsiteY0" fmla="*/ 982906 h 2129629"/>
              <a:gd name="connsiteX1" fmla="*/ 196581 w 464646"/>
              <a:gd name="connsiteY1" fmla="*/ 705905 h 2129629"/>
              <a:gd name="connsiteX2" fmla="*/ 199559 w 464646"/>
              <a:gd name="connsiteY2" fmla="*/ 521238 h 2129629"/>
              <a:gd name="connsiteX3" fmla="*/ 196581 w 464646"/>
              <a:gd name="connsiteY3" fmla="*/ 354442 h 2129629"/>
              <a:gd name="connsiteX4" fmla="*/ 187645 w 464646"/>
              <a:gd name="connsiteY4" fmla="*/ 262108 h 2129629"/>
              <a:gd name="connsiteX5" fmla="*/ 172753 w 464646"/>
              <a:gd name="connsiteY5" fmla="*/ 187646 h 2129629"/>
              <a:gd name="connsiteX6" fmla="*/ 154882 w 464646"/>
              <a:gd name="connsiteY6" fmla="*/ 125097 h 2129629"/>
              <a:gd name="connsiteX7" fmla="*/ 131054 w 464646"/>
              <a:gd name="connsiteY7" fmla="*/ 86377 h 2129629"/>
              <a:gd name="connsiteX8" fmla="*/ 98290 w 464646"/>
              <a:gd name="connsiteY8" fmla="*/ 56592 h 2129629"/>
              <a:gd name="connsiteX9" fmla="*/ 0 w 464646"/>
              <a:gd name="connsiteY9" fmla="*/ 8936 h 2129629"/>
              <a:gd name="connsiteX10" fmla="*/ 274022 w 464646"/>
              <a:gd name="connsiteY10" fmla="*/ 0 h 2129629"/>
              <a:gd name="connsiteX11" fmla="*/ 351463 w 464646"/>
              <a:gd name="connsiteY11" fmla="*/ 29785 h 2129629"/>
              <a:gd name="connsiteX12" fmla="*/ 399119 w 464646"/>
              <a:gd name="connsiteY12" fmla="*/ 53613 h 2129629"/>
              <a:gd name="connsiteX13" fmla="*/ 437839 w 464646"/>
              <a:gd name="connsiteY13" fmla="*/ 74463 h 2129629"/>
              <a:gd name="connsiteX14" fmla="*/ 452732 w 464646"/>
              <a:gd name="connsiteY14" fmla="*/ 89355 h 2129629"/>
              <a:gd name="connsiteX15" fmla="*/ 458689 w 464646"/>
              <a:gd name="connsiteY15" fmla="*/ 101269 h 2129629"/>
              <a:gd name="connsiteX16" fmla="*/ 464646 w 464646"/>
              <a:gd name="connsiteY16" fmla="*/ 131054 h 2129629"/>
              <a:gd name="connsiteX17" fmla="*/ 452732 w 464646"/>
              <a:gd name="connsiteY17" fmla="*/ 193603 h 2129629"/>
              <a:gd name="connsiteX18" fmla="*/ 446775 w 464646"/>
              <a:gd name="connsiteY18" fmla="*/ 247216 h 2129629"/>
              <a:gd name="connsiteX19" fmla="*/ 443796 w 464646"/>
              <a:gd name="connsiteY19" fmla="*/ 512302 h 2129629"/>
              <a:gd name="connsiteX20" fmla="*/ 437839 w 464646"/>
              <a:gd name="connsiteY20" fmla="*/ 768454 h 2129629"/>
              <a:gd name="connsiteX21" fmla="*/ 416990 w 464646"/>
              <a:gd name="connsiteY21" fmla="*/ 1218207 h 2129629"/>
              <a:gd name="connsiteX22" fmla="*/ 402097 w 464646"/>
              <a:gd name="connsiteY22" fmla="*/ 1385003 h 2129629"/>
              <a:gd name="connsiteX23" fmla="*/ 384226 w 464646"/>
              <a:gd name="connsiteY23" fmla="*/ 1804972 h 2129629"/>
              <a:gd name="connsiteX24" fmla="*/ 378269 w 464646"/>
              <a:gd name="connsiteY24" fmla="*/ 2031338 h 2129629"/>
              <a:gd name="connsiteX25" fmla="*/ 262108 w 464646"/>
              <a:gd name="connsiteY25" fmla="*/ 2129629 h 2129629"/>
              <a:gd name="connsiteX26" fmla="*/ 148925 w 464646"/>
              <a:gd name="connsiteY26" fmla="*/ 2049209 h 2129629"/>
              <a:gd name="connsiteX27" fmla="*/ 175731 w 464646"/>
              <a:gd name="connsiteY27" fmla="*/ 1420745 h 2129629"/>
              <a:gd name="connsiteX28" fmla="*/ 184667 w 464646"/>
              <a:gd name="connsiteY28" fmla="*/ 982906 h 212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4646" h="2129629">
                <a:moveTo>
                  <a:pt x="184667" y="982906"/>
                </a:moveTo>
                <a:lnTo>
                  <a:pt x="196581" y="705905"/>
                </a:lnTo>
                <a:cubicBezTo>
                  <a:pt x="197574" y="644349"/>
                  <a:pt x="198070" y="592226"/>
                  <a:pt x="199559" y="521238"/>
                </a:cubicBezTo>
                <a:cubicBezTo>
                  <a:pt x="198566" y="465639"/>
                  <a:pt x="202041" y="413019"/>
                  <a:pt x="196581" y="354442"/>
                </a:cubicBezTo>
                <a:lnTo>
                  <a:pt x="187645" y="262108"/>
                </a:lnTo>
                <a:lnTo>
                  <a:pt x="172753" y="187646"/>
                </a:lnTo>
                <a:lnTo>
                  <a:pt x="154882" y="125097"/>
                </a:lnTo>
                <a:lnTo>
                  <a:pt x="131054" y="86377"/>
                </a:lnTo>
                <a:lnTo>
                  <a:pt x="98290" y="56592"/>
                </a:lnTo>
                <a:lnTo>
                  <a:pt x="0" y="8936"/>
                </a:lnTo>
                <a:lnTo>
                  <a:pt x="274022" y="0"/>
                </a:lnTo>
                <a:lnTo>
                  <a:pt x="351463" y="29785"/>
                </a:lnTo>
                <a:lnTo>
                  <a:pt x="399119" y="53613"/>
                </a:lnTo>
                <a:lnTo>
                  <a:pt x="437839" y="74463"/>
                </a:lnTo>
                <a:lnTo>
                  <a:pt x="452732" y="89355"/>
                </a:lnTo>
                <a:lnTo>
                  <a:pt x="458689" y="101269"/>
                </a:lnTo>
                <a:lnTo>
                  <a:pt x="464646" y="131054"/>
                </a:lnTo>
                <a:lnTo>
                  <a:pt x="452732" y="193603"/>
                </a:lnTo>
                <a:lnTo>
                  <a:pt x="446775" y="247216"/>
                </a:lnTo>
                <a:lnTo>
                  <a:pt x="443796" y="512302"/>
                </a:lnTo>
                <a:lnTo>
                  <a:pt x="437839" y="768454"/>
                </a:lnTo>
                <a:lnTo>
                  <a:pt x="416990" y="1218207"/>
                </a:lnTo>
                <a:lnTo>
                  <a:pt x="402097" y="1385003"/>
                </a:lnTo>
                <a:lnTo>
                  <a:pt x="384226" y="1804972"/>
                </a:lnTo>
                <a:lnTo>
                  <a:pt x="378269" y="2031338"/>
                </a:lnTo>
                <a:lnTo>
                  <a:pt x="262108" y="2129629"/>
                </a:lnTo>
                <a:lnTo>
                  <a:pt x="148925" y="2049209"/>
                </a:lnTo>
                <a:lnTo>
                  <a:pt x="175731" y="1420745"/>
                </a:lnTo>
                <a:lnTo>
                  <a:pt x="184667" y="982906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/>
          <p:nvPr/>
        </p:nvSpPr>
        <p:spPr>
          <a:xfrm>
            <a:off x="3524250" y="2337641"/>
            <a:ext cx="2573338" cy="525462"/>
          </a:xfrm>
          <a:custGeom>
            <a:avLst/>
            <a:gdLst>
              <a:gd name="connsiteX0" fmla="*/ 962025 w 2574131"/>
              <a:gd name="connsiteY0" fmla="*/ 247650 h 526256"/>
              <a:gd name="connsiteX1" fmla="*/ 1162050 w 2574131"/>
              <a:gd name="connsiteY1" fmla="*/ 226219 h 526256"/>
              <a:gd name="connsiteX2" fmla="*/ 1295400 w 2574131"/>
              <a:gd name="connsiteY2" fmla="*/ 204787 h 526256"/>
              <a:gd name="connsiteX3" fmla="*/ 1509713 w 2574131"/>
              <a:gd name="connsiteY3" fmla="*/ 166687 h 526256"/>
              <a:gd name="connsiteX4" fmla="*/ 1816894 w 2574131"/>
              <a:gd name="connsiteY4" fmla="*/ 119062 h 526256"/>
              <a:gd name="connsiteX5" fmla="*/ 1957388 w 2574131"/>
              <a:gd name="connsiteY5" fmla="*/ 92869 h 526256"/>
              <a:gd name="connsiteX6" fmla="*/ 2040731 w 2574131"/>
              <a:gd name="connsiteY6" fmla="*/ 71437 h 526256"/>
              <a:gd name="connsiteX7" fmla="*/ 2088356 w 2574131"/>
              <a:gd name="connsiteY7" fmla="*/ 50006 h 526256"/>
              <a:gd name="connsiteX8" fmla="*/ 2133600 w 2574131"/>
              <a:gd name="connsiteY8" fmla="*/ 21431 h 526256"/>
              <a:gd name="connsiteX9" fmla="*/ 2166938 w 2574131"/>
              <a:gd name="connsiteY9" fmla="*/ 4762 h 526256"/>
              <a:gd name="connsiteX10" fmla="*/ 2185988 w 2574131"/>
              <a:gd name="connsiteY10" fmla="*/ 0 h 526256"/>
              <a:gd name="connsiteX11" fmla="*/ 2235994 w 2574131"/>
              <a:gd name="connsiteY11" fmla="*/ 0 h 526256"/>
              <a:gd name="connsiteX12" fmla="*/ 2307431 w 2574131"/>
              <a:gd name="connsiteY12" fmla="*/ 7144 h 526256"/>
              <a:gd name="connsiteX13" fmla="*/ 2407444 w 2574131"/>
              <a:gd name="connsiteY13" fmla="*/ 23812 h 526256"/>
              <a:gd name="connsiteX14" fmla="*/ 2464594 w 2574131"/>
              <a:gd name="connsiteY14" fmla="*/ 35719 h 526256"/>
              <a:gd name="connsiteX15" fmla="*/ 2507456 w 2574131"/>
              <a:gd name="connsiteY15" fmla="*/ 52387 h 526256"/>
              <a:gd name="connsiteX16" fmla="*/ 2536031 w 2574131"/>
              <a:gd name="connsiteY16" fmla="*/ 69056 h 526256"/>
              <a:gd name="connsiteX17" fmla="*/ 2559844 w 2574131"/>
              <a:gd name="connsiteY17" fmla="*/ 88106 h 526256"/>
              <a:gd name="connsiteX18" fmla="*/ 2571750 w 2574131"/>
              <a:gd name="connsiteY18" fmla="*/ 109537 h 526256"/>
              <a:gd name="connsiteX19" fmla="*/ 2574131 w 2574131"/>
              <a:gd name="connsiteY19" fmla="*/ 123825 h 526256"/>
              <a:gd name="connsiteX20" fmla="*/ 2574131 w 2574131"/>
              <a:gd name="connsiteY20" fmla="*/ 150019 h 526256"/>
              <a:gd name="connsiteX21" fmla="*/ 2562225 w 2574131"/>
              <a:gd name="connsiteY21" fmla="*/ 178594 h 526256"/>
              <a:gd name="connsiteX22" fmla="*/ 2543175 w 2574131"/>
              <a:gd name="connsiteY22" fmla="*/ 204787 h 526256"/>
              <a:gd name="connsiteX23" fmla="*/ 2507456 w 2574131"/>
              <a:gd name="connsiteY23" fmla="*/ 230981 h 526256"/>
              <a:gd name="connsiteX24" fmla="*/ 2459831 w 2574131"/>
              <a:gd name="connsiteY24" fmla="*/ 245269 h 526256"/>
              <a:gd name="connsiteX25" fmla="*/ 2286000 w 2574131"/>
              <a:gd name="connsiteY25" fmla="*/ 271462 h 526256"/>
              <a:gd name="connsiteX26" fmla="*/ 1990725 w 2574131"/>
              <a:gd name="connsiteY26" fmla="*/ 304800 h 526256"/>
              <a:gd name="connsiteX27" fmla="*/ 1628775 w 2574131"/>
              <a:gd name="connsiteY27" fmla="*/ 347662 h 526256"/>
              <a:gd name="connsiteX28" fmla="*/ 1371600 w 2574131"/>
              <a:gd name="connsiteY28" fmla="*/ 381000 h 526256"/>
              <a:gd name="connsiteX29" fmla="*/ 1269206 w 2574131"/>
              <a:gd name="connsiteY29" fmla="*/ 409575 h 526256"/>
              <a:gd name="connsiteX30" fmla="*/ 1090613 w 2574131"/>
              <a:gd name="connsiteY30" fmla="*/ 431006 h 526256"/>
              <a:gd name="connsiteX31" fmla="*/ 735806 w 2574131"/>
              <a:gd name="connsiteY31" fmla="*/ 471487 h 526256"/>
              <a:gd name="connsiteX32" fmla="*/ 452438 w 2574131"/>
              <a:gd name="connsiteY32" fmla="*/ 502444 h 526256"/>
              <a:gd name="connsiteX33" fmla="*/ 202406 w 2574131"/>
              <a:gd name="connsiteY33" fmla="*/ 526256 h 526256"/>
              <a:gd name="connsiteX34" fmla="*/ 159544 w 2574131"/>
              <a:gd name="connsiteY34" fmla="*/ 526256 h 526256"/>
              <a:gd name="connsiteX35" fmla="*/ 0 w 2574131"/>
              <a:gd name="connsiteY35" fmla="*/ 383381 h 526256"/>
              <a:gd name="connsiteX36" fmla="*/ 161925 w 2574131"/>
              <a:gd name="connsiteY36" fmla="*/ 323850 h 526256"/>
              <a:gd name="connsiteX37" fmla="*/ 328613 w 2574131"/>
              <a:gd name="connsiteY37" fmla="*/ 314325 h 526256"/>
              <a:gd name="connsiteX38" fmla="*/ 604838 w 2574131"/>
              <a:gd name="connsiteY38" fmla="*/ 288131 h 526256"/>
              <a:gd name="connsiteX39" fmla="*/ 831056 w 2574131"/>
              <a:gd name="connsiteY39" fmla="*/ 264319 h 526256"/>
              <a:gd name="connsiteX40" fmla="*/ 962025 w 2574131"/>
              <a:gd name="connsiteY40" fmla="*/ 247650 h 526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574131" h="526256">
                <a:moveTo>
                  <a:pt x="962025" y="247650"/>
                </a:moveTo>
                <a:lnTo>
                  <a:pt x="1162050" y="226219"/>
                </a:lnTo>
                <a:lnTo>
                  <a:pt x="1295400" y="204787"/>
                </a:lnTo>
                <a:lnTo>
                  <a:pt x="1509713" y="166687"/>
                </a:lnTo>
                <a:lnTo>
                  <a:pt x="1816894" y="119062"/>
                </a:lnTo>
                <a:lnTo>
                  <a:pt x="1957388" y="92869"/>
                </a:lnTo>
                <a:lnTo>
                  <a:pt x="2040731" y="71437"/>
                </a:lnTo>
                <a:lnTo>
                  <a:pt x="2088356" y="50006"/>
                </a:lnTo>
                <a:lnTo>
                  <a:pt x="2133600" y="21431"/>
                </a:lnTo>
                <a:lnTo>
                  <a:pt x="2166938" y="4762"/>
                </a:lnTo>
                <a:lnTo>
                  <a:pt x="2185988" y="0"/>
                </a:lnTo>
                <a:lnTo>
                  <a:pt x="2235994" y="0"/>
                </a:lnTo>
                <a:lnTo>
                  <a:pt x="2307431" y="7144"/>
                </a:lnTo>
                <a:lnTo>
                  <a:pt x="2407444" y="23812"/>
                </a:lnTo>
                <a:lnTo>
                  <a:pt x="2464594" y="35719"/>
                </a:lnTo>
                <a:lnTo>
                  <a:pt x="2507456" y="52387"/>
                </a:lnTo>
                <a:lnTo>
                  <a:pt x="2536031" y="69056"/>
                </a:lnTo>
                <a:lnTo>
                  <a:pt x="2559844" y="88106"/>
                </a:lnTo>
                <a:lnTo>
                  <a:pt x="2571750" y="109537"/>
                </a:lnTo>
                <a:lnTo>
                  <a:pt x="2574131" y="123825"/>
                </a:lnTo>
                <a:lnTo>
                  <a:pt x="2574131" y="150019"/>
                </a:lnTo>
                <a:lnTo>
                  <a:pt x="2562225" y="178594"/>
                </a:lnTo>
                <a:lnTo>
                  <a:pt x="2543175" y="204787"/>
                </a:lnTo>
                <a:lnTo>
                  <a:pt x="2507456" y="230981"/>
                </a:lnTo>
                <a:lnTo>
                  <a:pt x="2459831" y="245269"/>
                </a:lnTo>
                <a:lnTo>
                  <a:pt x="2286000" y="271462"/>
                </a:lnTo>
                <a:lnTo>
                  <a:pt x="1990725" y="304800"/>
                </a:lnTo>
                <a:lnTo>
                  <a:pt x="1628775" y="347662"/>
                </a:lnTo>
                <a:lnTo>
                  <a:pt x="1371600" y="381000"/>
                </a:lnTo>
                <a:lnTo>
                  <a:pt x="1269206" y="409575"/>
                </a:lnTo>
                <a:lnTo>
                  <a:pt x="1090613" y="431006"/>
                </a:lnTo>
                <a:lnTo>
                  <a:pt x="735806" y="471487"/>
                </a:lnTo>
                <a:lnTo>
                  <a:pt x="452438" y="502444"/>
                </a:lnTo>
                <a:lnTo>
                  <a:pt x="202406" y="526256"/>
                </a:lnTo>
                <a:lnTo>
                  <a:pt x="159544" y="526256"/>
                </a:lnTo>
                <a:lnTo>
                  <a:pt x="0" y="383381"/>
                </a:lnTo>
                <a:lnTo>
                  <a:pt x="161925" y="323850"/>
                </a:lnTo>
                <a:lnTo>
                  <a:pt x="328613" y="314325"/>
                </a:lnTo>
                <a:lnTo>
                  <a:pt x="604838" y="288131"/>
                </a:lnTo>
                <a:lnTo>
                  <a:pt x="831056" y="264319"/>
                </a:lnTo>
                <a:lnTo>
                  <a:pt x="962025" y="247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/>
          <p:nvPr/>
        </p:nvSpPr>
        <p:spPr>
          <a:xfrm>
            <a:off x="3487738" y="3074241"/>
            <a:ext cx="2644775" cy="482600"/>
          </a:xfrm>
          <a:custGeom>
            <a:avLst/>
            <a:gdLst>
              <a:gd name="connsiteX0" fmla="*/ 785813 w 2643188"/>
              <a:gd name="connsiteY0" fmla="*/ 254794 h 481013"/>
              <a:gd name="connsiteX1" fmla="*/ 497682 w 2643188"/>
              <a:gd name="connsiteY1" fmla="*/ 288132 h 481013"/>
              <a:gd name="connsiteX2" fmla="*/ 250032 w 2643188"/>
              <a:gd name="connsiteY2" fmla="*/ 302419 h 481013"/>
              <a:gd name="connsiteX3" fmla="*/ 173832 w 2643188"/>
              <a:gd name="connsiteY3" fmla="*/ 302419 h 481013"/>
              <a:gd name="connsiteX4" fmla="*/ 0 w 2643188"/>
              <a:gd name="connsiteY4" fmla="*/ 333375 h 481013"/>
              <a:gd name="connsiteX5" fmla="*/ 178594 w 2643188"/>
              <a:gd name="connsiteY5" fmla="*/ 478632 h 481013"/>
              <a:gd name="connsiteX6" fmla="*/ 309563 w 2643188"/>
              <a:gd name="connsiteY6" fmla="*/ 481013 h 481013"/>
              <a:gd name="connsiteX7" fmla="*/ 495300 w 2643188"/>
              <a:gd name="connsiteY7" fmla="*/ 469107 h 481013"/>
              <a:gd name="connsiteX8" fmla="*/ 721519 w 2643188"/>
              <a:gd name="connsiteY8" fmla="*/ 447675 h 481013"/>
              <a:gd name="connsiteX9" fmla="*/ 966788 w 2643188"/>
              <a:gd name="connsiteY9" fmla="*/ 423863 h 481013"/>
              <a:gd name="connsiteX10" fmla="*/ 1235869 w 2643188"/>
              <a:gd name="connsiteY10" fmla="*/ 390525 h 481013"/>
              <a:gd name="connsiteX11" fmla="*/ 1321594 w 2643188"/>
              <a:gd name="connsiteY11" fmla="*/ 378619 h 481013"/>
              <a:gd name="connsiteX12" fmla="*/ 1497807 w 2643188"/>
              <a:gd name="connsiteY12" fmla="*/ 347663 h 481013"/>
              <a:gd name="connsiteX13" fmla="*/ 1702594 w 2643188"/>
              <a:gd name="connsiteY13" fmla="*/ 328613 h 481013"/>
              <a:gd name="connsiteX14" fmla="*/ 1897857 w 2643188"/>
              <a:gd name="connsiteY14" fmla="*/ 311944 h 481013"/>
              <a:gd name="connsiteX15" fmla="*/ 2107407 w 2643188"/>
              <a:gd name="connsiteY15" fmla="*/ 285750 h 481013"/>
              <a:gd name="connsiteX16" fmla="*/ 2309813 w 2643188"/>
              <a:gd name="connsiteY16" fmla="*/ 259557 h 481013"/>
              <a:gd name="connsiteX17" fmla="*/ 2478882 w 2643188"/>
              <a:gd name="connsiteY17" fmla="*/ 233363 h 481013"/>
              <a:gd name="connsiteX18" fmla="*/ 2550319 w 2643188"/>
              <a:gd name="connsiteY18" fmla="*/ 219075 h 481013"/>
              <a:gd name="connsiteX19" fmla="*/ 2590800 w 2643188"/>
              <a:gd name="connsiteY19" fmla="*/ 204788 h 481013"/>
              <a:gd name="connsiteX20" fmla="*/ 2616994 w 2643188"/>
              <a:gd name="connsiteY20" fmla="*/ 190500 h 481013"/>
              <a:gd name="connsiteX21" fmla="*/ 2636044 w 2643188"/>
              <a:gd name="connsiteY21" fmla="*/ 171450 h 481013"/>
              <a:gd name="connsiteX22" fmla="*/ 2643188 w 2643188"/>
              <a:gd name="connsiteY22" fmla="*/ 152400 h 481013"/>
              <a:gd name="connsiteX23" fmla="*/ 2643188 w 2643188"/>
              <a:gd name="connsiteY23" fmla="*/ 128588 h 481013"/>
              <a:gd name="connsiteX24" fmla="*/ 2633663 w 2643188"/>
              <a:gd name="connsiteY24" fmla="*/ 109538 h 481013"/>
              <a:gd name="connsiteX25" fmla="*/ 2612232 w 2643188"/>
              <a:gd name="connsiteY25" fmla="*/ 90488 h 481013"/>
              <a:gd name="connsiteX26" fmla="*/ 2578894 w 2643188"/>
              <a:gd name="connsiteY26" fmla="*/ 69057 h 481013"/>
              <a:gd name="connsiteX27" fmla="*/ 2509838 w 2643188"/>
              <a:gd name="connsiteY27" fmla="*/ 40482 h 481013"/>
              <a:gd name="connsiteX28" fmla="*/ 2426494 w 2643188"/>
              <a:gd name="connsiteY28" fmla="*/ 16669 h 481013"/>
              <a:gd name="connsiteX29" fmla="*/ 2305050 w 2643188"/>
              <a:gd name="connsiteY29" fmla="*/ 0 h 481013"/>
              <a:gd name="connsiteX30" fmla="*/ 2238375 w 2643188"/>
              <a:gd name="connsiteY30" fmla="*/ 0 h 481013"/>
              <a:gd name="connsiteX31" fmla="*/ 2212182 w 2643188"/>
              <a:gd name="connsiteY31" fmla="*/ 9525 h 481013"/>
              <a:gd name="connsiteX32" fmla="*/ 2155032 w 2643188"/>
              <a:gd name="connsiteY32" fmla="*/ 52388 h 481013"/>
              <a:gd name="connsiteX33" fmla="*/ 2112169 w 2643188"/>
              <a:gd name="connsiteY33" fmla="*/ 71438 h 481013"/>
              <a:gd name="connsiteX34" fmla="*/ 2007394 w 2643188"/>
              <a:gd name="connsiteY34" fmla="*/ 88107 h 481013"/>
              <a:gd name="connsiteX35" fmla="*/ 1690688 w 2643188"/>
              <a:gd name="connsiteY35" fmla="*/ 121444 h 481013"/>
              <a:gd name="connsiteX36" fmla="*/ 1497807 w 2643188"/>
              <a:gd name="connsiteY36" fmla="*/ 142875 h 481013"/>
              <a:gd name="connsiteX37" fmla="*/ 1245394 w 2643188"/>
              <a:gd name="connsiteY37" fmla="*/ 190500 h 481013"/>
              <a:gd name="connsiteX38" fmla="*/ 878682 w 2643188"/>
              <a:gd name="connsiteY38" fmla="*/ 242888 h 481013"/>
              <a:gd name="connsiteX39" fmla="*/ 785813 w 2643188"/>
              <a:gd name="connsiteY39" fmla="*/ 254794 h 48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643188" h="481013">
                <a:moveTo>
                  <a:pt x="785813" y="254794"/>
                </a:moveTo>
                <a:lnTo>
                  <a:pt x="497682" y="288132"/>
                </a:lnTo>
                <a:lnTo>
                  <a:pt x="250032" y="302419"/>
                </a:lnTo>
                <a:lnTo>
                  <a:pt x="173832" y="302419"/>
                </a:lnTo>
                <a:lnTo>
                  <a:pt x="0" y="333375"/>
                </a:lnTo>
                <a:lnTo>
                  <a:pt x="178594" y="478632"/>
                </a:lnTo>
                <a:lnTo>
                  <a:pt x="309563" y="481013"/>
                </a:lnTo>
                <a:lnTo>
                  <a:pt x="495300" y="469107"/>
                </a:lnTo>
                <a:lnTo>
                  <a:pt x="721519" y="447675"/>
                </a:lnTo>
                <a:lnTo>
                  <a:pt x="966788" y="423863"/>
                </a:lnTo>
                <a:lnTo>
                  <a:pt x="1235869" y="390525"/>
                </a:lnTo>
                <a:lnTo>
                  <a:pt x="1321594" y="378619"/>
                </a:lnTo>
                <a:lnTo>
                  <a:pt x="1497807" y="347663"/>
                </a:lnTo>
                <a:lnTo>
                  <a:pt x="1702594" y="328613"/>
                </a:lnTo>
                <a:lnTo>
                  <a:pt x="1897857" y="311944"/>
                </a:lnTo>
                <a:lnTo>
                  <a:pt x="2107407" y="285750"/>
                </a:lnTo>
                <a:lnTo>
                  <a:pt x="2309813" y="259557"/>
                </a:lnTo>
                <a:lnTo>
                  <a:pt x="2478882" y="233363"/>
                </a:lnTo>
                <a:lnTo>
                  <a:pt x="2550319" y="219075"/>
                </a:lnTo>
                <a:lnTo>
                  <a:pt x="2590800" y="204788"/>
                </a:lnTo>
                <a:lnTo>
                  <a:pt x="2616994" y="190500"/>
                </a:lnTo>
                <a:lnTo>
                  <a:pt x="2636044" y="171450"/>
                </a:lnTo>
                <a:lnTo>
                  <a:pt x="2643188" y="152400"/>
                </a:lnTo>
                <a:lnTo>
                  <a:pt x="2643188" y="128588"/>
                </a:lnTo>
                <a:lnTo>
                  <a:pt x="2633663" y="109538"/>
                </a:lnTo>
                <a:lnTo>
                  <a:pt x="2612232" y="90488"/>
                </a:lnTo>
                <a:lnTo>
                  <a:pt x="2578894" y="69057"/>
                </a:lnTo>
                <a:lnTo>
                  <a:pt x="2509838" y="40482"/>
                </a:lnTo>
                <a:lnTo>
                  <a:pt x="2426494" y="16669"/>
                </a:lnTo>
                <a:lnTo>
                  <a:pt x="2305050" y="0"/>
                </a:lnTo>
                <a:lnTo>
                  <a:pt x="2238375" y="0"/>
                </a:lnTo>
                <a:lnTo>
                  <a:pt x="2212182" y="9525"/>
                </a:lnTo>
                <a:lnTo>
                  <a:pt x="2155032" y="52388"/>
                </a:lnTo>
                <a:lnTo>
                  <a:pt x="2112169" y="71438"/>
                </a:lnTo>
                <a:lnTo>
                  <a:pt x="2007394" y="88107"/>
                </a:lnTo>
                <a:lnTo>
                  <a:pt x="1690688" y="121444"/>
                </a:lnTo>
                <a:lnTo>
                  <a:pt x="1497807" y="142875"/>
                </a:lnTo>
                <a:lnTo>
                  <a:pt x="1245394" y="190500"/>
                </a:lnTo>
                <a:lnTo>
                  <a:pt x="878682" y="242888"/>
                </a:lnTo>
                <a:lnTo>
                  <a:pt x="785813" y="2547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/>
          <p:nvPr/>
        </p:nvSpPr>
        <p:spPr>
          <a:xfrm>
            <a:off x="3384550" y="3885453"/>
            <a:ext cx="3641725" cy="2333625"/>
          </a:xfrm>
          <a:custGeom>
            <a:avLst/>
            <a:gdLst>
              <a:gd name="connsiteX0" fmla="*/ 882650 w 3641725"/>
              <a:gd name="connsiteY0" fmla="*/ 225425 h 2333625"/>
              <a:gd name="connsiteX1" fmla="*/ 533400 w 3641725"/>
              <a:gd name="connsiteY1" fmla="*/ 288925 h 2333625"/>
              <a:gd name="connsiteX2" fmla="*/ 238125 w 3641725"/>
              <a:gd name="connsiteY2" fmla="*/ 355600 h 2333625"/>
              <a:gd name="connsiteX3" fmla="*/ 171450 w 3641725"/>
              <a:gd name="connsiteY3" fmla="*/ 368300 h 2333625"/>
              <a:gd name="connsiteX4" fmla="*/ 0 w 3641725"/>
              <a:gd name="connsiteY4" fmla="*/ 422275 h 2333625"/>
              <a:gd name="connsiteX5" fmla="*/ 168275 w 3641725"/>
              <a:gd name="connsiteY5" fmla="*/ 584200 h 2333625"/>
              <a:gd name="connsiteX6" fmla="*/ 301625 w 3641725"/>
              <a:gd name="connsiteY6" fmla="*/ 549275 h 2333625"/>
              <a:gd name="connsiteX7" fmla="*/ 533400 w 3641725"/>
              <a:gd name="connsiteY7" fmla="*/ 495300 h 2333625"/>
              <a:gd name="connsiteX8" fmla="*/ 787400 w 3641725"/>
              <a:gd name="connsiteY8" fmla="*/ 444500 h 2333625"/>
              <a:gd name="connsiteX9" fmla="*/ 1079500 w 3641725"/>
              <a:gd name="connsiteY9" fmla="*/ 393700 h 2333625"/>
              <a:gd name="connsiteX10" fmla="*/ 1397000 w 3641725"/>
              <a:gd name="connsiteY10" fmla="*/ 346075 h 2333625"/>
              <a:gd name="connsiteX11" fmla="*/ 1727200 w 3641725"/>
              <a:gd name="connsiteY11" fmla="*/ 307975 h 2333625"/>
              <a:gd name="connsiteX12" fmla="*/ 2070100 w 3641725"/>
              <a:gd name="connsiteY12" fmla="*/ 276225 h 2333625"/>
              <a:gd name="connsiteX13" fmla="*/ 2324100 w 3641725"/>
              <a:gd name="connsiteY13" fmla="*/ 260350 h 2333625"/>
              <a:gd name="connsiteX14" fmla="*/ 2660650 w 3641725"/>
              <a:gd name="connsiteY14" fmla="*/ 247650 h 2333625"/>
              <a:gd name="connsiteX15" fmla="*/ 2873375 w 3641725"/>
              <a:gd name="connsiteY15" fmla="*/ 244475 h 2333625"/>
              <a:gd name="connsiteX16" fmla="*/ 3022600 w 3641725"/>
              <a:gd name="connsiteY16" fmla="*/ 244475 h 2333625"/>
              <a:gd name="connsiteX17" fmla="*/ 3143250 w 3641725"/>
              <a:gd name="connsiteY17" fmla="*/ 254000 h 2333625"/>
              <a:gd name="connsiteX18" fmla="*/ 3235325 w 3641725"/>
              <a:gd name="connsiteY18" fmla="*/ 276225 h 2333625"/>
              <a:gd name="connsiteX19" fmla="*/ 3263900 w 3641725"/>
              <a:gd name="connsiteY19" fmla="*/ 292100 h 2333625"/>
              <a:gd name="connsiteX20" fmla="*/ 3279775 w 3641725"/>
              <a:gd name="connsiteY20" fmla="*/ 307975 h 2333625"/>
              <a:gd name="connsiteX21" fmla="*/ 3289300 w 3641725"/>
              <a:gd name="connsiteY21" fmla="*/ 327025 h 2333625"/>
              <a:gd name="connsiteX22" fmla="*/ 3298825 w 3641725"/>
              <a:gd name="connsiteY22" fmla="*/ 371475 h 2333625"/>
              <a:gd name="connsiteX23" fmla="*/ 3302000 w 3641725"/>
              <a:gd name="connsiteY23" fmla="*/ 447675 h 2333625"/>
              <a:gd name="connsiteX24" fmla="*/ 3279775 w 3641725"/>
              <a:gd name="connsiteY24" fmla="*/ 663575 h 2333625"/>
              <a:gd name="connsiteX25" fmla="*/ 3241675 w 3641725"/>
              <a:gd name="connsiteY25" fmla="*/ 958850 h 2333625"/>
              <a:gd name="connsiteX26" fmla="*/ 3216275 w 3641725"/>
              <a:gd name="connsiteY26" fmla="*/ 1095375 h 2333625"/>
              <a:gd name="connsiteX27" fmla="*/ 3184525 w 3641725"/>
              <a:gd name="connsiteY27" fmla="*/ 1244600 h 2333625"/>
              <a:gd name="connsiteX28" fmla="*/ 3127375 w 3641725"/>
              <a:gd name="connsiteY28" fmla="*/ 1447800 h 2333625"/>
              <a:gd name="connsiteX29" fmla="*/ 3082925 w 3641725"/>
              <a:gd name="connsiteY29" fmla="*/ 1558925 h 2333625"/>
              <a:gd name="connsiteX30" fmla="*/ 3032125 w 3641725"/>
              <a:gd name="connsiteY30" fmla="*/ 1666875 h 2333625"/>
              <a:gd name="connsiteX31" fmla="*/ 2965450 w 3641725"/>
              <a:gd name="connsiteY31" fmla="*/ 1762125 h 2333625"/>
              <a:gd name="connsiteX32" fmla="*/ 2927350 w 3641725"/>
              <a:gd name="connsiteY32" fmla="*/ 1809750 h 2333625"/>
              <a:gd name="connsiteX33" fmla="*/ 2698750 w 3641725"/>
              <a:gd name="connsiteY33" fmla="*/ 2276475 h 2333625"/>
              <a:gd name="connsiteX34" fmla="*/ 2705100 w 3641725"/>
              <a:gd name="connsiteY34" fmla="*/ 2298700 h 2333625"/>
              <a:gd name="connsiteX35" fmla="*/ 2708275 w 3641725"/>
              <a:gd name="connsiteY35" fmla="*/ 2317750 h 2333625"/>
              <a:gd name="connsiteX36" fmla="*/ 2720975 w 3641725"/>
              <a:gd name="connsiteY36" fmla="*/ 2330450 h 2333625"/>
              <a:gd name="connsiteX37" fmla="*/ 2733675 w 3641725"/>
              <a:gd name="connsiteY37" fmla="*/ 2333625 h 2333625"/>
              <a:gd name="connsiteX38" fmla="*/ 2765425 w 3641725"/>
              <a:gd name="connsiteY38" fmla="*/ 2327275 h 2333625"/>
              <a:gd name="connsiteX39" fmla="*/ 2822575 w 3641725"/>
              <a:gd name="connsiteY39" fmla="*/ 2305050 h 2333625"/>
              <a:gd name="connsiteX40" fmla="*/ 2860675 w 3641725"/>
              <a:gd name="connsiteY40" fmla="*/ 2276475 h 2333625"/>
              <a:gd name="connsiteX41" fmla="*/ 2965450 w 3641725"/>
              <a:gd name="connsiteY41" fmla="*/ 2171700 h 2333625"/>
              <a:gd name="connsiteX42" fmla="*/ 3092450 w 3641725"/>
              <a:gd name="connsiteY42" fmla="*/ 2032000 h 2333625"/>
              <a:gd name="connsiteX43" fmla="*/ 3203575 w 3641725"/>
              <a:gd name="connsiteY43" fmla="*/ 1873250 h 2333625"/>
              <a:gd name="connsiteX44" fmla="*/ 3254375 w 3641725"/>
              <a:gd name="connsiteY44" fmla="*/ 1784350 h 2333625"/>
              <a:gd name="connsiteX45" fmla="*/ 3279775 w 3641725"/>
              <a:gd name="connsiteY45" fmla="*/ 1717675 h 2333625"/>
              <a:gd name="connsiteX46" fmla="*/ 3340100 w 3641725"/>
              <a:gd name="connsiteY46" fmla="*/ 1536700 h 2333625"/>
              <a:gd name="connsiteX47" fmla="*/ 3384550 w 3641725"/>
              <a:gd name="connsiteY47" fmla="*/ 1371600 h 2333625"/>
              <a:gd name="connsiteX48" fmla="*/ 3467100 w 3641725"/>
              <a:gd name="connsiteY48" fmla="*/ 1009650 h 2333625"/>
              <a:gd name="connsiteX49" fmla="*/ 3540125 w 3641725"/>
              <a:gd name="connsiteY49" fmla="*/ 647700 h 2333625"/>
              <a:gd name="connsiteX50" fmla="*/ 3571875 w 3641725"/>
              <a:gd name="connsiteY50" fmla="*/ 482600 h 2333625"/>
              <a:gd name="connsiteX51" fmla="*/ 3600450 w 3641725"/>
              <a:gd name="connsiteY51" fmla="*/ 431800 h 2333625"/>
              <a:gd name="connsiteX52" fmla="*/ 3619500 w 3641725"/>
              <a:gd name="connsiteY52" fmla="*/ 381000 h 2333625"/>
              <a:gd name="connsiteX53" fmla="*/ 3638550 w 3641725"/>
              <a:gd name="connsiteY53" fmla="*/ 320675 h 2333625"/>
              <a:gd name="connsiteX54" fmla="*/ 3641725 w 3641725"/>
              <a:gd name="connsiteY54" fmla="*/ 263525 h 2333625"/>
              <a:gd name="connsiteX55" fmla="*/ 3632200 w 3641725"/>
              <a:gd name="connsiteY55" fmla="*/ 231775 h 2333625"/>
              <a:gd name="connsiteX56" fmla="*/ 3562350 w 3641725"/>
              <a:gd name="connsiteY56" fmla="*/ 171450 h 2333625"/>
              <a:gd name="connsiteX57" fmla="*/ 3460750 w 3641725"/>
              <a:gd name="connsiteY57" fmla="*/ 88900 h 2333625"/>
              <a:gd name="connsiteX58" fmla="*/ 3381375 w 3641725"/>
              <a:gd name="connsiteY58" fmla="*/ 41275 h 2333625"/>
              <a:gd name="connsiteX59" fmla="*/ 3314700 w 3641725"/>
              <a:gd name="connsiteY59" fmla="*/ 9525 h 2333625"/>
              <a:gd name="connsiteX60" fmla="*/ 3263900 w 3641725"/>
              <a:gd name="connsiteY60" fmla="*/ 0 h 2333625"/>
              <a:gd name="connsiteX61" fmla="*/ 3244850 w 3641725"/>
              <a:gd name="connsiteY61" fmla="*/ 3175 h 2333625"/>
              <a:gd name="connsiteX62" fmla="*/ 3121025 w 3641725"/>
              <a:gd name="connsiteY62" fmla="*/ 41275 h 2333625"/>
              <a:gd name="connsiteX63" fmla="*/ 3063875 w 3641725"/>
              <a:gd name="connsiteY63" fmla="*/ 47625 h 2333625"/>
              <a:gd name="connsiteX64" fmla="*/ 2867025 w 3641725"/>
              <a:gd name="connsiteY64" fmla="*/ 50800 h 2333625"/>
              <a:gd name="connsiteX65" fmla="*/ 2508250 w 3641725"/>
              <a:gd name="connsiteY65" fmla="*/ 66675 h 2333625"/>
              <a:gd name="connsiteX66" fmla="*/ 2009775 w 3641725"/>
              <a:gd name="connsiteY66" fmla="*/ 95250 h 2333625"/>
              <a:gd name="connsiteX67" fmla="*/ 1581150 w 3641725"/>
              <a:gd name="connsiteY67" fmla="*/ 133350 h 2333625"/>
              <a:gd name="connsiteX68" fmla="*/ 1333500 w 3641725"/>
              <a:gd name="connsiteY68" fmla="*/ 161925 h 2333625"/>
              <a:gd name="connsiteX69" fmla="*/ 1025525 w 3641725"/>
              <a:gd name="connsiteY69" fmla="*/ 203200 h 2333625"/>
              <a:gd name="connsiteX70" fmla="*/ 882650 w 3641725"/>
              <a:gd name="connsiteY70" fmla="*/ 225425 h 233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641725" h="2333625">
                <a:moveTo>
                  <a:pt x="882650" y="225425"/>
                </a:moveTo>
                <a:lnTo>
                  <a:pt x="533400" y="288925"/>
                </a:lnTo>
                <a:lnTo>
                  <a:pt x="238125" y="355600"/>
                </a:lnTo>
                <a:lnTo>
                  <a:pt x="171450" y="368300"/>
                </a:lnTo>
                <a:lnTo>
                  <a:pt x="0" y="422275"/>
                </a:lnTo>
                <a:lnTo>
                  <a:pt x="168275" y="584200"/>
                </a:lnTo>
                <a:lnTo>
                  <a:pt x="301625" y="549275"/>
                </a:lnTo>
                <a:lnTo>
                  <a:pt x="533400" y="495300"/>
                </a:lnTo>
                <a:lnTo>
                  <a:pt x="787400" y="444500"/>
                </a:lnTo>
                <a:lnTo>
                  <a:pt x="1079500" y="393700"/>
                </a:lnTo>
                <a:lnTo>
                  <a:pt x="1397000" y="346075"/>
                </a:lnTo>
                <a:lnTo>
                  <a:pt x="1727200" y="307975"/>
                </a:lnTo>
                <a:lnTo>
                  <a:pt x="2070100" y="276225"/>
                </a:lnTo>
                <a:lnTo>
                  <a:pt x="2324100" y="260350"/>
                </a:lnTo>
                <a:lnTo>
                  <a:pt x="2660650" y="247650"/>
                </a:lnTo>
                <a:lnTo>
                  <a:pt x="2873375" y="244475"/>
                </a:lnTo>
                <a:lnTo>
                  <a:pt x="3022600" y="244475"/>
                </a:lnTo>
                <a:lnTo>
                  <a:pt x="3143250" y="254000"/>
                </a:lnTo>
                <a:lnTo>
                  <a:pt x="3235325" y="276225"/>
                </a:lnTo>
                <a:lnTo>
                  <a:pt x="3263900" y="292100"/>
                </a:lnTo>
                <a:lnTo>
                  <a:pt x="3279775" y="307975"/>
                </a:lnTo>
                <a:lnTo>
                  <a:pt x="3289300" y="327025"/>
                </a:lnTo>
                <a:lnTo>
                  <a:pt x="3298825" y="371475"/>
                </a:lnTo>
                <a:lnTo>
                  <a:pt x="3302000" y="447675"/>
                </a:lnTo>
                <a:lnTo>
                  <a:pt x="3279775" y="663575"/>
                </a:lnTo>
                <a:lnTo>
                  <a:pt x="3241675" y="958850"/>
                </a:lnTo>
                <a:lnTo>
                  <a:pt x="3216275" y="1095375"/>
                </a:lnTo>
                <a:lnTo>
                  <a:pt x="3184525" y="1244600"/>
                </a:lnTo>
                <a:lnTo>
                  <a:pt x="3127375" y="1447800"/>
                </a:lnTo>
                <a:lnTo>
                  <a:pt x="3082925" y="1558925"/>
                </a:lnTo>
                <a:lnTo>
                  <a:pt x="3032125" y="1666875"/>
                </a:lnTo>
                <a:lnTo>
                  <a:pt x="2965450" y="1762125"/>
                </a:lnTo>
                <a:lnTo>
                  <a:pt x="2927350" y="1809750"/>
                </a:lnTo>
                <a:lnTo>
                  <a:pt x="2698750" y="2276475"/>
                </a:lnTo>
                <a:lnTo>
                  <a:pt x="2705100" y="2298700"/>
                </a:lnTo>
                <a:lnTo>
                  <a:pt x="2708275" y="2317750"/>
                </a:lnTo>
                <a:lnTo>
                  <a:pt x="2720975" y="2330450"/>
                </a:lnTo>
                <a:lnTo>
                  <a:pt x="2733675" y="2333625"/>
                </a:lnTo>
                <a:lnTo>
                  <a:pt x="2765425" y="2327275"/>
                </a:lnTo>
                <a:lnTo>
                  <a:pt x="2822575" y="2305050"/>
                </a:lnTo>
                <a:lnTo>
                  <a:pt x="2860675" y="2276475"/>
                </a:lnTo>
                <a:lnTo>
                  <a:pt x="2965450" y="2171700"/>
                </a:lnTo>
                <a:lnTo>
                  <a:pt x="3092450" y="2032000"/>
                </a:lnTo>
                <a:lnTo>
                  <a:pt x="3203575" y="1873250"/>
                </a:lnTo>
                <a:lnTo>
                  <a:pt x="3254375" y="1784350"/>
                </a:lnTo>
                <a:lnTo>
                  <a:pt x="3279775" y="1717675"/>
                </a:lnTo>
                <a:lnTo>
                  <a:pt x="3340100" y="1536700"/>
                </a:lnTo>
                <a:lnTo>
                  <a:pt x="3384550" y="1371600"/>
                </a:lnTo>
                <a:lnTo>
                  <a:pt x="3467100" y="1009650"/>
                </a:lnTo>
                <a:lnTo>
                  <a:pt x="3540125" y="647700"/>
                </a:lnTo>
                <a:lnTo>
                  <a:pt x="3571875" y="482600"/>
                </a:lnTo>
                <a:lnTo>
                  <a:pt x="3600450" y="431800"/>
                </a:lnTo>
                <a:lnTo>
                  <a:pt x="3619500" y="381000"/>
                </a:lnTo>
                <a:lnTo>
                  <a:pt x="3638550" y="320675"/>
                </a:lnTo>
                <a:lnTo>
                  <a:pt x="3641725" y="263525"/>
                </a:lnTo>
                <a:lnTo>
                  <a:pt x="3632200" y="231775"/>
                </a:lnTo>
                <a:lnTo>
                  <a:pt x="3562350" y="171450"/>
                </a:lnTo>
                <a:lnTo>
                  <a:pt x="3460750" y="88900"/>
                </a:lnTo>
                <a:lnTo>
                  <a:pt x="3381375" y="41275"/>
                </a:lnTo>
                <a:lnTo>
                  <a:pt x="3314700" y="9525"/>
                </a:lnTo>
                <a:lnTo>
                  <a:pt x="3263900" y="0"/>
                </a:lnTo>
                <a:lnTo>
                  <a:pt x="3244850" y="3175"/>
                </a:lnTo>
                <a:lnTo>
                  <a:pt x="3121025" y="41275"/>
                </a:lnTo>
                <a:lnTo>
                  <a:pt x="3063875" y="47625"/>
                </a:lnTo>
                <a:lnTo>
                  <a:pt x="2867025" y="50800"/>
                </a:lnTo>
                <a:lnTo>
                  <a:pt x="2508250" y="66675"/>
                </a:lnTo>
                <a:lnTo>
                  <a:pt x="2009775" y="95250"/>
                </a:lnTo>
                <a:lnTo>
                  <a:pt x="1581150" y="133350"/>
                </a:lnTo>
                <a:lnTo>
                  <a:pt x="1333500" y="161925"/>
                </a:lnTo>
                <a:lnTo>
                  <a:pt x="1025525" y="203200"/>
                </a:lnTo>
                <a:lnTo>
                  <a:pt x="882650" y="2254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4" name="フリーフォーム 63"/>
          <p:cNvSpPr/>
          <p:nvPr/>
        </p:nvSpPr>
        <p:spPr>
          <a:xfrm>
            <a:off x="5472113" y="5541963"/>
            <a:ext cx="860425" cy="673100"/>
          </a:xfrm>
          <a:custGeom>
            <a:avLst/>
            <a:gdLst>
              <a:gd name="connsiteX0" fmla="*/ 302418 w 859631"/>
              <a:gd name="connsiteY0" fmla="*/ 111919 h 673894"/>
              <a:gd name="connsiteX1" fmla="*/ 426243 w 859631"/>
              <a:gd name="connsiteY1" fmla="*/ 161925 h 673894"/>
              <a:gd name="connsiteX2" fmla="*/ 533400 w 859631"/>
              <a:gd name="connsiteY2" fmla="*/ 204787 h 673894"/>
              <a:gd name="connsiteX3" fmla="*/ 559593 w 859631"/>
              <a:gd name="connsiteY3" fmla="*/ 214312 h 673894"/>
              <a:gd name="connsiteX4" fmla="*/ 628650 w 859631"/>
              <a:gd name="connsiteY4" fmla="*/ 223837 h 673894"/>
              <a:gd name="connsiteX5" fmla="*/ 690562 w 859631"/>
              <a:gd name="connsiteY5" fmla="*/ 230981 h 673894"/>
              <a:gd name="connsiteX6" fmla="*/ 728662 w 859631"/>
              <a:gd name="connsiteY6" fmla="*/ 226219 h 673894"/>
              <a:gd name="connsiteX7" fmla="*/ 769143 w 859631"/>
              <a:gd name="connsiteY7" fmla="*/ 211931 h 673894"/>
              <a:gd name="connsiteX8" fmla="*/ 814387 w 859631"/>
              <a:gd name="connsiteY8" fmla="*/ 188119 h 673894"/>
              <a:gd name="connsiteX9" fmla="*/ 859631 w 859631"/>
              <a:gd name="connsiteY9" fmla="*/ 150019 h 673894"/>
              <a:gd name="connsiteX10" fmla="*/ 619125 w 859631"/>
              <a:gd name="connsiteY10" fmla="*/ 673894 h 673894"/>
              <a:gd name="connsiteX11" fmla="*/ 614362 w 859631"/>
              <a:gd name="connsiteY11" fmla="*/ 647700 h 673894"/>
              <a:gd name="connsiteX12" fmla="*/ 602456 w 859631"/>
              <a:gd name="connsiteY12" fmla="*/ 611981 h 673894"/>
              <a:gd name="connsiteX13" fmla="*/ 569118 w 859631"/>
              <a:gd name="connsiteY13" fmla="*/ 557212 h 673894"/>
              <a:gd name="connsiteX14" fmla="*/ 514350 w 859631"/>
              <a:gd name="connsiteY14" fmla="*/ 481012 h 673894"/>
              <a:gd name="connsiteX15" fmla="*/ 445293 w 859631"/>
              <a:gd name="connsiteY15" fmla="*/ 407194 h 673894"/>
              <a:gd name="connsiteX16" fmla="*/ 354806 w 859631"/>
              <a:gd name="connsiteY16" fmla="*/ 323850 h 673894"/>
              <a:gd name="connsiteX17" fmla="*/ 233362 w 859631"/>
              <a:gd name="connsiteY17" fmla="*/ 219075 h 673894"/>
              <a:gd name="connsiteX18" fmla="*/ 52387 w 859631"/>
              <a:gd name="connsiteY18" fmla="*/ 85725 h 673894"/>
              <a:gd name="connsiteX19" fmla="*/ 16668 w 859631"/>
              <a:gd name="connsiteY19" fmla="*/ 59531 h 673894"/>
              <a:gd name="connsiteX20" fmla="*/ 7143 w 859631"/>
              <a:gd name="connsiteY20" fmla="*/ 47625 h 673894"/>
              <a:gd name="connsiteX21" fmla="*/ 0 w 859631"/>
              <a:gd name="connsiteY21" fmla="*/ 26194 h 673894"/>
              <a:gd name="connsiteX22" fmla="*/ 0 w 859631"/>
              <a:gd name="connsiteY22" fmla="*/ 11906 h 673894"/>
              <a:gd name="connsiteX23" fmla="*/ 4762 w 859631"/>
              <a:gd name="connsiteY23" fmla="*/ 0 h 673894"/>
              <a:gd name="connsiteX24" fmla="*/ 21431 w 859631"/>
              <a:gd name="connsiteY24" fmla="*/ 0 h 673894"/>
              <a:gd name="connsiteX25" fmla="*/ 61912 w 859631"/>
              <a:gd name="connsiteY25" fmla="*/ 14287 h 673894"/>
              <a:gd name="connsiteX26" fmla="*/ 152400 w 859631"/>
              <a:gd name="connsiteY26" fmla="*/ 54769 h 673894"/>
              <a:gd name="connsiteX27" fmla="*/ 250031 w 859631"/>
              <a:gd name="connsiteY27" fmla="*/ 92869 h 673894"/>
              <a:gd name="connsiteX28" fmla="*/ 302418 w 859631"/>
              <a:gd name="connsiteY28" fmla="*/ 111919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9631" h="673894">
                <a:moveTo>
                  <a:pt x="302418" y="111919"/>
                </a:moveTo>
                <a:lnTo>
                  <a:pt x="426243" y="161925"/>
                </a:lnTo>
                <a:lnTo>
                  <a:pt x="533400" y="204787"/>
                </a:lnTo>
                <a:lnTo>
                  <a:pt x="559593" y="214312"/>
                </a:lnTo>
                <a:lnTo>
                  <a:pt x="628650" y="223837"/>
                </a:lnTo>
                <a:lnTo>
                  <a:pt x="690562" y="230981"/>
                </a:lnTo>
                <a:lnTo>
                  <a:pt x="728662" y="226219"/>
                </a:lnTo>
                <a:lnTo>
                  <a:pt x="769143" y="211931"/>
                </a:lnTo>
                <a:lnTo>
                  <a:pt x="814387" y="188119"/>
                </a:lnTo>
                <a:lnTo>
                  <a:pt x="859631" y="150019"/>
                </a:lnTo>
                <a:lnTo>
                  <a:pt x="619125" y="673894"/>
                </a:lnTo>
                <a:lnTo>
                  <a:pt x="614362" y="647700"/>
                </a:lnTo>
                <a:lnTo>
                  <a:pt x="602456" y="611981"/>
                </a:lnTo>
                <a:lnTo>
                  <a:pt x="569118" y="557212"/>
                </a:lnTo>
                <a:lnTo>
                  <a:pt x="514350" y="481012"/>
                </a:lnTo>
                <a:lnTo>
                  <a:pt x="445293" y="407194"/>
                </a:lnTo>
                <a:lnTo>
                  <a:pt x="354806" y="323850"/>
                </a:lnTo>
                <a:lnTo>
                  <a:pt x="233362" y="219075"/>
                </a:lnTo>
                <a:lnTo>
                  <a:pt x="52387" y="85725"/>
                </a:lnTo>
                <a:lnTo>
                  <a:pt x="16668" y="59531"/>
                </a:lnTo>
                <a:lnTo>
                  <a:pt x="7143" y="47625"/>
                </a:lnTo>
                <a:lnTo>
                  <a:pt x="0" y="26194"/>
                </a:lnTo>
                <a:lnTo>
                  <a:pt x="0" y="11906"/>
                </a:lnTo>
                <a:lnTo>
                  <a:pt x="4762" y="0"/>
                </a:lnTo>
                <a:lnTo>
                  <a:pt x="21431" y="0"/>
                </a:lnTo>
                <a:lnTo>
                  <a:pt x="61912" y="14287"/>
                </a:lnTo>
                <a:lnTo>
                  <a:pt x="152400" y="54769"/>
                </a:lnTo>
                <a:lnTo>
                  <a:pt x="250031" y="92869"/>
                </a:lnTo>
                <a:lnTo>
                  <a:pt x="302418" y="1119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585976" y="13796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328648" y="11613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405764" y="11168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③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114834" y="20765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253163" y="28520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926341" y="35039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40374" y="46656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3086895" y="47764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003274" y="465055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023286" y="46788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3990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1" fill="hold" display="0">
                  <p:stCondLst>
                    <p:cond delay="indefinite"/>
                  </p:stCondLst>
                </p:cTn>
                <p:tgtEl>
                  <p:spTgt spid="29"/>
                </p:tgtEl>
              </p:cMediaNode>
            </p:video>
          </p:childTnLst>
        </p:cTn>
      </p:par>
    </p:tnLst>
    <p:bldLst>
      <p:bldP spid="26" grpId="0" animBg="1"/>
      <p:bldP spid="27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1.9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2.2|1.9|1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2.3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1.8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1.8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2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1.9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2.2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2.2|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2.6|1.6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304</Words>
  <Application>Microsoft Office PowerPoint</Application>
  <PresentationFormat>A4 210 x 297 mm</PresentationFormat>
  <Paragraphs>163</Paragraphs>
  <Slides>11</Slides>
  <Notes>9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AR教科書体M</vt:lpstr>
      <vt:lpstr>HG教科書体</vt:lpstr>
      <vt:lpstr>Hiragino Kaku Gothic ProN</vt:lpstr>
      <vt:lpstr>ＭＳ Ｐゴシック</vt:lpstr>
      <vt:lpstr>ＭＳ Ｐ明朝</vt:lpstr>
      <vt:lpstr>Arial</vt:lpstr>
      <vt:lpstr>Calibri</vt:lpstr>
      <vt:lpstr>Office テーマ</vt:lpstr>
      <vt:lpstr>小学校で習う 書き順を間違えやすい 漢字１位～10位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174</cp:revision>
  <dcterms:created xsi:type="dcterms:W3CDTF">2008-01-09T07:37:16Z</dcterms:created>
  <dcterms:modified xsi:type="dcterms:W3CDTF">2020-06-11T04:31:38Z</dcterms:modified>
</cp:coreProperties>
</file>