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  <p:sldMasterId id="2147483698" r:id="rId5"/>
  </p:sldMasterIdLst>
  <p:notesMasterIdLst>
    <p:notesMasterId r:id="rId10"/>
  </p:notesMasterIdLst>
  <p:handoutMasterIdLst>
    <p:handoutMasterId r:id="rId11"/>
  </p:handoutMasterIdLst>
  <p:sldIdLst>
    <p:sldId id="569" r:id="rId6"/>
    <p:sldId id="460" r:id="rId7"/>
    <p:sldId id="572" r:id="rId8"/>
    <p:sldId id="573" r:id="rId9"/>
  </p:sldIdLst>
  <p:sldSz cx="12192000" cy="6858000"/>
  <p:notesSz cx="7099300" cy="10234613"/>
  <p:embeddedFontLst>
    <p:embeddedFont>
      <p:font typeface="AR明朝体U" panose="02020A09000000000000" pitchFamily="17" charset="-128"/>
      <p:regular r:id="rId12"/>
    </p:embeddedFont>
    <p:embeddedFont>
      <p:font typeface="HG教科書体" panose="02020609000000000000" pitchFamily="17" charset="-128"/>
      <p:regular r:id="rId13"/>
    </p:embeddedFont>
    <p:embeddedFont>
      <p:font typeface="AR浪漫明朝体U" panose="02020A09000000000000" pitchFamily="17" charset="-128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GS教科書体" panose="02020600000000000000" pitchFamily="18" charset="-128"/>
      <p:regular r:id="rId17"/>
    </p:embeddedFont>
    <p:embeddedFont>
      <p:font typeface="AR P浪漫明朝体U" panose="02020A00000000000000" pitchFamily="18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CC"/>
    <a:srgbClr val="45B8AC"/>
    <a:srgbClr val="4FAC87"/>
    <a:srgbClr val="008E40"/>
    <a:srgbClr val="FFCC99"/>
    <a:srgbClr val="3333CC"/>
    <a:srgbClr val="993366"/>
    <a:srgbClr val="D6009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7" autoAdjust="0"/>
  </p:normalViewPr>
  <p:slideViewPr>
    <p:cSldViewPr>
      <p:cViewPr varScale="1">
        <p:scale>
          <a:sx n="66" d="100"/>
          <a:sy n="66" d="100"/>
        </p:scale>
        <p:origin x="552" y="54"/>
      </p:cViewPr>
      <p:guideLst>
        <p:guide orient="horz" pos="129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3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365128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365128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66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58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90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06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94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8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82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79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3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3408086" y="501811"/>
            <a:ext cx="5375831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8289145" y="764705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77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14687"/>
              </p:ext>
            </p:extLst>
          </p:nvPr>
        </p:nvGraphicFramePr>
        <p:xfrm>
          <a:off x="0" y="0"/>
          <a:ext cx="12196800" cy="696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</a:tblGrid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27348" y="497292"/>
            <a:ext cx="11737304" cy="5863416"/>
          </a:xfrm>
          <a:noFill/>
        </p:spPr>
        <p:txBody>
          <a:bodyPr anchor="t">
            <a:noAutofit/>
          </a:bodyPr>
          <a:lstStyle/>
          <a:p>
            <a:r>
              <a:rPr kumimoji="1" lang="ja-JP" altLang="en-US" sz="25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明朝体U" panose="02020A09000000000000" pitchFamily="17" charset="-128"/>
                <a:ea typeface="AR明朝体U" panose="02020A09000000000000" pitchFamily="17" charset="-128"/>
              </a:rPr>
              <a:t>全集中</a:t>
            </a:r>
            <a:r>
              <a:rPr kumimoji="1" lang="en-US" altLang="ja-JP" sz="17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明朝体U" panose="02020A09000000000000" pitchFamily="17" charset="-128"/>
                <a:ea typeface="AR明朝体U" panose="02020A09000000000000" pitchFamily="17" charset="-128"/>
              </a:rPr>
              <a:t/>
            </a:r>
            <a:br>
              <a:rPr kumimoji="1" lang="en-US" altLang="ja-JP" sz="17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明朝体U" panose="02020A09000000000000" pitchFamily="17" charset="-128"/>
                <a:ea typeface="AR明朝体U" panose="02020A09000000000000" pitchFamily="17" charset="-128"/>
              </a:rPr>
            </a:br>
            <a:r>
              <a:rPr kumimoji="1" lang="ja-JP" altLang="en-US" sz="17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明朝体U" panose="02020A09000000000000" pitchFamily="17" charset="-128"/>
                <a:ea typeface="AR明朝体U" panose="02020A09000000000000" pitchFamily="17" charset="-128"/>
              </a:rPr>
              <a:t>書き順</a:t>
            </a:r>
            <a:endParaRPr kumimoji="1" lang="ja-JP" alt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明朝体U" panose="02020A09000000000000" pitchFamily="17" charset="-128"/>
              <a:ea typeface="AR明朝体U" panose="02020A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22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3006"/>
              </p:ext>
            </p:extLst>
          </p:nvPr>
        </p:nvGraphicFramePr>
        <p:xfrm>
          <a:off x="-4800" y="-50208"/>
          <a:ext cx="12196800" cy="696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</a:tblGrid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214620" y="576412"/>
            <a:ext cx="5760000" cy="5760000"/>
          </a:xfrm>
          <a:prstGeom prst="rect">
            <a:avLst/>
          </a:prstGeom>
          <a:solidFill>
            <a:schemeClr val="bg1"/>
          </a:solidFill>
        </p:spPr>
        <p:txBody>
          <a:bodyPr vert="horz" wrap="square" bIns="648000" rtlCol="0" anchor="ctr">
            <a:noAutofit/>
          </a:bodyPr>
          <a:lstStyle/>
          <a:p>
            <a:pPr algn="ctr"/>
            <a:r>
              <a:rPr lang="ja-JP" altLang="en-US" sz="500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全</a:t>
            </a:r>
            <a:endParaRPr lang="en-US" altLang="ja-JP" sz="50000" b="1" dirty="0" smtClean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677350" y="373934"/>
            <a:ext cx="1538883" cy="616495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8800" dirty="0" smtClean="0">
                <a:solidFill>
                  <a:srgbClr val="FF6600"/>
                </a:solidFill>
                <a:latin typeface="AR浪漫明朝体U" panose="02020A09000000000000" pitchFamily="17" charset="-128"/>
                <a:ea typeface="AR浪漫明朝体U" panose="02020A09000000000000" pitchFamily="17" charset="-128"/>
              </a:rPr>
              <a:t>全</a:t>
            </a:r>
            <a:r>
              <a:rPr kumimoji="1" lang="ja-JP" altLang="en-US" sz="8800" dirty="0" smtClean="0">
                <a:latin typeface="AR浪漫明朝体U" panose="02020A09000000000000" pitchFamily="17" charset="-128"/>
                <a:ea typeface="AR浪漫明朝体U" panose="02020A09000000000000" pitchFamily="17" charset="-128"/>
              </a:rPr>
              <a:t>の書き順</a:t>
            </a:r>
            <a:endParaRPr kumimoji="1" lang="ja-JP" altLang="en-US" sz="8800" dirty="0">
              <a:latin typeface="AR浪漫明朝体U" panose="02020A09000000000000" pitchFamily="17" charset="-128"/>
              <a:ea typeface="AR浪漫明朝体U" panose="02020A09000000000000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2428875" y="1057275"/>
            <a:ext cx="2809875" cy="2743200"/>
          </a:xfrm>
          <a:custGeom>
            <a:avLst/>
            <a:gdLst>
              <a:gd name="connsiteX0" fmla="*/ 2124075 w 2809875"/>
              <a:gd name="connsiteY0" fmla="*/ 171450 h 2743200"/>
              <a:gd name="connsiteX1" fmla="*/ 2162175 w 2809875"/>
              <a:gd name="connsiteY1" fmla="*/ 266700 h 2743200"/>
              <a:gd name="connsiteX2" fmla="*/ 2143125 w 2809875"/>
              <a:gd name="connsiteY2" fmla="*/ 390525 h 2743200"/>
              <a:gd name="connsiteX3" fmla="*/ 2038350 w 2809875"/>
              <a:gd name="connsiteY3" fmla="*/ 600075 h 2743200"/>
              <a:gd name="connsiteX4" fmla="*/ 1800225 w 2809875"/>
              <a:gd name="connsiteY4" fmla="*/ 933450 h 2743200"/>
              <a:gd name="connsiteX5" fmla="*/ 1647825 w 2809875"/>
              <a:gd name="connsiteY5" fmla="*/ 1114425 h 2743200"/>
              <a:gd name="connsiteX6" fmla="*/ 1457325 w 2809875"/>
              <a:gd name="connsiteY6" fmla="*/ 1304925 h 2743200"/>
              <a:gd name="connsiteX7" fmla="*/ 1295400 w 2809875"/>
              <a:gd name="connsiteY7" fmla="*/ 1476375 h 2743200"/>
              <a:gd name="connsiteX8" fmla="*/ 1095375 w 2809875"/>
              <a:gd name="connsiteY8" fmla="*/ 1676400 h 2743200"/>
              <a:gd name="connsiteX9" fmla="*/ 914400 w 2809875"/>
              <a:gd name="connsiteY9" fmla="*/ 1866900 h 2743200"/>
              <a:gd name="connsiteX10" fmla="*/ 704850 w 2809875"/>
              <a:gd name="connsiteY10" fmla="*/ 2047875 h 2743200"/>
              <a:gd name="connsiteX11" fmla="*/ 409575 w 2809875"/>
              <a:gd name="connsiteY11" fmla="*/ 2305050 h 2743200"/>
              <a:gd name="connsiteX12" fmla="*/ 314325 w 2809875"/>
              <a:gd name="connsiteY12" fmla="*/ 2371725 h 2743200"/>
              <a:gd name="connsiteX13" fmla="*/ 180975 w 2809875"/>
              <a:gd name="connsiteY13" fmla="*/ 2466975 h 2743200"/>
              <a:gd name="connsiteX14" fmla="*/ 85725 w 2809875"/>
              <a:gd name="connsiteY14" fmla="*/ 2543175 h 2743200"/>
              <a:gd name="connsiteX15" fmla="*/ 47625 w 2809875"/>
              <a:gd name="connsiteY15" fmla="*/ 2590800 h 2743200"/>
              <a:gd name="connsiteX16" fmla="*/ 0 w 2809875"/>
              <a:gd name="connsiteY16" fmla="*/ 2647950 h 2743200"/>
              <a:gd name="connsiteX17" fmla="*/ 0 w 2809875"/>
              <a:gd name="connsiteY17" fmla="*/ 2686050 h 2743200"/>
              <a:gd name="connsiteX18" fmla="*/ 0 w 2809875"/>
              <a:gd name="connsiteY18" fmla="*/ 2733675 h 2743200"/>
              <a:gd name="connsiteX19" fmla="*/ 66675 w 2809875"/>
              <a:gd name="connsiteY19" fmla="*/ 2743200 h 2743200"/>
              <a:gd name="connsiteX20" fmla="*/ 180975 w 2809875"/>
              <a:gd name="connsiteY20" fmla="*/ 2724150 h 2743200"/>
              <a:gd name="connsiteX21" fmla="*/ 476250 w 2809875"/>
              <a:gd name="connsiteY21" fmla="*/ 2562225 h 2743200"/>
              <a:gd name="connsiteX22" fmla="*/ 942975 w 2809875"/>
              <a:gd name="connsiteY22" fmla="*/ 2257425 h 2743200"/>
              <a:gd name="connsiteX23" fmla="*/ 1400175 w 2809875"/>
              <a:gd name="connsiteY23" fmla="*/ 1905000 h 2743200"/>
              <a:gd name="connsiteX24" fmla="*/ 1724025 w 2809875"/>
              <a:gd name="connsiteY24" fmla="*/ 1609725 h 2743200"/>
              <a:gd name="connsiteX25" fmla="*/ 2105025 w 2809875"/>
              <a:gd name="connsiteY25" fmla="*/ 1219200 h 2743200"/>
              <a:gd name="connsiteX26" fmla="*/ 2352675 w 2809875"/>
              <a:gd name="connsiteY26" fmla="*/ 914400 h 2743200"/>
              <a:gd name="connsiteX27" fmla="*/ 2543175 w 2809875"/>
              <a:gd name="connsiteY27" fmla="*/ 657225 h 2743200"/>
              <a:gd name="connsiteX28" fmla="*/ 2619375 w 2809875"/>
              <a:gd name="connsiteY28" fmla="*/ 581025 h 2743200"/>
              <a:gd name="connsiteX29" fmla="*/ 2714625 w 2809875"/>
              <a:gd name="connsiteY29" fmla="*/ 609600 h 2743200"/>
              <a:gd name="connsiteX30" fmla="*/ 2781300 w 2809875"/>
              <a:gd name="connsiteY30" fmla="*/ 533400 h 2743200"/>
              <a:gd name="connsiteX31" fmla="*/ 2809875 w 2809875"/>
              <a:gd name="connsiteY31" fmla="*/ 476250 h 2743200"/>
              <a:gd name="connsiteX32" fmla="*/ 2762250 w 2809875"/>
              <a:gd name="connsiteY32" fmla="*/ 333375 h 2743200"/>
              <a:gd name="connsiteX33" fmla="*/ 2609850 w 2809875"/>
              <a:gd name="connsiteY33" fmla="*/ 228600 h 2743200"/>
              <a:gd name="connsiteX34" fmla="*/ 2533650 w 2809875"/>
              <a:gd name="connsiteY34" fmla="*/ 152400 h 2743200"/>
              <a:gd name="connsiteX35" fmla="*/ 2457450 w 2809875"/>
              <a:gd name="connsiteY35" fmla="*/ 123825 h 2743200"/>
              <a:gd name="connsiteX36" fmla="*/ 2352675 w 2809875"/>
              <a:gd name="connsiteY36" fmla="*/ 57150 h 2743200"/>
              <a:gd name="connsiteX37" fmla="*/ 2286000 w 2809875"/>
              <a:gd name="connsiteY37" fmla="*/ 28575 h 2743200"/>
              <a:gd name="connsiteX38" fmla="*/ 2238375 w 2809875"/>
              <a:gd name="connsiteY38" fmla="*/ 0 h 2743200"/>
              <a:gd name="connsiteX39" fmla="*/ 2181225 w 2809875"/>
              <a:gd name="connsiteY39" fmla="*/ 9525 h 2743200"/>
              <a:gd name="connsiteX40" fmla="*/ 2124075 w 2809875"/>
              <a:gd name="connsiteY40" fmla="*/ 9525 h 2743200"/>
              <a:gd name="connsiteX41" fmla="*/ 2114550 w 2809875"/>
              <a:gd name="connsiteY41" fmla="*/ 76200 h 2743200"/>
              <a:gd name="connsiteX42" fmla="*/ 2095500 w 2809875"/>
              <a:gd name="connsiteY42" fmla="*/ 123825 h 2743200"/>
              <a:gd name="connsiteX43" fmla="*/ 2124075 w 2809875"/>
              <a:gd name="connsiteY43" fmla="*/ 17145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09875" h="2743200">
                <a:moveTo>
                  <a:pt x="2124075" y="171450"/>
                </a:moveTo>
                <a:lnTo>
                  <a:pt x="2162175" y="266700"/>
                </a:lnTo>
                <a:lnTo>
                  <a:pt x="2143125" y="390525"/>
                </a:lnTo>
                <a:lnTo>
                  <a:pt x="2038350" y="600075"/>
                </a:lnTo>
                <a:lnTo>
                  <a:pt x="1800225" y="933450"/>
                </a:lnTo>
                <a:lnTo>
                  <a:pt x="1647825" y="1114425"/>
                </a:lnTo>
                <a:lnTo>
                  <a:pt x="1457325" y="1304925"/>
                </a:lnTo>
                <a:lnTo>
                  <a:pt x="1295400" y="1476375"/>
                </a:lnTo>
                <a:lnTo>
                  <a:pt x="1095375" y="1676400"/>
                </a:lnTo>
                <a:lnTo>
                  <a:pt x="914400" y="1866900"/>
                </a:lnTo>
                <a:lnTo>
                  <a:pt x="704850" y="2047875"/>
                </a:lnTo>
                <a:lnTo>
                  <a:pt x="409575" y="2305050"/>
                </a:lnTo>
                <a:lnTo>
                  <a:pt x="314325" y="2371725"/>
                </a:lnTo>
                <a:lnTo>
                  <a:pt x="180975" y="2466975"/>
                </a:lnTo>
                <a:lnTo>
                  <a:pt x="85725" y="2543175"/>
                </a:lnTo>
                <a:lnTo>
                  <a:pt x="47625" y="2590800"/>
                </a:lnTo>
                <a:lnTo>
                  <a:pt x="0" y="2647950"/>
                </a:lnTo>
                <a:lnTo>
                  <a:pt x="0" y="2686050"/>
                </a:lnTo>
                <a:lnTo>
                  <a:pt x="0" y="2733675"/>
                </a:lnTo>
                <a:lnTo>
                  <a:pt x="66675" y="2743200"/>
                </a:lnTo>
                <a:lnTo>
                  <a:pt x="180975" y="2724150"/>
                </a:lnTo>
                <a:lnTo>
                  <a:pt x="476250" y="2562225"/>
                </a:lnTo>
                <a:lnTo>
                  <a:pt x="942975" y="2257425"/>
                </a:lnTo>
                <a:lnTo>
                  <a:pt x="1400175" y="1905000"/>
                </a:lnTo>
                <a:lnTo>
                  <a:pt x="1724025" y="1609725"/>
                </a:lnTo>
                <a:lnTo>
                  <a:pt x="2105025" y="1219200"/>
                </a:lnTo>
                <a:lnTo>
                  <a:pt x="2352675" y="914400"/>
                </a:lnTo>
                <a:lnTo>
                  <a:pt x="2543175" y="657225"/>
                </a:lnTo>
                <a:lnTo>
                  <a:pt x="2619375" y="581025"/>
                </a:lnTo>
                <a:lnTo>
                  <a:pt x="2714625" y="609600"/>
                </a:lnTo>
                <a:lnTo>
                  <a:pt x="2781300" y="533400"/>
                </a:lnTo>
                <a:lnTo>
                  <a:pt x="2809875" y="476250"/>
                </a:lnTo>
                <a:lnTo>
                  <a:pt x="2762250" y="333375"/>
                </a:lnTo>
                <a:lnTo>
                  <a:pt x="2609850" y="228600"/>
                </a:lnTo>
                <a:lnTo>
                  <a:pt x="2533650" y="152400"/>
                </a:lnTo>
                <a:lnTo>
                  <a:pt x="2457450" y="123825"/>
                </a:lnTo>
                <a:lnTo>
                  <a:pt x="2352675" y="57150"/>
                </a:lnTo>
                <a:lnTo>
                  <a:pt x="2286000" y="28575"/>
                </a:lnTo>
                <a:lnTo>
                  <a:pt x="2238375" y="0"/>
                </a:lnTo>
                <a:lnTo>
                  <a:pt x="2181225" y="9525"/>
                </a:lnTo>
                <a:lnTo>
                  <a:pt x="2124075" y="9525"/>
                </a:lnTo>
                <a:lnTo>
                  <a:pt x="2114550" y="76200"/>
                </a:lnTo>
                <a:lnTo>
                  <a:pt x="2095500" y="123825"/>
                </a:lnTo>
                <a:lnTo>
                  <a:pt x="2124075" y="1714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フリーフォーム 2"/>
          <p:cNvSpPr/>
          <p:nvPr/>
        </p:nvSpPr>
        <p:spPr>
          <a:xfrm>
            <a:off x="4857750" y="1600200"/>
            <a:ext cx="3086100" cy="2085975"/>
          </a:xfrm>
          <a:custGeom>
            <a:avLst/>
            <a:gdLst>
              <a:gd name="connsiteX0" fmla="*/ 0 w 3086100"/>
              <a:gd name="connsiteY0" fmla="*/ 28575 h 2085975"/>
              <a:gd name="connsiteX1" fmla="*/ 0 w 3086100"/>
              <a:gd name="connsiteY1" fmla="*/ 28575 h 2085975"/>
              <a:gd name="connsiteX2" fmla="*/ 1876425 w 3086100"/>
              <a:gd name="connsiteY2" fmla="*/ 1943100 h 2085975"/>
              <a:gd name="connsiteX3" fmla="*/ 1924050 w 3086100"/>
              <a:gd name="connsiteY3" fmla="*/ 2000250 h 2085975"/>
              <a:gd name="connsiteX4" fmla="*/ 2019300 w 3086100"/>
              <a:gd name="connsiteY4" fmla="*/ 2057400 h 2085975"/>
              <a:gd name="connsiteX5" fmla="*/ 2105025 w 3086100"/>
              <a:gd name="connsiteY5" fmla="*/ 2085975 h 2085975"/>
              <a:gd name="connsiteX6" fmla="*/ 3009900 w 3086100"/>
              <a:gd name="connsiteY6" fmla="*/ 2066925 h 2085975"/>
              <a:gd name="connsiteX7" fmla="*/ 3086100 w 3086100"/>
              <a:gd name="connsiteY7" fmla="*/ 2019300 h 2085975"/>
              <a:gd name="connsiteX8" fmla="*/ 3067050 w 3086100"/>
              <a:gd name="connsiteY8" fmla="*/ 1933575 h 2085975"/>
              <a:gd name="connsiteX9" fmla="*/ 3038475 w 3086100"/>
              <a:gd name="connsiteY9" fmla="*/ 1876425 h 2085975"/>
              <a:gd name="connsiteX10" fmla="*/ 2162175 w 3086100"/>
              <a:gd name="connsiteY10" fmla="*/ 1400175 h 2085975"/>
              <a:gd name="connsiteX11" fmla="*/ 1409700 w 3086100"/>
              <a:gd name="connsiteY11" fmla="*/ 904875 h 2085975"/>
              <a:gd name="connsiteX12" fmla="*/ 323850 w 3086100"/>
              <a:gd name="connsiteY12" fmla="*/ 123825 h 2085975"/>
              <a:gd name="connsiteX13" fmla="*/ 161925 w 3086100"/>
              <a:gd name="connsiteY13" fmla="*/ 0 h 2085975"/>
              <a:gd name="connsiteX14" fmla="*/ 95250 w 3086100"/>
              <a:gd name="connsiteY14" fmla="*/ 76200 h 2085975"/>
              <a:gd name="connsiteX15" fmla="*/ 0 w 3086100"/>
              <a:gd name="connsiteY15" fmla="*/ 28575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6100" h="2085975">
                <a:moveTo>
                  <a:pt x="0" y="28575"/>
                </a:moveTo>
                <a:lnTo>
                  <a:pt x="0" y="28575"/>
                </a:lnTo>
                <a:lnTo>
                  <a:pt x="1876425" y="1943100"/>
                </a:lnTo>
                <a:lnTo>
                  <a:pt x="1924050" y="2000250"/>
                </a:lnTo>
                <a:lnTo>
                  <a:pt x="2019300" y="2057400"/>
                </a:lnTo>
                <a:lnTo>
                  <a:pt x="2105025" y="2085975"/>
                </a:lnTo>
                <a:lnTo>
                  <a:pt x="3009900" y="2066925"/>
                </a:lnTo>
                <a:lnTo>
                  <a:pt x="3086100" y="2019300"/>
                </a:lnTo>
                <a:lnTo>
                  <a:pt x="3067050" y="1933575"/>
                </a:lnTo>
                <a:lnTo>
                  <a:pt x="3038475" y="1876425"/>
                </a:lnTo>
                <a:lnTo>
                  <a:pt x="2162175" y="1400175"/>
                </a:lnTo>
                <a:lnTo>
                  <a:pt x="1409700" y="904875"/>
                </a:lnTo>
                <a:lnTo>
                  <a:pt x="323850" y="123825"/>
                </a:lnTo>
                <a:lnTo>
                  <a:pt x="161925" y="0"/>
                </a:lnTo>
                <a:lnTo>
                  <a:pt x="95250" y="76200"/>
                </a:lnTo>
                <a:lnTo>
                  <a:pt x="0" y="2857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3619500" y="3171825"/>
            <a:ext cx="2476500" cy="742950"/>
          </a:xfrm>
          <a:custGeom>
            <a:avLst/>
            <a:gdLst>
              <a:gd name="connsiteX0" fmla="*/ 0 w 2476500"/>
              <a:gd name="connsiteY0" fmla="*/ 371475 h 742950"/>
              <a:gd name="connsiteX1" fmla="*/ 152400 w 2476500"/>
              <a:gd name="connsiteY1" fmla="*/ 495300 h 742950"/>
              <a:gd name="connsiteX2" fmla="*/ 247650 w 2476500"/>
              <a:gd name="connsiteY2" fmla="*/ 571500 h 742950"/>
              <a:gd name="connsiteX3" fmla="*/ 361950 w 2476500"/>
              <a:gd name="connsiteY3" fmla="*/ 638175 h 742950"/>
              <a:gd name="connsiteX4" fmla="*/ 419100 w 2476500"/>
              <a:gd name="connsiteY4" fmla="*/ 695325 h 742950"/>
              <a:gd name="connsiteX5" fmla="*/ 504825 w 2476500"/>
              <a:gd name="connsiteY5" fmla="*/ 742950 h 742950"/>
              <a:gd name="connsiteX6" fmla="*/ 1019175 w 2476500"/>
              <a:gd name="connsiteY6" fmla="*/ 628650 h 742950"/>
              <a:gd name="connsiteX7" fmla="*/ 1419225 w 2476500"/>
              <a:gd name="connsiteY7" fmla="*/ 542925 h 742950"/>
              <a:gd name="connsiteX8" fmla="*/ 2295525 w 2476500"/>
              <a:gd name="connsiteY8" fmla="*/ 447675 h 742950"/>
              <a:gd name="connsiteX9" fmla="*/ 2409825 w 2476500"/>
              <a:gd name="connsiteY9" fmla="*/ 390525 h 742950"/>
              <a:gd name="connsiteX10" fmla="*/ 2476500 w 2476500"/>
              <a:gd name="connsiteY10" fmla="*/ 295275 h 742950"/>
              <a:gd name="connsiteX11" fmla="*/ 2476500 w 2476500"/>
              <a:gd name="connsiteY11" fmla="*/ 200025 h 742950"/>
              <a:gd name="connsiteX12" fmla="*/ 2428875 w 2476500"/>
              <a:gd name="connsiteY12" fmla="*/ 152400 h 742950"/>
              <a:gd name="connsiteX13" fmla="*/ 1971675 w 2476500"/>
              <a:gd name="connsiteY13" fmla="*/ 0 h 742950"/>
              <a:gd name="connsiteX14" fmla="*/ 1790700 w 2476500"/>
              <a:gd name="connsiteY14" fmla="*/ 142875 h 742950"/>
              <a:gd name="connsiteX15" fmla="*/ 1543050 w 2476500"/>
              <a:gd name="connsiteY15" fmla="*/ 219075 h 742950"/>
              <a:gd name="connsiteX16" fmla="*/ 1304925 w 2476500"/>
              <a:gd name="connsiteY16" fmla="*/ 276225 h 742950"/>
              <a:gd name="connsiteX17" fmla="*/ 1038225 w 2476500"/>
              <a:gd name="connsiteY17" fmla="*/ 314325 h 742950"/>
              <a:gd name="connsiteX18" fmla="*/ 809625 w 2476500"/>
              <a:gd name="connsiteY18" fmla="*/ 314325 h 742950"/>
              <a:gd name="connsiteX19" fmla="*/ 600075 w 2476500"/>
              <a:gd name="connsiteY19" fmla="*/ 352425 h 742950"/>
              <a:gd name="connsiteX20" fmla="*/ 447675 w 2476500"/>
              <a:gd name="connsiteY20" fmla="*/ 342900 h 742950"/>
              <a:gd name="connsiteX21" fmla="*/ 304800 w 2476500"/>
              <a:gd name="connsiteY21" fmla="*/ 333375 h 742950"/>
              <a:gd name="connsiteX22" fmla="*/ 238125 w 2476500"/>
              <a:gd name="connsiteY22" fmla="*/ 314325 h 742950"/>
              <a:gd name="connsiteX23" fmla="*/ 200025 w 2476500"/>
              <a:gd name="connsiteY23" fmla="*/ 276225 h 742950"/>
              <a:gd name="connsiteX24" fmla="*/ 152400 w 2476500"/>
              <a:gd name="connsiteY24" fmla="*/ 238125 h 742950"/>
              <a:gd name="connsiteX25" fmla="*/ 104775 w 2476500"/>
              <a:gd name="connsiteY25" fmla="*/ 219075 h 742950"/>
              <a:gd name="connsiteX26" fmla="*/ 47625 w 2476500"/>
              <a:gd name="connsiteY26" fmla="*/ 219075 h 742950"/>
              <a:gd name="connsiteX27" fmla="*/ 38100 w 2476500"/>
              <a:gd name="connsiteY27" fmla="*/ 247650 h 742950"/>
              <a:gd name="connsiteX28" fmla="*/ 19050 w 2476500"/>
              <a:gd name="connsiteY28" fmla="*/ 266700 h 742950"/>
              <a:gd name="connsiteX29" fmla="*/ 0 w 2476500"/>
              <a:gd name="connsiteY29" fmla="*/ 37147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76500" h="742950">
                <a:moveTo>
                  <a:pt x="0" y="371475"/>
                </a:moveTo>
                <a:lnTo>
                  <a:pt x="152400" y="495300"/>
                </a:lnTo>
                <a:lnTo>
                  <a:pt x="247650" y="571500"/>
                </a:lnTo>
                <a:lnTo>
                  <a:pt x="361950" y="638175"/>
                </a:lnTo>
                <a:lnTo>
                  <a:pt x="419100" y="695325"/>
                </a:lnTo>
                <a:lnTo>
                  <a:pt x="504825" y="742950"/>
                </a:lnTo>
                <a:lnTo>
                  <a:pt x="1019175" y="628650"/>
                </a:lnTo>
                <a:lnTo>
                  <a:pt x="1419225" y="542925"/>
                </a:lnTo>
                <a:lnTo>
                  <a:pt x="2295525" y="447675"/>
                </a:lnTo>
                <a:lnTo>
                  <a:pt x="2409825" y="390525"/>
                </a:lnTo>
                <a:lnTo>
                  <a:pt x="2476500" y="295275"/>
                </a:lnTo>
                <a:lnTo>
                  <a:pt x="2476500" y="200025"/>
                </a:lnTo>
                <a:lnTo>
                  <a:pt x="2428875" y="152400"/>
                </a:lnTo>
                <a:lnTo>
                  <a:pt x="1971675" y="0"/>
                </a:lnTo>
                <a:lnTo>
                  <a:pt x="1790700" y="142875"/>
                </a:lnTo>
                <a:lnTo>
                  <a:pt x="1543050" y="219075"/>
                </a:lnTo>
                <a:lnTo>
                  <a:pt x="1304925" y="276225"/>
                </a:lnTo>
                <a:lnTo>
                  <a:pt x="1038225" y="314325"/>
                </a:lnTo>
                <a:lnTo>
                  <a:pt x="809625" y="314325"/>
                </a:lnTo>
                <a:lnTo>
                  <a:pt x="600075" y="352425"/>
                </a:lnTo>
                <a:lnTo>
                  <a:pt x="447675" y="342900"/>
                </a:lnTo>
                <a:lnTo>
                  <a:pt x="304800" y="333375"/>
                </a:lnTo>
                <a:lnTo>
                  <a:pt x="238125" y="314325"/>
                </a:lnTo>
                <a:lnTo>
                  <a:pt x="200025" y="276225"/>
                </a:lnTo>
                <a:lnTo>
                  <a:pt x="152400" y="238125"/>
                </a:lnTo>
                <a:lnTo>
                  <a:pt x="104775" y="219075"/>
                </a:lnTo>
                <a:lnTo>
                  <a:pt x="47625" y="219075"/>
                </a:lnTo>
                <a:lnTo>
                  <a:pt x="38100" y="247650"/>
                </a:lnTo>
                <a:lnTo>
                  <a:pt x="19050" y="266700"/>
                </a:lnTo>
                <a:lnTo>
                  <a:pt x="0" y="37147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>
            <a:off x="4562475" y="3648075"/>
            <a:ext cx="647700" cy="2162175"/>
          </a:xfrm>
          <a:custGeom>
            <a:avLst/>
            <a:gdLst>
              <a:gd name="connsiteX0" fmla="*/ 0 w 647700"/>
              <a:gd name="connsiteY0" fmla="*/ 9525 h 2162175"/>
              <a:gd name="connsiteX1" fmla="*/ 95250 w 647700"/>
              <a:gd name="connsiteY1" fmla="*/ 142875 h 2162175"/>
              <a:gd name="connsiteX2" fmla="*/ 161925 w 647700"/>
              <a:gd name="connsiteY2" fmla="*/ 314325 h 2162175"/>
              <a:gd name="connsiteX3" fmla="*/ 161925 w 647700"/>
              <a:gd name="connsiteY3" fmla="*/ 2162175 h 2162175"/>
              <a:gd name="connsiteX4" fmla="*/ 561975 w 647700"/>
              <a:gd name="connsiteY4" fmla="*/ 2124075 h 2162175"/>
              <a:gd name="connsiteX5" fmla="*/ 552450 w 647700"/>
              <a:gd name="connsiteY5" fmla="*/ 971550 h 2162175"/>
              <a:gd name="connsiteX6" fmla="*/ 561975 w 647700"/>
              <a:gd name="connsiteY6" fmla="*/ 638175 h 2162175"/>
              <a:gd name="connsiteX7" fmla="*/ 647700 w 647700"/>
              <a:gd name="connsiteY7" fmla="*/ 190500 h 2162175"/>
              <a:gd name="connsiteX8" fmla="*/ 619125 w 647700"/>
              <a:gd name="connsiteY8" fmla="*/ 152400 h 2162175"/>
              <a:gd name="connsiteX9" fmla="*/ 571500 w 647700"/>
              <a:gd name="connsiteY9" fmla="*/ 114300 h 2162175"/>
              <a:gd name="connsiteX10" fmla="*/ 200025 w 647700"/>
              <a:gd name="connsiteY10" fmla="*/ 0 h 2162175"/>
              <a:gd name="connsiteX11" fmla="*/ 0 w 647700"/>
              <a:gd name="connsiteY11" fmla="*/ 952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7700" h="2162175">
                <a:moveTo>
                  <a:pt x="0" y="9525"/>
                </a:moveTo>
                <a:lnTo>
                  <a:pt x="95250" y="142875"/>
                </a:lnTo>
                <a:lnTo>
                  <a:pt x="161925" y="314325"/>
                </a:lnTo>
                <a:lnTo>
                  <a:pt x="161925" y="2162175"/>
                </a:lnTo>
                <a:lnTo>
                  <a:pt x="561975" y="2124075"/>
                </a:lnTo>
                <a:lnTo>
                  <a:pt x="552450" y="971550"/>
                </a:lnTo>
                <a:lnTo>
                  <a:pt x="561975" y="638175"/>
                </a:lnTo>
                <a:lnTo>
                  <a:pt x="647700" y="190500"/>
                </a:lnTo>
                <a:lnTo>
                  <a:pt x="619125" y="152400"/>
                </a:lnTo>
                <a:lnTo>
                  <a:pt x="571500" y="114300"/>
                </a:lnTo>
                <a:lnTo>
                  <a:pt x="20002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フリーフォーム 6"/>
          <p:cNvSpPr/>
          <p:nvPr/>
        </p:nvSpPr>
        <p:spPr>
          <a:xfrm>
            <a:off x="3638550" y="4191000"/>
            <a:ext cx="2438400" cy="647700"/>
          </a:xfrm>
          <a:custGeom>
            <a:avLst/>
            <a:gdLst>
              <a:gd name="connsiteX0" fmla="*/ 0 w 2438400"/>
              <a:gd name="connsiteY0" fmla="*/ 304800 h 647700"/>
              <a:gd name="connsiteX1" fmla="*/ 104775 w 2438400"/>
              <a:gd name="connsiteY1" fmla="*/ 428625 h 647700"/>
              <a:gd name="connsiteX2" fmla="*/ 209550 w 2438400"/>
              <a:gd name="connsiteY2" fmla="*/ 523875 h 647700"/>
              <a:gd name="connsiteX3" fmla="*/ 390525 w 2438400"/>
              <a:gd name="connsiteY3" fmla="*/ 647700 h 647700"/>
              <a:gd name="connsiteX4" fmla="*/ 476250 w 2438400"/>
              <a:gd name="connsiteY4" fmla="*/ 638175 h 647700"/>
              <a:gd name="connsiteX5" fmla="*/ 523875 w 2438400"/>
              <a:gd name="connsiteY5" fmla="*/ 628650 h 647700"/>
              <a:gd name="connsiteX6" fmla="*/ 1123950 w 2438400"/>
              <a:gd name="connsiteY6" fmla="*/ 495300 h 647700"/>
              <a:gd name="connsiteX7" fmla="*/ 1504950 w 2438400"/>
              <a:gd name="connsiteY7" fmla="*/ 457200 h 647700"/>
              <a:gd name="connsiteX8" fmla="*/ 2247900 w 2438400"/>
              <a:gd name="connsiteY8" fmla="*/ 466725 h 647700"/>
              <a:gd name="connsiteX9" fmla="*/ 2419350 w 2438400"/>
              <a:gd name="connsiteY9" fmla="*/ 409575 h 647700"/>
              <a:gd name="connsiteX10" fmla="*/ 2438400 w 2438400"/>
              <a:gd name="connsiteY10" fmla="*/ 352425 h 647700"/>
              <a:gd name="connsiteX11" fmla="*/ 2419350 w 2438400"/>
              <a:gd name="connsiteY11" fmla="*/ 257175 h 647700"/>
              <a:gd name="connsiteX12" fmla="*/ 2343150 w 2438400"/>
              <a:gd name="connsiteY12" fmla="*/ 152400 h 647700"/>
              <a:gd name="connsiteX13" fmla="*/ 2009775 w 2438400"/>
              <a:gd name="connsiteY13" fmla="*/ 0 h 647700"/>
              <a:gd name="connsiteX14" fmla="*/ 1905000 w 2438400"/>
              <a:gd name="connsiteY14" fmla="*/ 57150 h 647700"/>
              <a:gd name="connsiteX15" fmla="*/ 1485900 w 2438400"/>
              <a:gd name="connsiteY15" fmla="*/ 123825 h 647700"/>
              <a:gd name="connsiteX16" fmla="*/ 1066800 w 2438400"/>
              <a:gd name="connsiteY16" fmla="*/ 200025 h 647700"/>
              <a:gd name="connsiteX17" fmla="*/ 552450 w 2438400"/>
              <a:gd name="connsiteY17" fmla="*/ 276225 h 647700"/>
              <a:gd name="connsiteX18" fmla="*/ 419100 w 2438400"/>
              <a:gd name="connsiteY18" fmla="*/ 285750 h 647700"/>
              <a:gd name="connsiteX19" fmla="*/ 314325 w 2438400"/>
              <a:gd name="connsiteY19" fmla="*/ 276225 h 647700"/>
              <a:gd name="connsiteX20" fmla="*/ 276225 w 2438400"/>
              <a:gd name="connsiteY20" fmla="*/ 247650 h 647700"/>
              <a:gd name="connsiteX21" fmla="*/ 209550 w 2438400"/>
              <a:gd name="connsiteY21" fmla="*/ 247650 h 647700"/>
              <a:gd name="connsiteX22" fmla="*/ 171450 w 2438400"/>
              <a:gd name="connsiteY22" fmla="*/ 200025 h 647700"/>
              <a:gd name="connsiteX23" fmla="*/ 104775 w 2438400"/>
              <a:gd name="connsiteY23" fmla="*/ 200025 h 647700"/>
              <a:gd name="connsiteX24" fmla="*/ 47625 w 2438400"/>
              <a:gd name="connsiteY24" fmla="*/ 219075 h 647700"/>
              <a:gd name="connsiteX25" fmla="*/ 28575 w 2438400"/>
              <a:gd name="connsiteY25" fmla="*/ 247650 h 647700"/>
              <a:gd name="connsiteX26" fmla="*/ 0 w 2438400"/>
              <a:gd name="connsiteY26" fmla="*/ 3048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38400" h="647700">
                <a:moveTo>
                  <a:pt x="0" y="304800"/>
                </a:moveTo>
                <a:lnTo>
                  <a:pt x="104775" y="428625"/>
                </a:lnTo>
                <a:lnTo>
                  <a:pt x="209550" y="523875"/>
                </a:lnTo>
                <a:lnTo>
                  <a:pt x="390525" y="647700"/>
                </a:lnTo>
                <a:cubicBezTo>
                  <a:pt x="419100" y="644525"/>
                  <a:pt x="447788" y="642241"/>
                  <a:pt x="476250" y="638175"/>
                </a:cubicBezTo>
                <a:cubicBezTo>
                  <a:pt x="492277" y="635885"/>
                  <a:pt x="523875" y="628650"/>
                  <a:pt x="523875" y="628650"/>
                </a:cubicBezTo>
                <a:lnTo>
                  <a:pt x="1123950" y="495300"/>
                </a:lnTo>
                <a:lnTo>
                  <a:pt x="1504950" y="457200"/>
                </a:lnTo>
                <a:lnTo>
                  <a:pt x="2247900" y="466725"/>
                </a:lnTo>
                <a:lnTo>
                  <a:pt x="2419350" y="409575"/>
                </a:lnTo>
                <a:lnTo>
                  <a:pt x="2438400" y="352425"/>
                </a:lnTo>
                <a:lnTo>
                  <a:pt x="2419350" y="257175"/>
                </a:lnTo>
                <a:lnTo>
                  <a:pt x="2343150" y="152400"/>
                </a:lnTo>
                <a:lnTo>
                  <a:pt x="2009775" y="0"/>
                </a:lnTo>
                <a:lnTo>
                  <a:pt x="1905000" y="57150"/>
                </a:lnTo>
                <a:lnTo>
                  <a:pt x="1485900" y="123825"/>
                </a:lnTo>
                <a:lnTo>
                  <a:pt x="1066800" y="200025"/>
                </a:lnTo>
                <a:lnTo>
                  <a:pt x="552450" y="276225"/>
                </a:lnTo>
                <a:lnTo>
                  <a:pt x="419100" y="285750"/>
                </a:lnTo>
                <a:lnTo>
                  <a:pt x="314325" y="276225"/>
                </a:lnTo>
                <a:lnTo>
                  <a:pt x="276225" y="247650"/>
                </a:lnTo>
                <a:lnTo>
                  <a:pt x="209550" y="247650"/>
                </a:lnTo>
                <a:lnTo>
                  <a:pt x="171450" y="200025"/>
                </a:lnTo>
                <a:lnTo>
                  <a:pt x="104775" y="200025"/>
                </a:lnTo>
                <a:lnTo>
                  <a:pt x="47625" y="219075"/>
                </a:lnTo>
                <a:lnTo>
                  <a:pt x="28575" y="247650"/>
                </a:lnTo>
                <a:lnTo>
                  <a:pt x="0" y="3048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リーフォーム 7"/>
          <p:cNvSpPr/>
          <p:nvPr/>
        </p:nvSpPr>
        <p:spPr>
          <a:xfrm>
            <a:off x="3009900" y="5343525"/>
            <a:ext cx="4010025" cy="723900"/>
          </a:xfrm>
          <a:custGeom>
            <a:avLst/>
            <a:gdLst>
              <a:gd name="connsiteX0" fmla="*/ 0 w 4010025"/>
              <a:gd name="connsiteY0" fmla="*/ 247650 h 723900"/>
              <a:gd name="connsiteX1" fmla="*/ 76200 w 4010025"/>
              <a:gd name="connsiteY1" fmla="*/ 352425 h 723900"/>
              <a:gd name="connsiteX2" fmla="*/ 200025 w 4010025"/>
              <a:gd name="connsiteY2" fmla="*/ 495300 h 723900"/>
              <a:gd name="connsiteX3" fmla="*/ 266700 w 4010025"/>
              <a:gd name="connsiteY3" fmla="*/ 542925 h 723900"/>
              <a:gd name="connsiteX4" fmla="*/ 361950 w 4010025"/>
              <a:gd name="connsiteY4" fmla="*/ 600075 h 723900"/>
              <a:gd name="connsiteX5" fmla="*/ 476250 w 4010025"/>
              <a:gd name="connsiteY5" fmla="*/ 685800 h 723900"/>
              <a:gd name="connsiteX6" fmla="*/ 571500 w 4010025"/>
              <a:gd name="connsiteY6" fmla="*/ 723900 h 723900"/>
              <a:gd name="connsiteX7" fmla="*/ 1143000 w 4010025"/>
              <a:gd name="connsiteY7" fmla="*/ 590550 h 723900"/>
              <a:gd name="connsiteX8" fmla="*/ 1485900 w 4010025"/>
              <a:gd name="connsiteY8" fmla="*/ 552450 h 723900"/>
              <a:gd name="connsiteX9" fmla="*/ 1905000 w 4010025"/>
              <a:gd name="connsiteY9" fmla="*/ 476250 h 723900"/>
              <a:gd name="connsiteX10" fmla="*/ 2314575 w 4010025"/>
              <a:gd name="connsiteY10" fmla="*/ 447675 h 723900"/>
              <a:gd name="connsiteX11" fmla="*/ 2695575 w 4010025"/>
              <a:gd name="connsiteY11" fmla="*/ 438150 h 723900"/>
              <a:gd name="connsiteX12" fmla="*/ 3162300 w 4010025"/>
              <a:gd name="connsiteY12" fmla="*/ 428625 h 723900"/>
              <a:gd name="connsiteX13" fmla="*/ 3495675 w 4010025"/>
              <a:gd name="connsiteY13" fmla="*/ 485775 h 723900"/>
              <a:gd name="connsiteX14" fmla="*/ 3743325 w 4010025"/>
              <a:gd name="connsiteY14" fmla="*/ 495300 h 723900"/>
              <a:gd name="connsiteX15" fmla="*/ 3905250 w 4010025"/>
              <a:gd name="connsiteY15" fmla="*/ 495300 h 723900"/>
              <a:gd name="connsiteX16" fmla="*/ 4010025 w 4010025"/>
              <a:gd name="connsiteY16" fmla="*/ 438150 h 723900"/>
              <a:gd name="connsiteX17" fmla="*/ 4010025 w 4010025"/>
              <a:gd name="connsiteY17" fmla="*/ 333375 h 723900"/>
              <a:gd name="connsiteX18" fmla="*/ 3981450 w 4010025"/>
              <a:gd name="connsiteY18" fmla="*/ 266700 h 723900"/>
              <a:gd name="connsiteX19" fmla="*/ 3457575 w 4010025"/>
              <a:gd name="connsiteY19" fmla="*/ 0 h 723900"/>
              <a:gd name="connsiteX20" fmla="*/ 3190875 w 4010025"/>
              <a:gd name="connsiteY20" fmla="*/ 85725 h 723900"/>
              <a:gd name="connsiteX21" fmla="*/ 2790825 w 4010025"/>
              <a:gd name="connsiteY21" fmla="*/ 104775 h 723900"/>
              <a:gd name="connsiteX22" fmla="*/ 2581275 w 4010025"/>
              <a:gd name="connsiteY22" fmla="*/ 104775 h 723900"/>
              <a:gd name="connsiteX23" fmla="*/ 1962150 w 4010025"/>
              <a:gd name="connsiteY23" fmla="*/ 114300 h 723900"/>
              <a:gd name="connsiteX24" fmla="*/ 1666875 w 4010025"/>
              <a:gd name="connsiteY24" fmla="*/ 161925 h 723900"/>
              <a:gd name="connsiteX25" fmla="*/ 619125 w 4010025"/>
              <a:gd name="connsiteY25" fmla="*/ 295275 h 723900"/>
              <a:gd name="connsiteX26" fmla="*/ 390525 w 4010025"/>
              <a:gd name="connsiteY26" fmla="*/ 285750 h 723900"/>
              <a:gd name="connsiteX27" fmla="*/ 304800 w 4010025"/>
              <a:gd name="connsiteY27" fmla="*/ 238125 h 723900"/>
              <a:gd name="connsiteX28" fmla="*/ 228600 w 4010025"/>
              <a:gd name="connsiteY28" fmla="*/ 219075 h 723900"/>
              <a:gd name="connsiteX29" fmla="*/ 133350 w 4010025"/>
              <a:gd name="connsiteY29" fmla="*/ 171450 h 723900"/>
              <a:gd name="connsiteX30" fmla="*/ 85725 w 4010025"/>
              <a:gd name="connsiteY30" fmla="*/ 171450 h 723900"/>
              <a:gd name="connsiteX31" fmla="*/ 9525 w 4010025"/>
              <a:gd name="connsiteY31" fmla="*/ 171450 h 723900"/>
              <a:gd name="connsiteX32" fmla="*/ 0 w 4010025"/>
              <a:gd name="connsiteY32" fmla="*/ 2476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10025" h="723900">
                <a:moveTo>
                  <a:pt x="0" y="247650"/>
                </a:moveTo>
                <a:lnTo>
                  <a:pt x="76200" y="352425"/>
                </a:lnTo>
                <a:lnTo>
                  <a:pt x="200025" y="495300"/>
                </a:lnTo>
                <a:lnTo>
                  <a:pt x="266700" y="542925"/>
                </a:lnTo>
                <a:lnTo>
                  <a:pt x="361950" y="600075"/>
                </a:lnTo>
                <a:lnTo>
                  <a:pt x="476250" y="685800"/>
                </a:lnTo>
                <a:lnTo>
                  <a:pt x="571500" y="723900"/>
                </a:lnTo>
                <a:lnTo>
                  <a:pt x="1143000" y="590550"/>
                </a:lnTo>
                <a:lnTo>
                  <a:pt x="1485900" y="552450"/>
                </a:lnTo>
                <a:lnTo>
                  <a:pt x="1905000" y="476250"/>
                </a:lnTo>
                <a:lnTo>
                  <a:pt x="2314575" y="447675"/>
                </a:lnTo>
                <a:lnTo>
                  <a:pt x="2695575" y="438150"/>
                </a:lnTo>
                <a:lnTo>
                  <a:pt x="3162300" y="428625"/>
                </a:lnTo>
                <a:lnTo>
                  <a:pt x="3495675" y="485775"/>
                </a:lnTo>
                <a:lnTo>
                  <a:pt x="3743325" y="495300"/>
                </a:lnTo>
                <a:lnTo>
                  <a:pt x="3905250" y="495300"/>
                </a:lnTo>
                <a:lnTo>
                  <a:pt x="4010025" y="438150"/>
                </a:lnTo>
                <a:lnTo>
                  <a:pt x="4010025" y="333375"/>
                </a:lnTo>
                <a:lnTo>
                  <a:pt x="3981450" y="266700"/>
                </a:lnTo>
                <a:lnTo>
                  <a:pt x="3457575" y="0"/>
                </a:lnTo>
                <a:lnTo>
                  <a:pt x="3190875" y="85725"/>
                </a:lnTo>
                <a:lnTo>
                  <a:pt x="2790825" y="104775"/>
                </a:lnTo>
                <a:lnTo>
                  <a:pt x="2581275" y="104775"/>
                </a:lnTo>
                <a:lnTo>
                  <a:pt x="1962150" y="114300"/>
                </a:lnTo>
                <a:lnTo>
                  <a:pt x="1666875" y="161925"/>
                </a:lnTo>
                <a:lnTo>
                  <a:pt x="619125" y="295275"/>
                </a:lnTo>
                <a:lnTo>
                  <a:pt x="390525" y="285750"/>
                </a:lnTo>
                <a:lnTo>
                  <a:pt x="304800" y="238125"/>
                </a:lnTo>
                <a:lnTo>
                  <a:pt x="228600" y="219075"/>
                </a:lnTo>
                <a:lnTo>
                  <a:pt x="133350" y="171450"/>
                </a:lnTo>
                <a:lnTo>
                  <a:pt x="85725" y="171450"/>
                </a:lnTo>
                <a:lnTo>
                  <a:pt x="9525" y="171450"/>
                </a:lnTo>
                <a:lnTo>
                  <a:pt x="0" y="2476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09942" y="1115173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１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91009" y="1450687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２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62798" y="3456411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３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93704" y="2862988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４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00946" y="4468157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５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622492" y="5692956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６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3006"/>
              </p:ext>
            </p:extLst>
          </p:nvPr>
        </p:nvGraphicFramePr>
        <p:xfrm>
          <a:off x="-4800" y="-50208"/>
          <a:ext cx="12196800" cy="696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</a:tblGrid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214620" y="576412"/>
            <a:ext cx="5760000" cy="5760000"/>
          </a:xfrm>
          <a:prstGeom prst="rect">
            <a:avLst/>
          </a:prstGeom>
          <a:solidFill>
            <a:schemeClr val="bg1"/>
          </a:solidFill>
        </p:spPr>
        <p:txBody>
          <a:bodyPr vert="horz" wrap="square" bIns="648000" rtlCol="0" anchor="ctr">
            <a:noAutofit/>
          </a:bodyPr>
          <a:lstStyle/>
          <a:p>
            <a:pPr algn="ctr"/>
            <a:r>
              <a:rPr lang="ja-JP" altLang="en-US" sz="500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集</a:t>
            </a:r>
            <a:endParaRPr lang="en-US" altLang="ja-JP" sz="50000" b="1" dirty="0" smtClean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677350" y="373934"/>
            <a:ext cx="1538883" cy="616495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8800" dirty="0" smtClean="0">
                <a:solidFill>
                  <a:srgbClr val="FF6600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集</a:t>
            </a:r>
            <a:r>
              <a:rPr kumimoji="1" lang="ja-JP" altLang="en-US" sz="8800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の書き順</a:t>
            </a:r>
            <a:endParaRPr kumimoji="1" lang="ja-JP" altLang="en-US" sz="8800" dirty="0"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2971800" y="1019175"/>
            <a:ext cx="1571625" cy="1895475"/>
          </a:xfrm>
          <a:custGeom>
            <a:avLst/>
            <a:gdLst>
              <a:gd name="connsiteX0" fmla="*/ 895350 w 1571625"/>
              <a:gd name="connsiteY0" fmla="*/ 133350 h 1895475"/>
              <a:gd name="connsiteX1" fmla="*/ 962025 w 1571625"/>
              <a:gd name="connsiteY1" fmla="*/ 200025 h 1895475"/>
              <a:gd name="connsiteX2" fmla="*/ 1076325 w 1571625"/>
              <a:gd name="connsiteY2" fmla="*/ 276225 h 1895475"/>
              <a:gd name="connsiteX3" fmla="*/ 1076325 w 1571625"/>
              <a:gd name="connsiteY3" fmla="*/ 323850 h 1895475"/>
              <a:gd name="connsiteX4" fmla="*/ 1057275 w 1571625"/>
              <a:gd name="connsiteY4" fmla="*/ 352425 h 1895475"/>
              <a:gd name="connsiteX5" fmla="*/ 581025 w 1571625"/>
              <a:gd name="connsiteY5" fmla="*/ 1104900 h 1895475"/>
              <a:gd name="connsiteX6" fmla="*/ 47625 w 1571625"/>
              <a:gd name="connsiteY6" fmla="*/ 1714500 h 1895475"/>
              <a:gd name="connsiteX7" fmla="*/ 9525 w 1571625"/>
              <a:gd name="connsiteY7" fmla="*/ 1762125 h 1895475"/>
              <a:gd name="connsiteX8" fmla="*/ 0 w 1571625"/>
              <a:gd name="connsiteY8" fmla="*/ 1828800 h 1895475"/>
              <a:gd name="connsiteX9" fmla="*/ 9525 w 1571625"/>
              <a:gd name="connsiteY9" fmla="*/ 1876425 h 1895475"/>
              <a:gd name="connsiteX10" fmla="*/ 95250 w 1571625"/>
              <a:gd name="connsiteY10" fmla="*/ 1895475 h 1895475"/>
              <a:gd name="connsiteX11" fmla="*/ 161925 w 1571625"/>
              <a:gd name="connsiteY11" fmla="*/ 1885950 h 1895475"/>
              <a:gd name="connsiteX12" fmla="*/ 485775 w 1571625"/>
              <a:gd name="connsiteY12" fmla="*/ 1619250 h 1895475"/>
              <a:gd name="connsiteX13" fmla="*/ 885825 w 1571625"/>
              <a:gd name="connsiteY13" fmla="*/ 1162050 h 1895475"/>
              <a:gd name="connsiteX14" fmla="*/ 1276350 w 1571625"/>
              <a:gd name="connsiteY14" fmla="*/ 781050 h 1895475"/>
              <a:gd name="connsiteX15" fmla="*/ 1457325 w 1571625"/>
              <a:gd name="connsiteY15" fmla="*/ 476250 h 1895475"/>
              <a:gd name="connsiteX16" fmla="*/ 1543050 w 1571625"/>
              <a:gd name="connsiteY16" fmla="*/ 447675 h 1895475"/>
              <a:gd name="connsiteX17" fmla="*/ 1571625 w 1571625"/>
              <a:gd name="connsiteY17" fmla="*/ 381000 h 1895475"/>
              <a:gd name="connsiteX18" fmla="*/ 1571625 w 1571625"/>
              <a:gd name="connsiteY18" fmla="*/ 323850 h 1895475"/>
              <a:gd name="connsiteX19" fmla="*/ 1504950 w 1571625"/>
              <a:gd name="connsiteY19" fmla="*/ 219075 h 1895475"/>
              <a:gd name="connsiteX20" fmla="*/ 1400175 w 1571625"/>
              <a:gd name="connsiteY20" fmla="*/ 123825 h 1895475"/>
              <a:gd name="connsiteX21" fmla="*/ 1276350 w 1571625"/>
              <a:gd name="connsiteY21" fmla="*/ 57150 h 1895475"/>
              <a:gd name="connsiteX22" fmla="*/ 1190625 w 1571625"/>
              <a:gd name="connsiteY22" fmla="*/ 19050 h 1895475"/>
              <a:gd name="connsiteX23" fmla="*/ 1104900 w 1571625"/>
              <a:gd name="connsiteY23" fmla="*/ 0 h 1895475"/>
              <a:gd name="connsiteX24" fmla="*/ 1019175 w 1571625"/>
              <a:gd name="connsiteY24" fmla="*/ 0 h 1895475"/>
              <a:gd name="connsiteX25" fmla="*/ 952500 w 1571625"/>
              <a:gd name="connsiteY25" fmla="*/ 19050 h 1895475"/>
              <a:gd name="connsiteX26" fmla="*/ 914400 w 1571625"/>
              <a:gd name="connsiteY26" fmla="*/ 66675 h 1895475"/>
              <a:gd name="connsiteX27" fmla="*/ 895350 w 1571625"/>
              <a:gd name="connsiteY27" fmla="*/ 133350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71625" h="1895475">
                <a:moveTo>
                  <a:pt x="895350" y="133350"/>
                </a:moveTo>
                <a:lnTo>
                  <a:pt x="962025" y="200025"/>
                </a:lnTo>
                <a:lnTo>
                  <a:pt x="1076325" y="276225"/>
                </a:lnTo>
                <a:lnTo>
                  <a:pt x="1076325" y="323850"/>
                </a:lnTo>
                <a:lnTo>
                  <a:pt x="1057275" y="352425"/>
                </a:lnTo>
                <a:lnTo>
                  <a:pt x="581025" y="1104900"/>
                </a:lnTo>
                <a:lnTo>
                  <a:pt x="47625" y="1714500"/>
                </a:lnTo>
                <a:lnTo>
                  <a:pt x="9525" y="1762125"/>
                </a:lnTo>
                <a:lnTo>
                  <a:pt x="0" y="1828800"/>
                </a:lnTo>
                <a:lnTo>
                  <a:pt x="9525" y="1876425"/>
                </a:lnTo>
                <a:lnTo>
                  <a:pt x="95250" y="1895475"/>
                </a:lnTo>
                <a:lnTo>
                  <a:pt x="161925" y="1885950"/>
                </a:lnTo>
                <a:lnTo>
                  <a:pt x="485775" y="1619250"/>
                </a:lnTo>
                <a:lnTo>
                  <a:pt x="885825" y="1162050"/>
                </a:lnTo>
                <a:lnTo>
                  <a:pt x="1276350" y="781050"/>
                </a:lnTo>
                <a:lnTo>
                  <a:pt x="1457325" y="476250"/>
                </a:lnTo>
                <a:lnTo>
                  <a:pt x="1543050" y="447675"/>
                </a:lnTo>
                <a:lnTo>
                  <a:pt x="1571625" y="381000"/>
                </a:lnTo>
                <a:lnTo>
                  <a:pt x="1571625" y="323850"/>
                </a:lnTo>
                <a:lnTo>
                  <a:pt x="1504950" y="219075"/>
                </a:lnTo>
                <a:lnTo>
                  <a:pt x="1400175" y="123825"/>
                </a:lnTo>
                <a:lnTo>
                  <a:pt x="1276350" y="57150"/>
                </a:lnTo>
                <a:lnTo>
                  <a:pt x="1190625" y="19050"/>
                </a:lnTo>
                <a:lnTo>
                  <a:pt x="1104900" y="0"/>
                </a:lnTo>
                <a:lnTo>
                  <a:pt x="1019175" y="0"/>
                </a:lnTo>
                <a:lnTo>
                  <a:pt x="952500" y="19050"/>
                </a:lnTo>
                <a:lnTo>
                  <a:pt x="914400" y="66675"/>
                </a:lnTo>
                <a:lnTo>
                  <a:pt x="895350" y="1333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フリーフォーム 2"/>
          <p:cNvSpPr/>
          <p:nvPr/>
        </p:nvSpPr>
        <p:spPr>
          <a:xfrm>
            <a:off x="3800475" y="1847850"/>
            <a:ext cx="419100" cy="2162175"/>
          </a:xfrm>
          <a:custGeom>
            <a:avLst/>
            <a:gdLst>
              <a:gd name="connsiteX0" fmla="*/ 0 w 419100"/>
              <a:gd name="connsiteY0" fmla="*/ 38100 h 2162175"/>
              <a:gd name="connsiteX1" fmla="*/ 57150 w 419100"/>
              <a:gd name="connsiteY1" fmla="*/ 390525 h 2162175"/>
              <a:gd name="connsiteX2" fmla="*/ 47625 w 419100"/>
              <a:gd name="connsiteY2" fmla="*/ 914400 h 2162175"/>
              <a:gd name="connsiteX3" fmla="*/ 38100 w 419100"/>
              <a:gd name="connsiteY3" fmla="*/ 1285875 h 2162175"/>
              <a:gd name="connsiteX4" fmla="*/ 28575 w 419100"/>
              <a:gd name="connsiteY4" fmla="*/ 1447800 h 2162175"/>
              <a:gd name="connsiteX5" fmla="*/ 19050 w 419100"/>
              <a:gd name="connsiteY5" fmla="*/ 1638300 h 2162175"/>
              <a:gd name="connsiteX6" fmla="*/ 9525 w 419100"/>
              <a:gd name="connsiteY6" fmla="*/ 1771650 h 2162175"/>
              <a:gd name="connsiteX7" fmla="*/ 9525 w 419100"/>
              <a:gd name="connsiteY7" fmla="*/ 1885950 h 2162175"/>
              <a:gd name="connsiteX8" fmla="*/ 38100 w 419100"/>
              <a:gd name="connsiteY8" fmla="*/ 1971675 h 2162175"/>
              <a:gd name="connsiteX9" fmla="*/ 57150 w 419100"/>
              <a:gd name="connsiteY9" fmla="*/ 2066925 h 2162175"/>
              <a:gd name="connsiteX10" fmla="*/ 114300 w 419100"/>
              <a:gd name="connsiteY10" fmla="*/ 2143125 h 2162175"/>
              <a:gd name="connsiteX11" fmla="*/ 209550 w 419100"/>
              <a:gd name="connsiteY11" fmla="*/ 2162175 h 2162175"/>
              <a:gd name="connsiteX12" fmla="*/ 333375 w 419100"/>
              <a:gd name="connsiteY12" fmla="*/ 2162175 h 2162175"/>
              <a:gd name="connsiteX13" fmla="*/ 400050 w 419100"/>
              <a:gd name="connsiteY13" fmla="*/ 2066925 h 2162175"/>
              <a:gd name="connsiteX14" fmla="*/ 419100 w 419100"/>
              <a:gd name="connsiteY14" fmla="*/ 1466850 h 2162175"/>
              <a:gd name="connsiteX15" fmla="*/ 409575 w 419100"/>
              <a:gd name="connsiteY15" fmla="*/ 295275 h 2162175"/>
              <a:gd name="connsiteX16" fmla="*/ 419100 w 419100"/>
              <a:gd name="connsiteY16" fmla="*/ 38100 h 2162175"/>
              <a:gd name="connsiteX17" fmla="*/ 342900 w 419100"/>
              <a:gd name="connsiteY17" fmla="*/ 0 h 2162175"/>
              <a:gd name="connsiteX18" fmla="*/ 0 w 419100"/>
              <a:gd name="connsiteY18" fmla="*/ 38100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9100" h="2162175">
                <a:moveTo>
                  <a:pt x="0" y="38100"/>
                </a:moveTo>
                <a:lnTo>
                  <a:pt x="57150" y="390525"/>
                </a:lnTo>
                <a:lnTo>
                  <a:pt x="47625" y="914400"/>
                </a:lnTo>
                <a:lnTo>
                  <a:pt x="38100" y="1285875"/>
                </a:lnTo>
                <a:lnTo>
                  <a:pt x="28575" y="1447800"/>
                </a:lnTo>
                <a:lnTo>
                  <a:pt x="19050" y="1638300"/>
                </a:lnTo>
                <a:lnTo>
                  <a:pt x="9525" y="1771650"/>
                </a:lnTo>
                <a:lnTo>
                  <a:pt x="9525" y="1885950"/>
                </a:lnTo>
                <a:lnTo>
                  <a:pt x="38100" y="1971675"/>
                </a:lnTo>
                <a:lnTo>
                  <a:pt x="57150" y="2066925"/>
                </a:lnTo>
                <a:lnTo>
                  <a:pt x="114300" y="2143125"/>
                </a:lnTo>
                <a:lnTo>
                  <a:pt x="209550" y="2162175"/>
                </a:lnTo>
                <a:lnTo>
                  <a:pt x="333375" y="2162175"/>
                </a:lnTo>
                <a:lnTo>
                  <a:pt x="400050" y="2066925"/>
                </a:lnTo>
                <a:lnTo>
                  <a:pt x="419100" y="1466850"/>
                </a:lnTo>
                <a:lnTo>
                  <a:pt x="409575" y="295275"/>
                </a:lnTo>
                <a:lnTo>
                  <a:pt x="419100" y="38100"/>
                </a:lnTo>
                <a:lnTo>
                  <a:pt x="342900" y="0"/>
                </a:lnTo>
                <a:lnTo>
                  <a:pt x="0" y="3810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4981575" y="962025"/>
            <a:ext cx="781050" cy="809625"/>
          </a:xfrm>
          <a:custGeom>
            <a:avLst/>
            <a:gdLst>
              <a:gd name="connsiteX0" fmla="*/ 95250 w 781050"/>
              <a:gd name="connsiteY0" fmla="*/ 57150 h 809625"/>
              <a:gd name="connsiteX1" fmla="*/ 114300 w 781050"/>
              <a:gd name="connsiteY1" fmla="*/ 142875 h 809625"/>
              <a:gd name="connsiteX2" fmla="*/ 200025 w 781050"/>
              <a:gd name="connsiteY2" fmla="*/ 209550 h 809625"/>
              <a:gd name="connsiteX3" fmla="*/ 257175 w 781050"/>
              <a:gd name="connsiteY3" fmla="*/ 238125 h 809625"/>
              <a:gd name="connsiteX4" fmla="*/ 180975 w 781050"/>
              <a:gd name="connsiteY4" fmla="*/ 361950 h 809625"/>
              <a:gd name="connsiteX5" fmla="*/ 0 w 781050"/>
              <a:gd name="connsiteY5" fmla="*/ 809625 h 809625"/>
              <a:gd name="connsiteX6" fmla="*/ 314325 w 781050"/>
              <a:gd name="connsiteY6" fmla="*/ 733425 h 809625"/>
              <a:gd name="connsiteX7" fmla="*/ 447675 w 781050"/>
              <a:gd name="connsiteY7" fmla="*/ 638175 h 809625"/>
              <a:gd name="connsiteX8" fmla="*/ 609600 w 781050"/>
              <a:gd name="connsiteY8" fmla="*/ 409575 h 809625"/>
              <a:gd name="connsiteX9" fmla="*/ 714375 w 781050"/>
              <a:gd name="connsiteY9" fmla="*/ 333375 h 809625"/>
              <a:gd name="connsiteX10" fmla="*/ 781050 w 781050"/>
              <a:gd name="connsiteY10" fmla="*/ 228600 h 809625"/>
              <a:gd name="connsiteX11" fmla="*/ 723900 w 781050"/>
              <a:gd name="connsiteY11" fmla="*/ 133350 h 809625"/>
              <a:gd name="connsiteX12" fmla="*/ 647700 w 781050"/>
              <a:gd name="connsiteY12" fmla="*/ 85725 h 809625"/>
              <a:gd name="connsiteX13" fmla="*/ 466725 w 781050"/>
              <a:gd name="connsiteY13" fmla="*/ 47625 h 809625"/>
              <a:gd name="connsiteX14" fmla="*/ 409575 w 781050"/>
              <a:gd name="connsiteY14" fmla="*/ 28575 h 809625"/>
              <a:gd name="connsiteX15" fmla="*/ 285750 w 781050"/>
              <a:gd name="connsiteY15" fmla="*/ 0 h 809625"/>
              <a:gd name="connsiteX16" fmla="*/ 171450 w 781050"/>
              <a:gd name="connsiteY16" fmla="*/ 9525 h 809625"/>
              <a:gd name="connsiteX17" fmla="*/ 95250 w 781050"/>
              <a:gd name="connsiteY17" fmla="*/ 5715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1050" h="809625">
                <a:moveTo>
                  <a:pt x="95250" y="57150"/>
                </a:moveTo>
                <a:lnTo>
                  <a:pt x="114300" y="142875"/>
                </a:lnTo>
                <a:lnTo>
                  <a:pt x="200025" y="209550"/>
                </a:lnTo>
                <a:lnTo>
                  <a:pt x="257175" y="238125"/>
                </a:lnTo>
                <a:lnTo>
                  <a:pt x="180975" y="361950"/>
                </a:lnTo>
                <a:lnTo>
                  <a:pt x="0" y="809625"/>
                </a:lnTo>
                <a:lnTo>
                  <a:pt x="314325" y="733425"/>
                </a:lnTo>
                <a:lnTo>
                  <a:pt x="447675" y="638175"/>
                </a:lnTo>
                <a:lnTo>
                  <a:pt x="609600" y="409575"/>
                </a:lnTo>
                <a:lnTo>
                  <a:pt x="714375" y="333375"/>
                </a:lnTo>
                <a:lnTo>
                  <a:pt x="781050" y="228600"/>
                </a:lnTo>
                <a:lnTo>
                  <a:pt x="723900" y="133350"/>
                </a:lnTo>
                <a:lnTo>
                  <a:pt x="647700" y="85725"/>
                </a:lnTo>
                <a:lnTo>
                  <a:pt x="466725" y="47625"/>
                </a:lnTo>
                <a:lnTo>
                  <a:pt x="409575" y="28575"/>
                </a:lnTo>
                <a:lnTo>
                  <a:pt x="285750" y="0"/>
                </a:lnTo>
                <a:lnTo>
                  <a:pt x="171450" y="9525"/>
                </a:lnTo>
                <a:lnTo>
                  <a:pt x="95250" y="571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>
            <a:off x="4133850" y="1495425"/>
            <a:ext cx="2514600" cy="657225"/>
          </a:xfrm>
          <a:custGeom>
            <a:avLst/>
            <a:gdLst>
              <a:gd name="connsiteX0" fmla="*/ 0 w 2514600"/>
              <a:gd name="connsiteY0" fmla="*/ 361950 h 657225"/>
              <a:gd name="connsiteX1" fmla="*/ 0 w 2514600"/>
              <a:gd name="connsiteY1" fmla="*/ 542925 h 657225"/>
              <a:gd name="connsiteX2" fmla="*/ 47625 w 2514600"/>
              <a:gd name="connsiteY2" fmla="*/ 581025 h 657225"/>
              <a:gd name="connsiteX3" fmla="*/ 161925 w 2514600"/>
              <a:gd name="connsiteY3" fmla="*/ 628650 h 657225"/>
              <a:gd name="connsiteX4" fmla="*/ 209550 w 2514600"/>
              <a:gd name="connsiteY4" fmla="*/ 657225 h 657225"/>
              <a:gd name="connsiteX5" fmla="*/ 2314575 w 2514600"/>
              <a:gd name="connsiteY5" fmla="*/ 390525 h 657225"/>
              <a:gd name="connsiteX6" fmla="*/ 2409825 w 2514600"/>
              <a:gd name="connsiteY6" fmla="*/ 352425 h 657225"/>
              <a:gd name="connsiteX7" fmla="*/ 2505075 w 2514600"/>
              <a:gd name="connsiteY7" fmla="*/ 304800 h 657225"/>
              <a:gd name="connsiteX8" fmla="*/ 2514600 w 2514600"/>
              <a:gd name="connsiteY8" fmla="*/ 238125 h 657225"/>
              <a:gd name="connsiteX9" fmla="*/ 2514600 w 2514600"/>
              <a:gd name="connsiteY9" fmla="*/ 180975 h 657225"/>
              <a:gd name="connsiteX10" fmla="*/ 2085975 w 2514600"/>
              <a:gd name="connsiteY10" fmla="*/ 0 h 657225"/>
              <a:gd name="connsiteX11" fmla="*/ 2028825 w 2514600"/>
              <a:gd name="connsiteY11" fmla="*/ 0 h 657225"/>
              <a:gd name="connsiteX12" fmla="*/ 1914525 w 2514600"/>
              <a:gd name="connsiteY12" fmla="*/ 19050 h 657225"/>
              <a:gd name="connsiteX13" fmla="*/ 1762125 w 2514600"/>
              <a:gd name="connsiteY13" fmla="*/ 76200 h 657225"/>
              <a:gd name="connsiteX14" fmla="*/ 1590675 w 2514600"/>
              <a:gd name="connsiteY14" fmla="*/ 142875 h 657225"/>
              <a:gd name="connsiteX15" fmla="*/ 1266825 w 2514600"/>
              <a:gd name="connsiteY15" fmla="*/ 200025 h 657225"/>
              <a:gd name="connsiteX16" fmla="*/ 1000125 w 2514600"/>
              <a:gd name="connsiteY16" fmla="*/ 219075 h 657225"/>
              <a:gd name="connsiteX17" fmla="*/ 923925 w 2514600"/>
              <a:gd name="connsiteY17" fmla="*/ 238125 h 657225"/>
              <a:gd name="connsiteX18" fmla="*/ 876300 w 2514600"/>
              <a:gd name="connsiteY18" fmla="*/ 266700 h 657225"/>
              <a:gd name="connsiteX19" fmla="*/ 676275 w 2514600"/>
              <a:gd name="connsiteY19" fmla="*/ 304800 h 657225"/>
              <a:gd name="connsiteX20" fmla="*/ 304800 w 2514600"/>
              <a:gd name="connsiteY20" fmla="*/ 342900 h 657225"/>
              <a:gd name="connsiteX21" fmla="*/ 95250 w 2514600"/>
              <a:gd name="connsiteY21" fmla="*/ 352425 h 657225"/>
              <a:gd name="connsiteX22" fmla="*/ 0 w 2514600"/>
              <a:gd name="connsiteY22" fmla="*/ 36195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14600" h="657225">
                <a:moveTo>
                  <a:pt x="0" y="361950"/>
                </a:moveTo>
                <a:lnTo>
                  <a:pt x="0" y="542925"/>
                </a:lnTo>
                <a:lnTo>
                  <a:pt x="47625" y="581025"/>
                </a:lnTo>
                <a:lnTo>
                  <a:pt x="161925" y="628650"/>
                </a:lnTo>
                <a:lnTo>
                  <a:pt x="209550" y="657225"/>
                </a:lnTo>
                <a:lnTo>
                  <a:pt x="2314575" y="390525"/>
                </a:lnTo>
                <a:lnTo>
                  <a:pt x="2409825" y="352425"/>
                </a:lnTo>
                <a:lnTo>
                  <a:pt x="2505075" y="304800"/>
                </a:lnTo>
                <a:lnTo>
                  <a:pt x="2514600" y="238125"/>
                </a:lnTo>
                <a:lnTo>
                  <a:pt x="2514600" y="180975"/>
                </a:lnTo>
                <a:lnTo>
                  <a:pt x="2085975" y="0"/>
                </a:lnTo>
                <a:lnTo>
                  <a:pt x="2028825" y="0"/>
                </a:lnTo>
                <a:lnTo>
                  <a:pt x="1914525" y="19050"/>
                </a:lnTo>
                <a:lnTo>
                  <a:pt x="1762125" y="76200"/>
                </a:lnTo>
                <a:lnTo>
                  <a:pt x="1590675" y="142875"/>
                </a:lnTo>
                <a:lnTo>
                  <a:pt x="1266825" y="200025"/>
                </a:lnTo>
                <a:lnTo>
                  <a:pt x="1000125" y="219075"/>
                </a:lnTo>
                <a:lnTo>
                  <a:pt x="923925" y="238125"/>
                </a:lnTo>
                <a:lnTo>
                  <a:pt x="876300" y="266700"/>
                </a:lnTo>
                <a:lnTo>
                  <a:pt x="676275" y="304800"/>
                </a:lnTo>
                <a:lnTo>
                  <a:pt x="304800" y="342900"/>
                </a:lnTo>
                <a:lnTo>
                  <a:pt x="95250" y="352425"/>
                </a:lnTo>
                <a:lnTo>
                  <a:pt x="0" y="36195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フリーフォーム 6"/>
          <p:cNvSpPr/>
          <p:nvPr/>
        </p:nvSpPr>
        <p:spPr>
          <a:xfrm>
            <a:off x="4933950" y="1962150"/>
            <a:ext cx="552450" cy="1524000"/>
          </a:xfrm>
          <a:custGeom>
            <a:avLst/>
            <a:gdLst>
              <a:gd name="connsiteX0" fmla="*/ 0 w 552450"/>
              <a:gd name="connsiteY0" fmla="*/ 57150 h 1524000"/>
              <a:gd name="connsiteX1" fmla="*/ 104775 w 552450"/>
              <a:gd name="connsiteY1" fmla="*/ 171450 h 1524000"/>
              <a:gd name="connsiteX2" fmla="*/ 114300 w 552450"/>
              <a:gd name="connsiteY2" fmla="*/ 1524000 h 1524000"/>
              <a:gd name="connsiteX3" fmla="*/ 504825 w 552450"/>
              <a:gd name="connsiteY3" fmla="*/ 1504950 h 1524000"/>
              <a:gd name="connsiteX4" fmla="*/ 495300 w 552450"/>
              <a:gd name="connsiteY4" fmla="*/ 1247775 h 1524000"/>
              <a:gd name="connsiteX5" fmla="*/ 514350 w 552450"/>
              <a:gd name="connsiteY5" fmla="*/ 895350 h 1524000"/>
              <a:gd name="connsiteX6" fmla="*/ 523875 w 552450"/>
              <a:gd name="connsiteY6" fmla="*/ 314325 h 1524000"/>
              <a:gd name="connsiteX7" fmla="*/ 552450 w 552450"/>
              <a:gd name="connsiteY7" fmla="*/ 133350 h 1524000"/>
              <a:gd name="connsiteX8" fmla="*/ 447675 w 552450"/>
              <a:gd name="connsiteY8" fmla="*/ 0 h 1524000"/>
              <a:gd name="connsiteX9" fmla="*/ 219075 w 552450"/>
              <a:gd name="connsiteY9" fmla="*/ 0 h 1524000"/>
              <a:gd name="connsiteX10" fmla="*/ 0 w 552450"/>
              <a:gd name="connsiteY10" fmla="*/ 5715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" h="1524000">
                <a:moveTo>
                  <a:pt x="0" y="57150"/>
                </a:moveTo>
                <a:lnTo>
                  <a:pt x="104775" y="171450"/>
                </a:lnTo>
                <a:lnTo>
                  <a:pt x="114300" y="1524000"/>
                </a:lnTo>
                <a:lnTo>
                  <a:pt x="504825" y="1504950"/>
                </a:lnTo>
                <a:lnTo>
                  <a:pt x="495300" y="1247775"/>
                </a:lnTo>
                <a:lnTo>
                  <a:pt x="514350" y="895350"/>
                </a:lnTo>
                <a:lnTo>
                  <a:pt x="523875" y="314325"/>
                </a:lnTo>
                <a:lnTo>
                  <a:pt x="552450" y="133350"/>
                </a:lnTo>
                <a:lnTo>
                  <a:pt x="447675" y="0"/>
                </a:lnTo>
                <a:lnTo>
                  <a:pt x="219075" y="0"/>
                </a:lnTo>
                <a:lnTo>
                  <a:pt x="0" y="5715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リーフォーム 7"/>
          <p:cNvSpPr/>
          <p:nvPr/>
        </p:nvSpPr>
        <p:spPr>
          <a:xfrm>
            <a:off x="4162425" y="2133600"/>
            <a:ext cx="2352675" cy="609600"/>
          </a:xfrm>
          <a:custGeom>
            <a:avLst/>
            <a:gdLst>
              <a:gd name="connsiteX0" fmla="*/ 0 w 2352675"/>
              <a:gd name="connsiteY0" fmla="*/ 266700 h 609600"/>
              <a:gd name="connsiteX1" fmla="*/ 19050 w 2352675"/>
              <a:gd name="connsiteY1" fmla="*/ 571500 h 609600"/>
              <a:gd name="connsiteX2" fmla="*/ 76200 w 2352675"/>
              <a:gd name="connsiteY2" fmla="*/ 609600 h 609600"/>
              <a:gd name="connsiteX3" fmla="*/ 142875 w 2352675"/>
              <a:gd name="connsiteY3" fmla="*/ 609600 h 609600"/>
              <a:gd name="connsiteX4" fmla="*/ 228600 w 2352675"/>
              <a:gd name="connsiteY4" fmla="*/ 609600 h 609600"/>
              <a:gd name="connsiteX5" fmla="*/ 1076325 w 2352675"/>
              <a:gd name="connsiteY5" fmla="*/ 495300 h 609600"/>
              <a:gd name="connsiteX6" fmla="*/ 2228850 w 2352675"/>
              <a:gd name="connsiteY6" fmla="*/ 381000 h 609600"/>
              <a:gd name="connsiteX7" fmla="*/ 2333625 w 2352675"/>
              <a:gd name="connsiteY7" fmla="*/ 323850 h 609600"/>
              <a:gd name="connsiteX8" fmla="*/ 2352675 w 2352675"/>
              <a:gd name="connsiteY8" fmla="*/ 238125 h 609600"/>
              <a:gd name="connsiteX9" fmla="*/ 2343150 w 2352675"/>
              <a:gd name="connsiteY9" fmla="*/ 171450 h 609600"/>
              <a:gd name="connsiteX10" fmla="*/ 2276475 w 2352675"/>
              <a:gd name="connsiteY10" fmla="*/ 123825 h 609600"/>
              <a:gd name="connsiteX11" fmla="*/ 2228850 w 2352675"/>
              <a:gd name="connsiteY11" fmla="*/ 104775 h 609600"/>
              <a:gd name="connsiteX12" fmla="*/ 1905000 w 2352675"/>
              <a:gd name="connsiteY12" fmla="*/ 0 h 609600"/>
              <a:gd name="connsiteX13" fmla="*/ 1800225 w 2352675"/>
              <a:gd name="connsiteY13" fmla="*/ 38100 h 609600"/>
              <a:gd name="connsiteX14" fmla="*/ 1733550 w 2352675"/>
              <a:gd name="connsiteY14" fmla="*/ 76200 h 609600"/>
              <a:gd name="connsiteX15" fmla="*/ 1628775 w 2352675"/>
              <a:gd name="connsiteY15" fmla="*/ 123825 h 609600"/>
              <a:gd name="connsiteX16" fmla="*/ 1304925 w 2352675"/>
              <a:gd name="connsiteY16" fmla="*/ 152400 h 609600"/>
              <a:gd name="connsiteX17" fmla="*/ 866775 w 2352675"/>
              <a:gd name="connsiteY17" fmla="*/ 228600 h 609600"/>
              <a:gd name="connsiteX18" fmla="*/ 428625 w 2352675"/>
              <a:gd name="connsiteY18" fmla="*/ 266700 h 609600"/>
              <a:gd name="connsiteX19" fmla="*/ 0 w 2352675"/>
              <a:gd name="connsiteY19" fmla="*/ 2667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2675" h="609600">
                <a:moveTo>
                  <a:pt x="0" y="266700"/>
                </a:moveTo>
                <a:lnTo>
                  <a:pt x="19050" y="571500"/>
                </a:lnTo>
                <a:lnTo>
                  <a:pt x="76200" y="609600"/>
                </a:lnTo>
                <a:lnTo>
                  <a:pt x="142875" y="609600"/>
                </a:lnTo>
                <a:lnTo>
                  <a:pt x="228600" y="609600"/>
                </a:lnTo>
                <a:lnTo>
                  <a:pt x="1076325" y="495300"/>
                </a:lnTo>
                <a:lnTo>
                  <a:pt x="2228850" y="381000"/>
                </a:lnTo>
                <a:lnTo>
                  <a:pt x="2333625" y="323850"/>
                </a:lnTo>
                <a:lnTo>
                  <a:pt x="2352675" y="238125"/>
                </a:lnTo>
                <a:lnTo>
                  <a:pt x="2343150" y="171450"/>
                </a:lnTo>
                <a:lnTo>
                  <a:pt x="2276475" y="123825"/>
                </a:lnTo>
                <a:lnTo>
                  <a:pt x="2228850" y="104775"/>
                </a:lnTo>
                <a:lnTo>
                  <a:pt x="1905000" y="0"/>
                </a:lnTo>
                <a:lnTo>
                  <a:pt x="1800225" y="38100"/>
                </a:lnTo>
                <a:lnTo>
                  <a:pt x="1733550" y="76200"/>
                </a:lnTo>
                <a:lnTo>
                  <a:pt x="1628775" y="123825"/>
                </a:lnTo>
                <a:lnTo>
                  <a:pt x="1304925" y="152400"/>
                </a:lnTo>
                <a:lnTo>
                  <a:pt x="866775" y="228600"/>
                </a:lnTo>
                <a:lnTo>
                  <a:pt x="428625" y="266700"/>
                </a:lnTo>
                <a:lnTo>
                  <a:pt x="0" y="26670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095750" y="2714625"/>
            <a:ext cx="2409825" cy="609600"/>
          </a:xfrm>
          <a:custGeom>
            <a:avLst/>
            <a:gdLst>
              <a:gd name="connsiteX0" fmla="*/ 0 w 2409825"/>
              <a:gd name="connsiteY0" fmla="*/ 333375 h 609600"/>
              <a:gd name="connsiteX1" fmla="*/ 38100 w 2409825"/>
              <a:gd name="connsiteY1" fmla="*/ 504825 h 609600"/>
              <a:gd name="connsiteX2" fmla="*/ 85725 w 2409825"/>
              <a:gd name="connsiteY2" fmla="*/ 609600 h 609600"/>
              <a:gd name="connsiteX3" fmla="*/ 209550 w 2409825"/>
              <a:gd name="connsiteY3" fmla="*/ 609600 h 609600"/>
              <a:gd name="connsiteX4" fmla="*/ 409575 w 2409825"/>
              <a:gd name="connsiteY4" fmla="*/ 600075 h 609600"/>
              <a:gd name="connsiteX5" fmla="*/ 1057275 w 2409825"/>
              <a:gd name="connsiteY5" fmla="*/ 495300 h 609600"/>
              <a:gd name="connsiteX6" fmla="*/ 2371725 w 2409825"/>
              <a:gd name="connsiteY6" fmla="*/ 361950 h 609600"/>
              <a:gd name="connsiteX7" fmla="*/ 2409825 w 2409825"/>
              <a:gd name="connsiteY7" fmla="*/ 285750 h 609600"/>
              <a:gd name="connsiteX8" fmla="*/ 2409825 w 2409825"/>
              <a:gd name="connsiteY8" fmla="*/ 219075 h 609600"/>
              <a:gd name="connsiteX9" fmla="*/ 2409825 w 2409825"/>
              <a:gd name="connsiteY9" fmla="*/ 161925 h 609600"/>
              <a:gd name="connsiteX10" fmla="*/ 2324100 w 2409825"/>
              <a:gd name="connsiteY10" fmla="*/ 123825 h 609600"/>
              <a:gd name="connsiteX11" fmla="*/ 2000250 w 2409825"/>
              <a:gd name="connsiteY11" fmla="*/ 0 h 609600"/>
              <a:gd name="connsiteX12" fmla="*/ 1800225 w 2409825"/>
              <a:gd name="connsiteY12" fmla="*/ 114300 h 609600"/>
              <a:gd name="connsiteX13" fmla="*/ 1247775 w 2409825"/>
              <a:gd name="connsiteY13" fmla="*/ 171450 h 609600"/>
              <a:gd name="connsiteX14" fmla="*/ 942975 w 2409825"/>
              <a:gd name="connsiteY14" fmla="*/ 228600 h 609600"/>
              <a:gd name="connsiteX15" fmla="*/ 476250 w 2409825"/>
              <a:gd name="connsiteY15" fmla="*/ 314325 h 609600"/>
              <a:gd name="connsiteX16" fmla="*/ 142875 w 2409825"/>
              <a:gd name="connsiteY16" fmla="*/ 323850 h 609600"/>
              <a:gd name="connsiteX17" fmla="*/ 0 w 2409825"/>
              <a:gd name="connsiteY17" fmla="*/ 33337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9825" h="609600">
                <a:moveTo>
                  <a:pt x="0" y="333375"/>
                </a:moveTo>
                <a:lnTo>
                  <a:pt x="38100" y="504825"/>
                </a:lnTo>
                <a:lnTo>
                  <a:pt x="85725" y="609600"/>
                </a:lnTo>
                <a:lnTo>
                  <a:pt x="209550" y="609600"/>
                </a:lnTo>
                <a:lnTo>
                  <a:pt x="409575" y="600075"/>
                </a:lnTo>
                <a:lnTo>
                  <a:pt x="1057275" y="495300"/>
                </a:lnTo>
                <a:lnTo>
                  <a:pt x="2371725" y="361950"/>
                </a:lnTo>
                <a:lnTo>
                  <a:pt x="2409825" y="285750"/>
                </a:lnTo>
                <a:lnTo>
                  <a:pt x="2409825" y="219075"/>
                </a:lnTo>
                <a:lnTo>
                  <a:pt x="2409825" y="161925"/>
                </a:lnTo>
                <a:lnTo>
                  <a:pt x="2324100" y="123825"/>
                </a:lnTo>
                <a:lnTo>
                  <a:pt x="2000250" y="0"/>
                </a:lnTo>
                <a:lnTo>
                  <a:pt x="1800225" y="114300"/>
                </a:lnTo>
                <a:lnTo>
                  <a:pt x="1247775" y="171450"/>
                </a:lnTo>
                <a:lnTo>
                  <a:pt x="942975" y="228600"/>
                </a:lnTo>
                <a:lnTo>
                  <a:pt x="476250" y="314325"/>
                </a:lnTo>
                <a:lnTo>
                  <a:pt x="142875" y="323850"/>
                </a:lnTo>
                <a:lnTo>
                  <a:pt x="0" y="333375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4105275" y="3295650"/>
            <a:ext cx="2895600" cy="590550"/>
          </a:xfrm>
          <a:custGeom>
            <a:avLst/>
            <a:gdLst>
              <a:gd name="connsiteX0" fmla="*/ 0 w 2895600"/>
              <a:gd name="connsiteY0" fmla="*/ 285750 h 590550"/>
              <a:gd name="connsiteX1" fmla="*/ 66675 w 2895600"/>
              <a:gd name="connsiteY1" fmla="*/ 590550 h 590550"/>
              <a:gd name="connsiteX2" fmla="*/ 1200150 w 2895600"/>
              <a:gd name="connsiteY2" fmla="*/ 447675 h 590550"/>
              <a:gd name="connsiteX3" fmla="*/ 2190750 w 2895600"/>
              <a:gd name="connsiteY3" fmla="*/ 390525 h 590550"/>
              <a:gd name="connsiteX4" fmla="*/ 2752725 w 2895600"/>
              <a:gd name="connsiteY4" fmla="*/ 381000 h 590550"/>
              <a:gd name="connsiteX5" fmla="*/ 2886075 w 2895600"/>
              <a:gd name="connsiteY5" fmla="*/ 323850 h 590550"/>
              <a:gd name="connsiteX6" fmla="*/ 2895600 w 2895600"/>
              <a:gd name="connsiteY6" fmla="*/ 285750 h 590550"/>
              <a:gd name="connsiteX7" fmla="*/ 2895600 w 2895600"/>
              <a:gd name="connsiteY7" fmla="*/ 247650 h 590550"/>
              <a:gd name="connsiteX8" fmla="*/ 2809875 w 2895600"/>
              <a:gd name="connsiteY8" fmla="*/ 171450 h 590550"/>
              <a:gd name="connsiteX9" fmla="*/ 2743200 w 2895600"/>
              <a:gd name="connsiteY9" fmla="*/ 95250 h 590550"/>
              <a:gd name="connsiteX10" fmla="*/ 2686050 w 2895600"/>
              <a:gd name="connsiteY10" fmla="*/ 57150 h 590550"/>
              <a:gd name="connsiteX11" fmla="*/ 2619375 w 2895600"/>
              <a:gd name="connsiteY11" fmla="*/ 28575 h 590550"/>
              <a:gd name="connsiteX12" fmla="*/ 2428875 w 2895600"/>
              <a:gd name="connsiteY12" fmla="*/ 0 h 590550"/>
              <a:gd name="connsiteX13" fmla="*/ 2295525 w 2895600"/>
              <a:gd name="connsiteY13" fmla="*/ 47625 h 590550"/>
              <a:gd name="connsiteX14" fmla="*/ 2009775 w 2895600"/>
              <a:gd name="connsiteY14" fmla="*/ 95250 h 590550"/>
              <a:gd name="connsiteX15" fmla="*/ 0 w 2895600"/>
              <a:gd name="connsiteY15" fmla="*/ 2857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95600" h="590550">
                <a:moveTo>
                  <a:pt x="0" y="285750"/>
                </a:moveTo>
                <a:lnTo>
                  <a:pt x="66675" y="590550"/>
                </a:lnTo>
                <a:lnTo>
                  <a:pt x="1200150" y="447675"/>
                </a:lnTo>
                <a:lnTo>
                  <a:pt x="2190750" y="390525"/>
                </a:lnTo>
                <a:lnTo>
                  <a:pt x="2752725" y="381000"/>
                </a:lnTo>
                <a:lnTo>
                  <a:pt x="2886075" y="323850"/>
                </a:lnTo>
                <a:lnTo>
                  <a:pt x="2895600" y="285750"/>
                </a:lnTo>
                <a:lnTo>
                  <a:pt x="2895600" y="247650"/>
                </a:lnTo>
                <a:lnTo>
                  <a:pt x="2809875" y="171450"/>
                </a:lnTo>
                <a:lnTo>
                  <a:pt x="2743200" y="95250"/>
                </a:lnTo>
                <a:lnTo>
                  <a:pt x="2686050" y="57150"/>
                </a:lnTo>
                <a:lnTo>
                  <a:pt x="2619375" y="28575"/>
                </a:lnTo>
                <a:lnTo>
                  <a:pt x="2428875" y="0"/>
                </a:lnTo>
                <a:lnTo>
                  <a:pt x="2295525" y="47625"/>
                </a:lnTo>
                <a:lnTo>
                  <a:pt x="2009775" y="95250"/>
                </a:lnTo>
                <a:lnTo>
                  <a:pt x="0" y="28575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" name="フリーフォーム 10"/>
          <p:cNvSpPr/>
          <p:nvPr/>
        </p:nvSpPr>
        <p:spPr>
          <a:xfrm>
            <a:off x="2628900" y="3981450"/>
            <a:ext cx="4876800" cy="914400"/>
          </a:xfrm>
          <a:custGeom>
            <a:avLst/>
            <a:gdLst>
              <a:gd name="connsiteX0" fmla="*/ 0 w 4876800"/>
              <a:gd name="connsiteY0" fmla="*/ 342900 h 914400"/>
              <a:gd name="connsiteX1" fmla="*/ 9525 w 4876800"/>
              <a:gd name="connsiteY1" fmla="*/ 428625 h 914400"/>
              <a:gd name="connsiteX2" fmla="*/ 76200 w 4876800"/>
              <a:gd name="connsiteY2" fmla="*/ 533400 h 914400"/>
              <a:gd name="connsiteX3" fmla="*/ 161925 w 4876800"/>
              <a:gd name="connsiteY3" fmla="*/ 619125 h 914400"/>
              <a:gd name="connsiteX4" fmla="*/ 276225 w 4876800"/>
              <a:gd name="connsiteY4" fmla="*/ 752475 h 914400"/>
              <a:gd name="connsiteX5" fmla="*/ 381000 w 4876800"/>
              <a:gd name="connsiteY5" fmla="*/ 828675 h 914400"/>
              <a:gd name="connsiteX6" fmla="*/ 523875 w 4876800"/>
              <a:gd name="connsiteY6" fmla="*/ 914400 h 914400"/>
              <a:gd name="connsiteX7" fmla="*/ 1152525 w 4876800"/>
              <a:gd name="connsiteY7" fmla="*/ 742950 h 914400"/>
              <a:gd name="connsiteX8" fmla="*/ 1857375 w 4876800"/>
              <a:gd name="connsiteY8" fmla="*/ 638175 h 914400"/>
              <a:gd name="connsiteX9" fmla="*/ 3038475 w 4876800"/>
              <a:gd name="connsiteY9" fmla="*/ 514350 h 914400"/>
              <a:gd name="connsiteX10" fmla="*/ 3867150 w 4876800"/>
              <a:gd name="connsiteY10" fmla="*/ 476250 h 914400"/>
              <a:gd name="connsiteX11" fmla="*/ 4448175 w 4876800"/>
              <a:gd name="connsiteY11" fmla="*/ 457200 h 914400"/>
              <a:gd name="connsiteX12" fmla="*/ 4686300 w 4876800"/>
              <a:gd name="connsiteY12" fmla="*/ 457200 h 914400"/>
              <a:gd name="connsiteX13" fmla="*/ 4857750 w 4876800"/>
              <a:gd name="connsiteY13" fmla="*/ 400050 h 914400"/>
              <a:gd name="connsiteX14" fmla="*/ 4876800 w 4876800"/>
              <a:gd name="connsiteY14" fmla="*/ 323850 h 914400"/>
              <a:gd name="connsiteX15" fmla="*/ 4857750 w 4876800"/>
              <a:gd name="connsiteY15" fmla="*/ 200025 h 914400"/>
              <a:gd name="connsiteX16" fmla="*/ 4314825 w 4876800"/>
              <a:gd name="connsiteY16" fmla="*/ 0 h 914400"/>
              <a:gd name="connsiteX17" fmla="*/ 4048125 w 4876800"/>
              <a:gd name="connsiteY17" fmla="*/ 95250 h 914400"/>
              <a:gd name="connsiteX18" fmla="*/ 3886200 w 4876800"/>
              <a:gd name="connsiteY18" fmla="*/ 133350 h 914400"/>
              <a:gd name="connsiteX19" fmla="*/ 2047875 w 4876800"/>
              <a:gd name="connsiteY19" fmla="*/ 276225 h 914400"/>
              <a:gd name="connsiteX20" fmla="*/ 1228725 w 4876800"/>
              <a:gd name="connsiteY20" fmla="*/ 371475 h 914400"/>
              <a:gd name="connsiteX21" fmla="*/ 819150 w 4876800"/>
              <a:gd name="connsiteY21" fmla="*/ 447675 h 914400"/>
              <a:gd name="connsiteX22" fmla="*/ 638175 w 4876800"/>
              <a:gd name="connsiteY22" fmla="*/ 476250 h 914400"/>
              <a:gd name="connsiteX23" fmla="*/ 476250 w 4876800"/>
              <a:gd name="connsiteY23" fmla="*/ 447675 h 914400"/>
              <a:gd name="connsiteX24" fmla="*/ 361950 w 4876800"/>
              <a:gd name="connsiteY24" fmla="*/ 419100 h 914400"/>
              <a:gd name="connsiteX25" fmla="*/ 219075 w 4876800"/>
              <a:gd name="connsiteY25" fmla="*/ 361950 h 914400"/>
              <a:gd name="connsiteX26" fmla="*/ 171450 w 4876800"/>
              <a:gd name="connsiteY26" fmla="*/ 304800 h 914400"/>
              <a:gd name="connsiteX27" fmla="*/ 85725 w 4876800"/>
              <a:gd name="connsiteY27" fmla="*/ 304800 h 914400"/>
              <a:gd name="connsiteX28" fmla="*/ 28575 w 4876800"/>
              <a:gd name="connsiteY28" fmla="*/ 295275 h 914400"/>
              <a:gd name="connsiteX29" fmla="*/ 0 w 4876800"/>
              <a:gd name="connsiteY29" fmla="*/ 3429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76800" h="914400">
                <a:moveTo>
                  <a:pt x="0" y="342900"/>
                </a:moveTo>
                <a:lnTo>
                  <a:pt x="9525" y="428625"/>
                </a:lnTo>
                <a:lnTo>
                  <a:pt x="76200" y="533400"/>
                </a:lnTo>
                <a:lnTo>
                  <a:pt x="161925" y="619125"/>
                </a:lnTo>
                <a:lnTo>
                  <a:pt x="276225" y="752475"/>
                </a:lnTo>
                <a:lnTo>
                  <a:pt x="381000" y="828675"/>
                </a:lnTo>
                <a:lnTo>
                  <a:pt x="523875" y="914400"/>
                </a:lnTo>
                <a:lnTo>
                  <a:pt x="1152525" y="742950"/>
                </a:lnTo>
                <a:lnTo>
                  <a:pt x="1857375" y="638175"/>
                </a:lnTo>
                <a:lnTo>
                  <a:pt x="3038475" y="514350"/>
                </a:lnTo>
                <a:lnTo>
                  <a:pt x="3867150" y="476250"/>
                </a:lnTo>
                <a:lnTo>
                  <a:pt x="4448175" y="457200"/>
                </a:lnTo>
                <a:lnTo>
                  <a:pt x="4686300" y="457200"/>
                </a:lnTo>
                <a:lnTo>
                  <a:pt x="4857750" y="400050"/>
                </a:lnTo>
                <a:lnTo>
                  <a:pt x="4876800" y="323850"/>
                </a:lnTo>
                <a:lnTo>
                  <a:pt x="4857750" y="200025"/>
                </a:lnTo>
                <a:lnTo>
                  <a:pt x="4314825" y="0"/>
                </a:lnTo>
                <a:lnTo>
                  <a:pt x="4048125" y="95250"/>
                </a:lnTo>
                <a:lnTo>
                  <a:pt x="3886200" y="133350"/>
                </a:lnTo>
                <a:lnTo>
                  <a:pt x="2047875" y="276225"/>
                </a:lnTo>
                <a:lnTo>
                  <a:pt x="1228725" y="371475"/>
                </a:lnTo>
                <a:lnTo>
                  <a:pt x="819150" y="447675"/>
                </a:lnTo>
                <a:lnTo>
                  <a:pt x="638175" y="476250"/>
                </a:lnTo>
                <a:lnTo>
                  <a:pt x="476250" y="447675"/>
                </a:lnTo>
                <a:lnTo>
                  <a:pt x="361950" y="419100"/>
                </a:lnTo>
                <a:lnTo>
                  <a:pt x="219075" y="361950"/>
                </a:lnTo>
                <a:lnTo>
                  <a:pt x="171450" y="304800"/>
                </a:lnTo>
                <a:lnTo>
                  <a:pt x="85725" y="304800"/>
                </a:lnTo>
                <a:lnTo>
                  <a:pt x="28575" y="295275"/>
                </a:lnTo>
                <a:lnTo>
                  <a:pt x="0" y="34290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2" name="フリーフォーム 11"/>
          <p:cNvSpPr/>
          <p:nvPr/>
        </p:nvSpPr>
        <p:spPr>
          <a:xfrm>
            <a:off x="4791075" y="3733800"/>
            <a:ext cx="638175" cy="2466975"/>
          </a:xfrm>
          <a:custGeom>
            <a:avLst/>
            <a:gdLst>
              <a:gd name="connsiteX0" fmla="*/ 0 w 638175"/>
              <a:gd name="connsiteY0" fmla="*/ 38100 h 2466975"/>
              <a:gd name="connsiteX1" fmla="*/ 104775 w 638175"/>
              <a:gd name="connsiteY1" fmla="*/ 142875 h 2466975"/>
              <a:gd name="connsiteX2" fmla="*/ 171450 w 638175"/>
              <a:gd name="connsiteY2" fmla="*/ 285750 h 2466975"/>
              <a:gd name="connsiteX3" fmla="*/ 180975 w 638175"/>
              <a:gd name="connsiteY3" fmla="*/ 1504950 h 2466975"/>
              <a:gd name="connsiteX4" fmla="*/ 161925 w 638175"/>
              <a:gd name="connsiteY4" fmla="*/ 1752600 h 2466975"/>
              <a:gd name="connsiteX5" fmla="*/ 114300 w 638175"/>
              <a:gd name="connsiteY5" fmla="*/ 1943100 h 2466975"/>
              <a:gd name="connsiteX6" fmla="*/ 123825 w 638175"/>
              <a:gd name="connsiteY6" fmla="*/ 2085975 h 2466975"/>
              <a:gd name="connsiteX7" fmla="*/ 142875 w 638175"/>
              <a:gd name="connsiteY7" fmla="*/ 2228850 h 2466975"/>
              <a:gd name="connsiteX8" fmla="*/ 161925 w 638175"/>
              <a:gd name="connsiteY8" fmla="*/ 2333625 h 2466975"/>
              <a:gd name="connsiteX9" fmla="*/ 238125 w 638175"/>
              <a:gd name="connsiteY9" fmla="*/ 2428875 h 2466975"/>
              <a:gd name="connsiteX10" fmla="*/ 361950 w 638175"/>
              <a:gd name="connsiteY10" fmla="*/ 2466975 h 2466975"/>
              <a:gd name="connsiteX11" fmla="*/ 495300 w 638175"/>
              <a:gd name="connsiteY11" fmla="*/ 2362200 h 2466975"/>
              <a:gd name="connsiteX12" fmla="*/ 552450 w 638175"/>
              <a:gd name="connsiteY12" fmla="*/ 2219325 h 2466975"/>
              <a:gd name="connsiteX13" fmla="*/ 571500 w 638175"/>
              <a:gd name="connsiteY13" fmla="*/ 2038350 h 2466975"/>
              <a:gd name="connsiteX14" fmla="*/ 571500 w 638175"/>
              <a:gd name="connsiteY14" fmla="*/ 1943100 h 2466975"/>
              <a:gd name="connsiteX15" fmla="*/ 571500 w 638175"/>
              <a:gd name="connsiteY15" fmla="*/ 1876425 h 2466975"/>
              <a:gd name="connsiteX16" fmla="*/ 561975 w 638175"/>
              <a:gd name="connsiteY16" fmla="*/ 1838325 h 2466975"/>
              <a:gd name="connsiteX17" fmla="*/ 571500 w 638175"/>
              <a:gd name="connsiteY17" fmla="*/ 590550 h 2466975"/>
              <a:gd name="connsiteX18" fmla="*/ 581025 w 638175"/>
              <a:gd name="connsiteY18" fmla="*/ 476250 h 2466975"/>
              <a:gd name="connsiteX19" fmla="*/ 600075 w 638175"/>
              <a:gd name="connsiteY19" fmla="*/ 409575 h 2466975"/>
              <a:gd name="connsiteX20" fmla="*/ 638175 w 638175"/>
              <a:gd name="connsiteY20" fmla="*/ 314325 h 2466975"/>
              <a:gd name="connsiteX21" fmla="*/ 638175 w 638175"/>
              <a:gd name="connsiteY21" fmla="*/ 257175 h 2466975"/>
              <a:gd name="connsiteX22" fmla="*/ 619125 w 638175"/>
              <a:gd name="connsiteY22" fmla="*/ 190500 h 2466975"/>
              <a:gd name="connsiteX23" fmla="*/ 542925 w 638175"/>
              <a:gd name="connsiteY23" fmla="*/ 133350 h 2466975"/>
              <a:gd name="connsiteX24" fmla="*/ 171450 w 638175"/>
              <a:gd name="connsiteY24" fmla="*/ 0 h 2466975"/>
              <a:gd name="connsiteX25" fmla="*/ 0 w 638175"/>
              <a:gd name="connsiteY25" fmla="*/ 38100 h 246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38175" h="2466975">
                <a:moveTo>
                  <a:pt x="0" y="38100"/>
                </a:moveTo>
                <a:lnTo>
                  <a:pt x="104775" y="142875"/>
                </a:lnTo>
                <a:lnTo>
                  <a:pt x="171450" y="285750"/>
                </a:lnTo>
                <a:lnTo>
                  <a:pt x="180975" y="1504950"/>
                </a:lnTo>
                <a:lnTo>
                  <a:pt x="161925" y="1752600"/>
                </a:lnTo>
                <a:lnTo>
                  <a:pt x="114300" y="1943100"/>
                </a:lnTo>
                <a:lnTo>
                  <a:pt x="123825" y="2085975"/>
                </a:lnTo>
                <a:lnTo>
                  <a:pt x="142875" y="2228850"/>
                </a:lnTo>
                <a:lnTo>
                  <a:pt x="161925" y="2333625"/>
                </a:lnTo>
                <a:lnTo>
                  <a:pt x="238125" y="2428875"/>
                </a:lnTo>
                <a:lnTo>
                  <a:pt x="361950" y="2466975"/>
                </a:lnTo>
                <a:lnTo>
                  <a:pt x="495300" y="2362200"/>
                </a:lnTo>
                <a:lnTo>
                  <a:pt x="552450" y="2219325"/>
                </a:lnTo>
                <a:lnTo>
                  <a:pt x="571500" y="2038350"/>
                </a:lnTo>
                <a:lnTo>
                  <a:pt x="571500" y="1943100"/>
                </a:lnTo>
                <a:lnTo>
                  <a:pt x="571500" y="1876425"/>
                </a:lnTo>
                <a:lnTo>
                  <a:pt x="561975" y="1838325"/>
                </a:lnTo>
                <a:lnTo>
                  <a:pt x="571500" y="590550"/>
                </a:lnTo>
                <a:lnTo>
                  <a:pt x="581025" y="476250"/>
                </a:lnTo>
                <a:lnTo>
                  <a:pt x="600075" y="409575"/>
                </a:lnTo>
                <a:lnTo>
                  <a:pt x="638175" y="314325"/>
                </a:lnTo>
                <a:lnTo>
                  <a:pt x="638175" y="257175"/>
                </a:lnTo>
                <a:lnTo>
                  <a:pt x="619125" y="190500"/>
                </a:lnTo>
                <a:lnTo>
                  <a:pt x="542925" y="133350"/>
                </a:lnTo>
                <a:lnTo>
                  <a:pt x="171450" y="0"/>
                </a:lnTo>
                <a:lnTo>
                  <a:pt x="0" y="3810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3" name="フリーフォーム 12"/>
          <p:cNvSpPr/>
          <p:nvPr/>
        </p:nvSpPr>
        <p:spPr>
          <a:xfrm>
            <a:off x="2733675" y="4486275"/>
            <a:ext cx="2276475" cy="1571625"/>
          </a:xfrm>
          <a:custGeom>
            <a:avLst/>
            <a:gdLst>
              <a:gd name="connsiteX0" fmla="*/ 1876425 w 2276475"/>
              <a:gd name="connsiteY0" fmla="*/ 0 h 1571625"/>
              <a:gd name="connsiteX1" fmla="*/ 1343025 w 2276475"/>
              <a:gd name="connsiteY1" fmla="*/ 533400 h 1571625"/>
              <a:gd name="connsiteX2" fmla="*/ 714375 w 2276475"/>
              <a:gd name="connsiteY2" fmla="*/ 981075 h 1571625"/>
              <a:gd name="connsiteX3" fmla="*/ 333375 w 2276475"/>
              <a:gd name="connsiteY3" fmla="*/ 1238250 h 1571625"/>
              <a:gd name="connsiteX4" fmla="*/ 47625 w 2276475"/>
              <a:gd name="connsiteY4" fmla="*/ 1400175 h 1571625"/>
              <a:gd name="connsiteX5" fmla="*/ 0 w 2276475"/>
              <a:gd name="connsiteY5" fmla="*/ 1504950 h 1571625"/>
              <a:gd name="connsiteX6" fmla="*/ 0 w 2276475"/>
              <a:gd name="connsiteY6" fmla="*/ 1552575 h 1571625"/>
              <a:gd name="connsiteX7" fmla="*/ 38100 w 2276475"/>
              <a:gd name="connsiteY7" fmla="*/ 1571625 h 1571625"/>
              <a:gd name="connsiteX8" fmla="*/ 95250 w 2276475"/>
              <a:gd name="connsiteY8" fmla="*/ 1571625 h 1571625"/>
              <a:gd name="connsiteX9" fmla="*/ 161925 w 2276475"/>
              <a:gd name="connsiteY9" fmla="*/ 1543050 h 1571625"/>
              <a:gd name="connsiteX10" fmla="*/ 771525 w 2276475"/>
              <a:gd name="connsiteY10" fmla="*/ 1257300 h 1571625"/>
              <a:gd name="connsiteX11" fmla="*/ 1285875 w 2276475"/>
              <a:gd name="connsiteY11" fmla="*/ 971550 h 1571625"/>
              <a:gd name="connsiteX12" fmla="*/ 1428750 w 2276475"/>
              <a:gd name="connsiteY12" fmla="*/ 838200 h 1571625"/>
              <a:gd name="connsiteX13" fmla="*/ 1543050 w 2276475"/>
              <a:gd name="connsiteY13" fmla="*/ 781050 h 1571625"/>
              <a:gd name="connsiteX14" fmla="*/ 1771650 w 2276475"/>
              <a:gd name="connsiteY14" fmla="*/ 552450 h 1571625"/>
              <a:gd name="connsiteX15" fmla="*/ 1962150 w 2276475"/>
              <a:gd name="connsiteY15" fmla="*/ 400050 h 1571625"/>
              <a:gd name="connsiteX16" fmla="*/ 2028825 w 2276475"/>
              <a:gd name="connsiteY16" fmla="*/ 342900 h 1571625"/>
              <a:gd name="connsiteX17" fmla="*/ 2057400 w 2276475"/>
              <a:gd name="connsiteY17" fmla="*/ 314325 h 1571625"/>
              <a:gd name="connsiteX18" fmla="*/ 2209800 w 2276475"/>
              <a:gd name="connsiteY18" fmla="*/ 123825 h 1571625"/>
              <a:gd name="connsiteX19" fmla="*/ 2276475 w 2276475"/>
              <a:gd name="connsiteY19" fmla="*/ 28575 h 1571625"/>
              <a:gd name="connsiteX20" fmla="*/ 1876425 w 2276475"/>
              <a:gd name="connsiteY20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6475" h="1571625">
                <a:moveTo>
                  <a:pt x="1876425" y="0"/>
                </a:moveTo>
                <a:lnTo>
                  <a:pt x="1343025" y="533400"/>
                </a:lnTo>
                <a:lnTo>
                  <a:pt x="714375" y="981075"/>
                </a:lnTo>
                <a:lnTo>
                  <a:pt x="333375" y="1238250"/>
                </a:lnTo>
                <a:lnTo>
                  <a:pt x="47625" y="1400175"/>
                </a:lnTo>
                <a:lnTo>
                  <a:pt x="0" y="1504950"/>
                </a:lnTo>
                <a:lnTo>
                  <a:pt x="0" y="1552575"/>
                </a:lnTo>
                <a:lnTo>
                  <a:pt x="38100" y="1571625"/>
                </a:lnTo>
                <a:lnTo>
                  <a:pt x="95250" y="1571625"/>
                </a:lnTo>
                <a:lnTo>
                  <a:pt x="161925" y="1543050"/>
                </a:lnTo>
                <a:lnTo>
                  <a:pt x="771525" y="1257300"/>
                </a:lnTo>
                <a:lnTo>
                  <a:pt x="1285875" y="971550"/>
                </a:lnTo>
                <a:lnTo>
                  <a:pt x="1428750" y="838200"/>
                </a:lnTo>
                <a:lnTo>
                  <a:pt x="1543050" y="781050"/>
                </a:lnTo>
                <a:lnTo>
                  <a:pt x="1771650" y="552450"/>
                </a:lnTo>
                <a:lnTo>
                  <a:pt x="1962150" y="400050"/>
                </a:lnTo>
                <a:cubicBezTo>
                  <a:pt x="1984375" y="381000"/>
                  <a:pt x="2008127" y="363598"/>
                  <a:pt x="2028825" y="342900"/>
                </a:cubicBezTo>
                <a:cubicBezTo>
                  <a:pt x="2060042" y="311683"/>
                  <a:pt x="2033541" y="314325"/>
                  <a:pt x="2057400" y="314325"/>
                </a:cubicBezTo>
                <a:lnTo>
                  <a:pt x="2209800" y="123825"/>
                </a:lnTo>
                <a:lnTo>
                  <a:pt x="2276475" y="28575"/>
                </a:lnTo>
                <a:lnTo>
                  <a:pt x="1876425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4" name="フリーフォーム 13"/>
          <p:cNvSpPr/>
          <p:nvPr/>
        </p:nvSpPr>
        <p:spPr>
          <a:xfrm>
            <a:off x="5276850" y="4476750"/>
            <a:ext cx="2466975" cy="1362075"/>
          </a:xfrm>
          <a:custGeom>
            <a:avLst/>
            <a:gdLst>
              <a:gd name="connsiteX0" fmla="*/ 0 w 2466975"/>
              <a:gd name="connsiteY0" fmla="*/ 0 h 1362075"/>
              <a:gd name="connsiteX1" fmla="*/ 0 w 2466975"/>
              <a:gd name="connsiteY1" fmla="*/ 0 h 1362075"/>
              <a:gd name="connsiteX2" fmla="*/ 66675 w 2466975"/>
              <a:gd name="connsiteY2" fmla="*/ 47625 h 1362075"/>
              <a:gd name="connsiteX3" fmla="*/ 95250 w 2466975"/>
              <a:gd name="connsiteY3" fmla="*/ 57150 h 1362075"/>
              <a:gd name="connsiteX4" fmla="*/ 123825 w 2466975"/>
              <a:gd name="connsiteY4" fmla="*/ 85725 h 1362075"/>
              <a:gd name="connsiteX5" fmla="*/ 457200 w 2466975"/>
              <a:gd name="connsiteY5" fmla="*/ 476250 h 1362075"/>
              <a:gd name="connsiteX6" fmla="*/ 742950 w 2466975"/>
              <a:gd name="connsiteY6" fmla="*/ 695325 h 1362075"/>
              <a:gd name="connsiteX7" fmla="*/ 1181100 w 2466975"/>
              <a:gd name="connsiteY7" fmla="*/ 1104900 h 1362075"/>
              <a:gd name="connsiteX8" fmla="*/ 1314450 w 2466975"/>
              <a:gd name="connsiteY8" fmla="*/ 1219200 h 1362075"/>
              <a:gd name="connsiteX9" fmla="*/ 1457325 w 2466975"/>
              <a:gd name="connsiteY9" fmla="*/ 1343025 h 1362075"/>
              <a:gd name="connsiteX10" fmla="*/ 1562100 w 2466975"/>
              <a:gd name="connsiteY10" fmla="*/ 1362075 h 1362075"/>
              <a:gd name="connsiteX11" fmla="*/ 2333625 w 2466975"/>
              <a:gd name="connsiteY11" fmla="*/ 1333500 h 1362075"/>
              <a:gd name="connsiteX12" fmla="*/ 2419350 w 2466975"/>
              <a:gd name="connsiteY12" fmla="*/ 1304925 h 1362075"/>
              <a:gd name="connsiteX13" fmla="*/ 2466975 w 2466975"/>
              <a:gd name="connsiteY13" fmla="*/ 1200150 h 1362075"/>
              <a:gd name="connsiteX14" fmla="*/ 2428875 w 2466975"/>
              <a:gd name="connsiteY14" fmla="*/ 1143000 h 1362075"/>
              <a:gd name="connsiteX15" fmla="*/ 1733550 w 2466975"/>
              <a:gd name="connsiteY15" fmla="*/ 857250 h 1362075"/>
              <a:gd name="connsiteX16" fmla="*/ 1409700 w 2466975"/>
              <a:gd name="connsiteY16" fmla="*/ 695325 h 1362075"/>
              <a:gd name="connsiteX17" fmla="*/ 1057275 w 2466975"/>
              <a:gd name="connsiteY17" fmla="*/ 495300 h 1362075"/>
              <a:gd name="connsiteX18" fmla="*/ 752475 w 2466975"/>
              <a:gd name="connsiteY18" fmla="*/ 314325 h 1362075"/>
              <a:gd name="connsiteX19" fmla="*/ 219075 w 2466975"/>
              <a:gd name="connsiteY19" fmla="*/ 9525 h 1362075"/>
              <a:gd name="connsiteX20" fmla="*/ 0 w 2466975"/>
              <a:gd name="connsiteY20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66975" h="1362075">
                <a:moveTo>
                  <a:pt x="0" y="0"/>
                </a:moveTo>
                <a:lnTo>
                  <a:pt x="0" y="0"/>
                </a:lnTo>
                <a:cubicBezTo>
                  <a:pt x="22225" y="15875"/>
                  <a:pt x="43255" y="33573"/>
                  <a:pt x="66675" y="47625"/>
                </a:cubicBezTo>
                <a:cubicBezTo>
                  <a:pt x="75284" y="52791"/>
                  <a:pt x="86896" y="51581"/>
                  <a:pt x="95250" y="57150"/>
                </a:cubicBezTo>
                <a:cubicBezTo>
                  <a:pt x="106458" y="64622"/>
                  <a:pt x="123825" y="85725"/>
                  <a:pt x="123825" y="85725"/>
                </a:cubicBezTo>
                <a:lnTo>
                  <a:pt x="457200" y="476250"/>
                </a:lnTo>
                <a:lnTo>
                  <a:pt x="742950" y="695325"/>
                </a:lnTo>
                <a:lnTo>
                  <a:pt x="1181100" y="1104900"/>
                </a:lnTo>
                <a:lnTo>
                  <a:pt x="1314450" y="1219200"/>
                </a:lnTo>
                <a:lnTo>
                  <a:pt x="1457325" y="1343025"/>
                </a:lnTo>
                <a:lnTo>
                  <a:pt x="1562100" y="1362075"/>
                </a:lnTo>
                <a:lnTo>
                  <a:pt x="2333625" y="1333500"/>
                </a:lnTo>
                <a:lnTo>
                  <a:pt x="2419350" y="1304925"/>
                </a:lnTo>
                <a:lnTo>
                  <a:pt x="2466975" y="1200150"/>
                </a:lnTo>
                <a:lnTo>
                  <a:pt x="2428875" y="1143000"/>
                </a:lnTo>
                <a:lnTo>
                  <a:pt x="1733550" y="857250"/>
                </a:lnTo>
                <a:lnTo>
                  <a:pt x="1409700" y="695325"/>
                </a:lnTo>
                <a:lnTo>
                  <a:pt x="1057275" y="495300"/>
                </a:lnTo>
                <a:lnTo>
                  <a:pt x="752475" y="314325"/>
                </a:lnTo>
                <a:lnTo>
                  <a:pt x="2190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4200" y="757192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１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81375" y="2541946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２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36127" y="663000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３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15633" y="1115437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４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08041" y="1576917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５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84429" y="1962150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６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72250" y="2571130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７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972268" y="2961943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８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36279" y="4568779"/>
            <a:ext cx="5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９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15507" y="3673232"/>
            <a:ext cx="90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10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74504" y="4704121"/>
            <a:ext cx="6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11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1830" y="4382512"/>
            <a:ext cx="72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12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52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3006"/>
              </p:ext>
            </p:extLst>
          </p:nvPr>
        </p:nvGraphicFramePr>
        <p:xfrm>
          <a:off x="-4800" y="-50208"/>
          <a:ext cx="12196800" cy="696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  <a:gridCol w="871200"/>
              </a:tblGrid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87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214620" y="576412"/>
            <a:ext cx="5760000" cy="5760000"/>
          </a:xfrm>
          <a:prstGeom prst="rect">
            <a:avLst/>
          </a:prstGeom>
          <a:solidFill>
            <a:schemeClr val="bg1"/>
          </a:solidFill>
        </p:spPr>
        <p:txBody>
          <a:bodyPr vert="horz" wrap="square" bIns="648000" rtlCol="0" anchor="ctr">
            <a:noAutofit/>
          </a:bodyPr>
          <a:lstStyle/>
          <a:p>
            <a:pPr algn="ctr"/>
            <a:r>
              <a:rPr lang="ja-JP" altLang="en-US" sz="500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中</a:t>
            </a:r>
            <a:endParaRPr lang="en-US" altLang="ja-JP" sz="50000" b="1" dirty="0" smtClean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677350" y="373934"/>
            <a:ext cx="1538883" cy="616495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8800" dirty="0" smtClean="0">
                <a:solidFill>
                  <a:srgbClr val="FF6600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中</a:t>
            </a:r>
            <a:r>
              <a:rPr kumimoji="1" lang="ja-JP" altLang="en-US" sz="8800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の書き順</a:t>
            </a:r>
            <a:endParaRPr kumimoji="1" lang="ja-JP" altLang="en-US" sz="8800" dirty="0"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2627086" y="2409371"/>
            <a:ext cx="972457" cy="2177143"/>
          </a:xfrm>
          <a:custGeom>
            <a:avLst/>
            <a:gdLst>
              <a:gd name="connsiteX0" fmla="*/ 14514 w 972457"/>
              <a:gd name="connsiteY0" fmla="*/ 159658 h 2177143"/>
              <a:gd name="connsiteX1" fmla="*/ 217714 w 972457"/>
              <a:gd name="connsiteY1" fmla="*/ 348343 h 2177143"/>
              <a:gd name="connsiteX2" fmla="*/ 290285 w 972457"/>
              <a:gd name="connsiteY2" fmla="*/ 508000 h 2177143"/>
              <a:gd name="connsiteX3" fmla="*/ 377371 w 972457"/>
              <a:gd name="connsiteY3" fmla="*/ 1103086 h 2177143"/>
              <a:gd name="connsiteX4" fmla="*/ 406400 w 972457"/>
              <a:gd name="connsiteY4" fmla="*/ 1436915 h 2177143"/>
              <a:gd name="connsiteX5" fmla="*/ 420914 w 972457"/>
              <a:gd name="connsiteY5" fmla="*/ 1654629 h 2177143"/>
              <a:gd name="connsiteX6" fmla="*/ 493485 w 972457"/>
              <a:gd name="connsiteY6" fmla="*/ 1857829 h 2177143"/>
              <a:gd name="connsiteX7" fmla="*/ 551543 w 972457"/>
              <a:gd name="connsiteY7" fmla="*/ 1988458 h 2177143"/>
              <a:gd name="connsiteX8" fmla="*/ 624114 w 972457"/>
              <a:gd name="connsiteY8" fmla="*/ 2090058 h 2177143"/>
              <a:gd name="connsiteX9" fmla="*/ 696685 w 972457"/>
              <a:gd name="connsiteY9" fmla="*/ 2148115 h 2177143"/>
              <a:gd name="connsiteX10" fmla="*/ 798285 w 972457"/>
              <a:gd name="connsiteY10" fmla="*/ 2177143 h 2177143"/>
              <a:gd name="connsiteX11" fmla="*/ 841828 w 972457"/>
              <a:gd name="connsiteY11" fmla="*/ 2177143 h 2177143"/>
              <a:gd name="connsiteX12" fmla="*/ 914400 w 972457"/>
              <a:gd name="connsiteY12" fmla="*/ 2133600 h 2177143"/>
              <a:gd name="connsiteX13" fmla="*/ 972457 w 972457"/>
              <a:gd name="connsiteY13" fmla="*/ 2017486 h 2177143"/>
              <a:gd name="connsiteX14" fmla="*/ 943428 w 972457"/>
              <a:gd name="connsiteY14" fmla="*/ 1872343 h 2177143"/>
              <a:gd name="connsiteX15" fmla="*/ 856343 w 972457"/>
              <a:gd name="connsiteY15" fmla="*/ 1436915 h 2177143"/>
              <a:gd name="connsiteX16" fmla="*/ 682171 w 972457"/>
              <a:gd name="connsiteY16" fmla="*/ 508000 h 2177143"/>
              <a:gd name="connsiteX17" fmla="*/ 624114 w 972457"/>
              <a:gd name="connsiteY17" fmla="*/ 174172 h 2177143"/>
              <a:gd name="connsiteX18" fmla="*/ 435428 w 972457"/>
              <a:gd name="connsiteY18" fmla="*/ 101600 h 2177143"/>
              <a:gd name="connsiteX19" fmla="*/ 304800 w 972457"/>
              <a:gd name="connsiteY19" fmla="*/ 43543 h 2177143"/>
              <a:gd name="connsiteX20" fmla="*/ 159657 w 972457"/>
              <a:gd name="connsiteY20" fmla="*/ 29029 h 2177143"/>
              <a:gd name="connsiteX21" fmla="*/ 72571 w 972457"/>
              <a:gd name="connsiteY21" fmla="*/ 0 h 2177143"/>
              <a:gd name="connsiteX22" fmla="*/ 43543 w 972457"/>
              <a:gd name="connsiteY22" fmla="*/ 43543 h 2177143"/>
              <a:gd name="connsiteX23" fmla="*/ 0 w 972457"/>
              <a:gd name="connsiteY23" fmla="*/ 58058 h 2177143"/>
              <a:gd name="connsiteX24" fmla="*/ 14514 w 972457"/>
              <a:gd name="connsiteY24" fmla="*/ 159658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2457" h="2177143">
                <a:moveTo>
                  <a:pt x="14514" y="159658"/>
                </a:moveTo>
                <a:lnTo>
                  <a:pt x="217714" y="348343"/>
                </a:lnTo>
                <a:lnTo>
                  <a:pt x="290285" y="508000"/>
                </a:lnTo>
                <a:lnTo>
                  <a:pt x="377371" y="1103086"/>
                </a:lnTo>
                <a:lnTo>
                  <a:pt x="406400" y="1436915"/>
                </a:lnTo>
                <a:lnTo>
                  <a:pt x="420914" y="1654629"/>
                </a:lnTo>
                <a:lnTo>
                  <a:pt x="493485" y="1857829"/>
                </a:lnTo>
                <a:lnTo>
                  <a:pt x="551543" y="1988458"/>
                </a:lnTo>
                <a:lnTo>
                  <a:pt x="624114" y="2090058"/>
                </a:lnTo>
                <a:lnTo>
                  <a:pt x="696685" y="2148115"/>
                </a:lnTo>
                <a:lnTo>
                  <a:pt x="798285" y="2177143"/>
                </a:lnTo>
                <a:lnTo>
                  <a:pt x="841828" y="2177143"/>
                </a:lnTo>
                <a:lnTo>
                  <a:pt x="914400" y="2133600"/>
                </a:lnTo>
                <a:lnTo>
                  <a:pt x="972457" y="2017486"/>
                </a:lnTo>
                <a:lnTo>
                  <a:pt x="943428" y="1872343"/>
                </a:lnTo>
                <a:lnTo>
                  <a:pt x="856343" y="1436915"/>
                </a:lnTo>
                <a:lnTo>
                  <a:pt x="682171" y="508000"/>
                </a:lnTo>
                <a:lnTo>
                  <a:pt x="624114" y="174172"/>
                </a:lnTo>
                <a:lnTo>
                  <a:pt x="435428" y="101600"/>
                </a:lnTo>
                <a:lnTo>
                  <a:pt x="304800" y="43543"/>
                </a:lnTo>
                <a:lnTo>
                  <a:pt x="159657" y="29029"/>
                </a:lnTo>
                <a:lnTo>
                  <a:pt x="72571" y="0"/>
                </a:lnTo>
                <a:lnTo>
                  <a:pt x="43543" y="43543"/>
                </a:lnTo>
                <a:lnTo>
                  <a:pt x="0" y="58058"/>
                </a:lnTo>
                <a:lnTo>
                  <a:pt x="14514" y="159658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" name="フリーフォーム 2"/>
          <p:cNvSpPr/>
          <p:nvPr/>
        </p:nvSpPr>
        <p:spPr>
          <a:xfrm>
            <a:off x="3106057" y="2148114"/>
            <a:ext cx="4339772" cy="769257"/>
          </a:xfrm>
          <a:custGeom>
            <a:avLst/>
            <a:gdLst>
              <a:gd name="connsiteX0" fmla="*/ 0 w 4339772"/>
              <a:gd name="connsiteY0" fmla="*/ 464457 h 769257"/>
              <a:gd name="connsiteX1" fmla="*/ 87086 w 4339772"/>
              <a:gd name="connsiteY1" fmla="*/ 653143 h 769257"/>
              <a:gd name="connsiteX2" fmla="*/ 188686 w 4339772"/>
              <a:gd name="connsiteY2" fmla="*/ 740229 h 769257"/>
              <a:gd name="connsiteX3" fmla="*/ 290286 w 4339772"/>
              <a:gd name="connsiteY3" fmla="*/ 769257 h 769257"/>
              <a:gd name="connsiteX4" fmla="*/ 2220686 w 4339772"/>
              <a:gd name="connsiteY4" fmla="*/ 580572 h 769257"/>
              <a:gd name="connsiteX5" fmla="*/ 3556000 w 4339772"/>
              <a:gd name="connsiteY5" fmla="*/ 464457 h 769257"/>
              <a:gd name="connsiteX6" fmla="*/ 4339772 w 4339772"/>
              <a:gd name="connsiteY6" fmla="*/ 464457 h 769257"/>
              <a:gd name="connsiteX7" fmla="*/ 4339772 w 4339772"/>
              <a:gd name="connsiteY7" fmla="*/ 333829 h 769257"/>
              <a:gd name="connsiteX8" fmla="*/ 4281714 w 4339772"/>
              <a:gd name="connsiteY8" fmla="*/ 290286 h 769257"/>
              <a:gd name="connsiteX9" fmla="*/ 4165600 w 4339772"/>
              <a:gd name="connsiteY9" fmla="*/ 217715 h 769257"/>
              <a:gd name="connsiteX10" fmla="*/ 3976914 w 4339772"/>
              <a:gd name="connsiteY10" fmla="*/ 43543 h 769257"/>
              <a:gd name="connsiteX11" fmla="*/ 3933372 w 4339772"/>
              <a:gd name="connsiteY11" fmla="*/ 14515 h 769257"/>
              <a:gd name="connsiteX12" fmla="*/ 3817257 w 4339772"/>
              <a:gd name="connsiteY12" fmla="*/ 0 h 769257"/>
              <a:gd name="connsiteX13" fmla="*/ 3686629 w 4339772"/>
              <a:gd name="connsiteY13" fmla="*/ 14515 h 769257"/>
              <a:gd name="connsiteX14" fmla="*/ 3585029 w 4339772"/>
              <a:gd name="connsiteY14" fmla="*/ 101600 h 769257"/>
              <a:gd name="connsiteX15" fmla="*/ 2162629 w 4339772"/>
              <a:gd name="connsiteY15" fmla="*/ 261257 h 769257"/>
              <a:gd name="connsiteX16" fmla="*/ 522514 w 4339772"/>
              <a:gd name="connsiteY16" fmla="*/ 449943 h 769257"/>
              <a:gd name="connsiteX17" fmla="*/ 420914 w 4339772"/>
              <a:gd name="connsiteY17" fmla="*/ 464457 h 769257"/>
              <a:gd name="connsiteX18" fmla="*/ 333829 w 4339772"/>
              <a:gd name="connsiteY18" fmla="*/ 449943 h 769257"/>
              <a:gd name="connsiteX19" fmla="*/ 159657 w 4339772"/>
              <a:gd name="connsiteY19" fmla="*/ 435429 h 769257"/>
              <a:gd name="connsiteX20" fmla="*/ 0 w 4339772"/>
              <a:gd name="connsiteY20" fmla="*/ 4644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9772" h="769257">
                <a:moveTo>
                  <a:pt x="0" y="464457"/>
                </a:moveTo>
                <a:lnTo>
                  <a:pt x="87086" y="653143"/>
                </a:lnTo>
                <a:lnTo>
                  <a:pt x="188686" y="740229"/>
                </a:lnTo>
                <a:lnTo>
                  <a:pt x="290286" y="769257"/>
                </a:lnTo>
                <a:lnTo>
                  <a:pt x="2220686" y="580572"/>
                </a:lnTo>
                <a:lnTo>
                  <a:pt x="3556000" y="464457"/>
                </a:lnTo>
                <a:lnTo>
                  <a:pt x="4339772" y="464457"/>
                </a:lnTo>
                <a:lnTo>
                  <a:pt x="4339772" y="333829"/>
                </a:lnTo>
                <a:lnTo>
                  <a:pt x="4281714" y="290286"/>
                </a:lnTo>
                <a:lnTo>
                  <a:pt x="4165600" y="217715"/>
                </a:lnTo>
                <a:lnTo>
                  <a:pt x="3976914" y="43543"/>
                </a:lnTo>
                <a:lnTo>
                  <a:pt x="3933372" y="14515"/>
                </a:lnTo>
                <a:lnTo>
                  <a:pt x="3817257" y="0"/>
                </a:lnTo>
                <a:lnTo>
                  <a:pt x="3686629" y="14515"/>
                </a:lnTo>
                <a:lnTo>
                  <a:pt x="3585029" y="101600"/>
                </a:lnTo>
                <a:lnTo>
                  <a:pt x="2162629" y="261257"/>
                </a:lnTo>
                <a:lnTo>
                  <a:pt x="522514" y="449943"/>
                </a:lnTo>
                <a:lnTo>
                  <a:pt x="420914" y="464457"/>
                </a:lnTo>
                <a:lnTo>
                  <a:pt x="333829" y="449943"/>
                </a:lnTo>
                <a:lnTo>
                  <a:pt x="159657" y="435429"/>
                </a:lnTo>
                <a:lnTo>
                  <a:pt x="0" y="464457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6444343" y="2438400"/>
            <a:ext cx="972457" cy="1683657"/>
          </a:xfrm>
          <a:custGeom>
            <a:avLst/>
            <a:gdLst>
              <a:gd name="connsiteX0" fmla="*/ 304800 w 972457"/>
              <a:gd name="connsiteY0" fmla="*/ 0 h 1683657"/>
              <a:gd name="connsiteX1" fmla="*/ 275771 w 972457"/>
              <a:gd name="connsiteY1" fmla="*/ 290286 h 1683657"/>
              <a:gd name="connsiteX2" fmla="*/ 87086 w 972457"/>
              <a:gd name="connsiteY2" fmla="*/ 1248229 h 1683657"/>
              <a:gd name="connsiteX3" fmla="*/ 0 w 972457"/>
              <a:gd name="connsiteY3" fmla="*/ 1625600 h 1683657"/>
              <a:gd name="connsiteX4" fmla="*/ 232228 w 972457"/>
              <a:gd name="connsiteY4" fmla="*/ 1683657 h 1683657"/>
              <a:gd name="connsiteX5" fmla="*/ 406400 w 972457"/>
              <a:gd name="connsiteY5" fmla="*/ 1582057 h 1683657"/>
              <a:gd name="connsiteX6" fmla="*/ 435428 w 972457"/>
              <a:gd name="connsiteY6" fmla="*/ 1480457 h 1683657"/>
              <a:gd name="connsiteX7" fmla="*/ 435428 w 972457"/>
              <a:gd name="connsiteY7" fmla="*/ 1407886 h 1683657"/>
              <a:gd name="connsiteX8" fmla="*/ 711200 w 972457"/>
              <a:gd name="connsiteY8" fmla="*/ 711200 h 1683657"/>
              <a:gd name="connsiteX9" fmla="*/ 812800 w 972457"/>
              <a:gd name="connsiteY9" fmla="*/ 333829 h 1683657"/>
              <a:gd name="connsiteX10" fmla="*/ 885371 w 972457"/>
              <a:gd name="connsiteY10" fmla="*/ 246743 h 1683657"/>
              <a:gd name="connsiteX11" fmla="*/ 972457 w 972457"/>
              <a:gd name="connsiteY11" fmla="*/ 145143 h 1683657"/>
              <a:gd name="connsiteX12" fmla="*/ 769257 w 972457"/>
              <a:gd name="connsiteY12" fmla="*/ 87086 h 1683657"/>
              <a:gd name="connsiteX13" fmla="*/ 304800 w 972457"/>
              <a:gd name="connsiteY13" fmla="*/ 0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2457" h="1683657">
                <a:moveTo>
                  <a:pt x="304800" y="0"/>
                </a:moveTo>
                <a:lnTo>
                  <a:pt x="275771" y="290286"/>
                </a:lnTo>
                <a:lnTo>
                  <a:pt x="87086" y="1248229"/>
                </a:lnTo>
                <a:lnTo>
                  <a:pt x="0" y="1625600"/>
                </a:lnTo>
                <a:lnTo>
                  <a:pt x="232228" y="1683657"/>
                </a:lnTo>
                <a:lnTo>
                  <a:pt x="406400" y="1582057"/>
                </a:lnTo>
                <a:lnTo>
                  <a:pt x="435428" y="1480457"/>
                </a:lnTo>
                <a:lnTo>
                  <a:pt x="435428" y="1407886"/>
                </a:lnTo>
                <a:lnTo>
                  <a:pt x="711200" y="711200"/>
                </a:lnTo>
                <a:lnTo>
                  <a:pt x="812800" y="333829"/>
                </a:lnTo>
                <a:lnTo>
                  <a:pt x="885371" y="246743"/>
                </a:lnTo>
                <a:lnTo>
                  <a:pt x="972457" y="145143"/>
                </a:lnTo>
                <a:lnTo>
                  <a:pt x="769257" y="87086"/>
                </a:lnTo>
                <a:lnTo>
                  <a:pt x="3048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>
            <a:off x="3338286" y="3628572"/>
            <a:ext cx="3338285" cy="667657"/>
          </a:xfrm>
          <a:custGeom>
            <a:avLst/>
            <a:gdLst>
              <a:gd name="connsiteX0" fmla="*/ 0 w 3338285"/>
              <a:gd name="connsiteY0" fmla="*/ 290286 h 667657"/>
              <a:gd name="connsiteX1" fmla="*/ 101600 w 3338285"/>
              <a:gd name="connsiteY1" fmla="*/ 522514 h 667657"/>
              <a:gd name="connsiteX2" fmla="*/ 333828 w 3338285"/>
              <a:gd name="connsiteY2" fmla="*/ 667657 h 667657"/>
              <a:gd name="connsiteX3" fmla="*/ 1132114 w 3338285"/>
              <a:gd name="connsiteY3" fmla="*/ 508000 h 667657"/>
              <a:gd name="connsiteX4" fmla="*/ 1930400 w 3338285"/>
              <a:gd name="connsiteY4" fmla="*/ 435429 h 667657"/>
              <a:gd name="connsiteX5" fmla="*/ 2728685 w 3338285"/>
              <a:gd name="connsiteY5" fmla="*/ 449943 h 667657"/>
              <a:gd name="connsiteX6" fmla="*/ 3309257 w 3338285"/>
              <a:gd name="connsiteY6" fmla="*/ 406400 h 667657"/>
              <a:gd name="connsiteX7" fmla="*/ 3338285 w 3338285"/>
              <a:gd name="connsiteY7" fmla="*/ 217714 h 667657"/>
              <a:gd name="connsiteX8" fmla="*/ 3149600 w 3338285"/>
              <a:gd name="connsiteY8" fmla="*/ 14514 h 667657"/>
              <a:gd name="connsiteX9" fmla="*/ 3062514 w 3338285"/>
              <a:gd name="connsiteY9" fmla="*/ 0 h 667657"/>
              <a:gd name="connsiteX10" fmla="*/ 2902857 w 3338285"/>
              <a:gd name="connsiteY10" fmla="*/ 29029 h 667657"/>
              <a:gd name="connsiteX11" fmla="*/ 2801257 w 3338285"/>
              <a:gd name="connsiteY11" fmla="*/ 58057 h 667657"/>
              <a:gd name="connsiteX12" fmla="*/ 1843314 w 3338285"/>
              <a:gd name="connsiteY12" fmla="*/ 116114 h 667657"/>
              <a:gd name="connsiteX13" fmla="*/ 1306285 w 3338285"/>
              <a:gd name="connsiteY13" fmla="*/ 188686 h 667657"/>
              <a:gd name="connsiteX14" fmla="*/ 899885 w 3338285"/>
              <a:gd name="connsiteY14" fmla="*/ 232229 h 667657"/>
              <a:gd name="connsiteX15" fmla="*/ 696685 w 3338285"/>
              <a:gd name="connsiteY15" fmla="*/ 261257 h 667657"/>
              <a:gd name="connsiteX16" fmla="*/ 478971 w 3338285"/>
              <a:gd name="connsiteY16" fmla="*/ 304800 h 667657"/>
              <a:gd name="connsiteX17" fmla="*/ 391885 w 3338285"/>
              <a:gd name="connsiteY17" fmla="*/ 319314 h 667657"/>
              <a:gd name="connsiteX18" fmla="*/ 203200 w 3338285"/>
              <a:gd name="connsiteY18" fmla="*/ 319314 h 667657"/>
              <a:gd name="connsiteX19" fmla="*/ 101600 w 3338285"/>
              <a:gd name="connsiteY19" fmla="*/ 290286 h 667657"/>
              <a:gd name="connsiteX20" fmla="*/ 0 w 3338285"/>
              <a:gd name="connsiteY20" fmla="*/ 290286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38285" h="667657">
                <a:moveTo>
                  <a:pt x="0" y="290286"/>
                </a:moveTo>
                <a:lnTo>
                  <a:pt x="101600" y="522514"/>
                </a:lnTo>
                <a:lnTo>
                  <a:pt x="333828" y="667657"/>
                </a:lnTo>
                <a:lnTo>
                  <a:pt x="1132114" y="508000"/>
                </a:lnTo>
                <a:lnTo>
                  <a:pt x="1930400" y="435429"/>
                </a:lnTo>
                <a:lnTo>
                  <a:pt x="2728685" y="449943"/>
                </a:lnTo>
                <a:lnTo>
                  <a:pt x="3309257" y="406400"/>
                </a:lnTo>
                <a:lnTo>
                  <a:pt x="3338285" y="217714"/>
                </a:lnTo>
                <a:lnTo>
                  <a:pt x="3149600" y="14514"/>
                </a:lnTo>
                <a:lnTo>
                  <a:pt x="3062514" y="0"/>
                </a:lnTo>
                <a:lnTo>
                  <a:pt x="2902857" y="29029"/>
                </a:lnTo>
                <a:lnTo>
                  <a:pt x="2801257" y="58057"/>
                </a:lnTo>
                <a:lnTo>
                  <a:pt x="1843314" y="116114"/>
                </a:lnTo>
                <a:lnTo>
                  <a:pt x="1306285" y="188686"/>
                </a:lnTo>
                <a:lnTo>
                  <a:pt x="899885" y="232229"/>
                </a:lnTo>
                <a:lnTo>
                  <a:pt x="696685" y="261257"/>
                </a:lnTo>
                <a:lnTo>
                  <a:pt x="478971" y="304800"/>
                </a:lnTo>
                <a:lnTo>
                  <a:pt x="391885" y="319314"/>
                </a:lnTo>
                <a:lnTo>
                  <a:pt x="203200" y="319314"/>
                </a:lnTo>
                <a:lnTo>
                  <a:pt x="101600" y="290286"/>
                </a:lnTo>
                <a:lnTo>
                  <a:pt x="0" y="290286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7" name="フリーフォーム 6"/>
          <p:cNvSpPr/>
          <p:nvPr/>
        </p:nvSpPr>
        <p:spPr>
          <a:xfrm>
            <a:off x="4557486" y="1045029"/>
            <a:ext cx="783771" cy="5210628"/>
          </a:xfrm>
          <a:custGeom>
            <a:avLst/>
            <a:gdLst>
              <a:gd name="connsiteX0" fmla="*/ 246743 w 783771"/>
              <a:gd name="connsiteY0" fmla="*/ 377371 h 5210628"/>
              <a:gd name="connsiteX1" fmla="*/ 246743 w 783771"/>
              <a:gd name="connsiteY1" fmla="*/ 377371 h 5210628"/>
              <a:gd name="connsiteX2" fmla="*/ 261257 w 783771"/>
              <a:gd name="connsiteY2" fmla="*/ 4760685 h 5210628"/>
              <a:gd name="connsiteX3" fmla="*/ 261257 w 783771"/>
              <a:gd name="connsiteY3" fmla="*/ 4905828 h 5210628"/>
              <a:gd name="connsiteX4" fmla="*/ 261257 w 783771"/>
              <a:gd name="connsiteY4" fmla="*/ 5036457 h 5210628"/>
              <a:gd name="connsiteX5" fmla="*/ 319314 w 783771"/>
              <a:gd name="connsiteY5" fmla="*/ 5152571 h 5210628"/>
              <a:gd name="connsiteX6" fmla="*/ 362857 w 783771"/>
              <a:gd name="connsiteY6" fmla="*/ 5196114 h 5210628"/>
              <a:gd name="connsiteX7" fmla="*/ 435428 w 783771"/>
              <a:gd name="connsiteY7" fmla="*/ 5210628 h 5210628"/>
              <a:gd name="connsiteX8" fmla="*/ 566057 w 783771"/>
              <a:gd name="connsiteY8" fmla="*/ 5109028 h 5210628"/>
              <a:gd name="connsiteX9" fmla="*/ 624114 w 783771"/>
              <a:gd name="connsiteY9" fmla="*/ 5021942 h 5210628"/>
              <a:gd name="connsiteX10" fmla="*/ 682171 w 783771"/>
              <a:gd name="connsiteY10" fmla="*/ 4731657 h 5210628"/>
              <a:gd name="connsiteX11" fmla="*/ 696685 w 783771"/>
              <a:gd name="connsiteY11" fmla="*/ 2902857 h 5210628"/>
              <a:gd name="connsiteX12" fmla="*/ 740228 w 783771"/>
              <a:gd name="connsiteY12" fmla="*/ 595085 h 5210628"/>
              <a:gd name="connsiteX13" fmla="*/ 740228 w 783771"/>
              <a:gd name="connsiteY13" fmla="*/ 508000 h 5210628"/>
              <a:gd name="connsiteX14" fmla="*/ 783771 w 783771"/>
              <a:gd name="connsiteY14" fmla="*/ 377371 h 5210628"/>
              <a:gd name="connsiteX15" fmla="*/ 783771 w 783771"/>
              <a:gd name="connsiteY15" fmla="*/ 246742 h 5210628"/>
              <a:gd name="connsiteX16" fmla="*/ 682171 w 783771"/>
              <a:gd name="connsiteY16" fmla="*/ 174171 h 5210628"/>
              <a:gd name="connsiteX17" fmla="*/ 362857 w 783771"/>
              <a:gd name="connsiteY17" fmla="*/ 0 h 5210628"/>
              <a:gd name="connsiteX18" fmla="*/ 275771 w 783771"/>
              <a:gd name="connsiteY18" fmla="*/ 14514 h 5210628"/>
              <a:gd name="connsiteX19" fmla="*/ 58057 w 783771"/>
              <a:gd name="connsiteY19" fmla="*/ 101600 h 5210628"/>
              <a:gd name="connsiteX20" fmla="*/ 0 w 783771"/>
              <a:gd name="connsiteY20" fmla="*/ 130628 h 5210628"/>
              <a:gd name="connsiteX21" fmla="*/ 0 w 783771"/>
              <a:gd name="connsiteY21" fmla="*/ 203200 h 5210628"/>
              <a:gd name="connsiteX22" fmla="*/ 14514 w 783771"/>
              <a:gd name="connsiteY22" fmla="*/ 275771 h 5210628"/>
              <a:gd name="connsiteX23" fmla="*/ 174171 w 783771"/>
              <a:gd name="connsiteY23" fmla="*/ 319314 h 5210628"/>
              <a:gd name="connsiteX24" fmla="*/ 246743 w 783771"/>
              <a:gd name="connsiteY24" fmla="*/ 377371 h 521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3771" h="5210628">
                <a:moveTo>
                  <a:pt x="246743" y="377371"/>
                </a:moveTo>
                <a:lnTo>
                  <a:pt x="246743" y="377371"/>
                </a:lnTo>
                <a:lnTo>
                  <a:pt x="261257" y="4760685"/>
                </a:lnTo>
                <a:lnTo>
                  <a:pt x="261257" y="4905828"/>
                </a:lnTo>
                <a:lnTo>
                  <a:pt x="261257" y="5036457"/>
                </a:lnTo>
                <a:lnTo>
                  <a:pt x="319314" y="5152571"/>
                </a:lnTo>
                <a:lnTo>
                  <a:pt x="362857" y="5196114"/>
                </a:lnTo>
                <a:lnTo>
                  <a:pt x="435428" y="5210628"/>
                </a:lnTo>
                <a:lnTo>
                  <a:pt x="566057" y="5109028"/>
                </a:lnTo>
                <a:lnTo>
                  <a:pt x="624114" y="5021942"/>
                </a:lnTo>
                <a:lnTo>
                  <a:pt x="682171" y="4731657"/>
                </a:lnTo>
                <a:lnTo>
                  <a:pt x="696685" y="2902857"/>
                </a:lnTo>
                <a:lnTo>
                  <a:pt x="740228" y="595085"/>
                </a:lnTo>
                <a:lnTo>
                  <a:pt x="740228" y="508000"/>
                </a:lnTo>
                <a:lnTo>
                  <a:pt x="783771" y="377371"/>
                </a:lnTo>
                <a:lnTo>
                  <a:pt x="783771" y="246742"/>
                </a:lnTo>
                <a:lnTo>
                  <a:pt x="682171" y="174171"/>
                </a:lnTo>
                <a:lnTo>
                  <a:pt x="362857" y="0"/>
                </a:lnTo>
                <a:lnTo>
                  <a:pt x="275771" y="14514"/>
                </a:lnTo>
                <a:lnTo>
                  <a:pt x="58057" y="101600"/>
                </a:lnTo>
                <a:lnTo>
                  <a:pt x="0" y="130628"/>
                </a:lnTo>
                <a:lnTo>
                  <a:pt x="0" y="203200"/>
                </a:lnTo>
                <a:lnTo>
                  <a:pt x="14514" y="275771"/>
                </a:lnTo>
                <a:lnTo>
                  <a:pt x="174171" y="319314"/>
                </a:lnTo>
                <a:lnTo>
                  <a:pt x="246743" y="37737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04910" y="2902137"/>
            <a:ext cx="6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１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6830" y="1945634"/>
            <a:ext cx="6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２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42368" y="4334504"/>
            <a:ext cx="6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３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41257" y="978984"/>
            <a:ext cx="6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４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51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1|1.7|1.2|1.7|1|1.4|1.1|1.5|1.1|1.3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1.4|1|1.5|1|1.4|1.1|1.7|1.2|1.3|1.1|1.3|1.1|1.3|0.9|1.4|0.8|1.3|0.9|1.5|0.9|1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1.3|1.1|2.1|1|1.8|1.1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デザインの設定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1903</TotalTime>
  <Words>36</Words>
  <Application>Microsoft Office PowerPoint</Application>
  <PresentationFormat>ワイド画面</PresentationFormat>
  <Paragraphs>30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</vt:i4>
      </vt:variant>
    </vt:vector>
  </HeadingPairs>
  <TitlesOfParts>
    <vt:vector size="19" baseType="lpstr">
      <vt:lpstr>ＭＳ Ｐゴシック</vt:lpstr>
      <vt:lpstr>AR明朝体U</vt:lpstr>
      <vt:lpstr>HG教科書体</vt:lpstr>
      <vt:lpstr>AR浪漫明朝体U</vt:lpstr>
      <vt:lpstr>Calibri Light</vt:lpstr>
      <vt:lpstr>Arial</vt:lpstr>
      <vt:lpstr>HGS教科書体</vt:lpstr>
      <vt:lpstr>AR P浪漫明朝体U</vt:lpstr>
      <vt:lpstr>ＭＳ Ｐ明朝</vt:lpstr>
      <vt:lpstr>Calibri</vt:lpstr>
      <vt:lpstr>フラッシュ１</vt:lpstr>
      <vt:lpstr>チエルフラッシュ</vt:lpstr>
      <vt:lpstr>1_デザインの設定</vt:lpstr>
      <vt:lpstr>2_デザインの設定</vt:lpstr>
      <vt:lpstr>3_デザインの設定</vt:lpstr>
      <vt:lpstr>全集中 書き順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196</cp:revision>
  <cp:lastPrinted>2007-01-08T06:36:10Z</cp:lastPrinted>
  <dcterms:created xsi:type="dcterms:W3CDTF">2007-01-08T06:36:10Z</dcterms:created>
  <dcterms:modified xsi:type="dcterms:W3CDTF">2020-12-23T01:22:25Z</dcterms:modified>
</cp:coreProperties>
</file>