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9"/>
  </p:notesMasterIdLst>
  <p:sldIdLst>
    <p:sldId id="258" r:id="rId2"/>
    <p:sldId id="270" r:id="rId3"/>
    <p:sldId id="288" r:id="rId4"/>
    <p:sldId id="289" r:id="rId5"/>
    <p:sldId id="290" r:id="rId6"/>
    <p:sldId id="291" r:id="rId7"/>
    <p:sldId id="292" r:id="rId8"/>
  </p:sldIdLst>
  <p:sldSz cx="9144000" cy="6858000" type="screen4x3"/>
  <p:notesSz cx="6858000" cy="9144000"/>
  <p:embeddedFontLst>
    <p:embeddedFont>
      <p:font typeface="HG丸ｺﾞｼｯｸM-PRO" panose="020F0600000000000000" pitchFamily="50" charset="-128"/>
      <p:regular r:id="rId10"/>
    </p:embeddedFont>
    <p:embeddedFont>
      <p:font typeface="AR教科書体M" panose="03000609000000000000" pitchFamily="65" charset="-128"/>
      <p:regular r:id="rId11"/>
    </p:embeddedFont>
    <p:embeddedFont>
      <p:font typeface="AR P丸ゴシック体E" panose="020F0900000000000000" pitchFamily="50" charset="-128"/>
      <p:regular r:id="rId12"/>
    </p:embeddedFont>
    <p:embeddedFont>
      <p:font typeface="AR P教科書体M" panose="03000600000000000000" pitchFamily="66" charset="-128"/>
      <p:regular r:id="rId13"/>
    </p:embeddedFon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534" y="78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2020/7/17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6040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422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8461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43340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344673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6407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871479" y="4391103"/>
            <a:ext cx="1727807" cy="2160000"/>
          </a:xfrm>
          <a:prstGeom prst="rect">
            <a:avLst/>
          </a:prstGeom>
          <a:solidFill>
            <a:srgbClr val="66FFFF">
              <a:alpha val="49804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290079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頭の体操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69202" y="1772816"/>
            <a:ext cx="8579296" cy="2390503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水と容器の</a:t>
            </a:r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問題４</a:t>
            </a:r>
            <a:endParaRPr lang="en-US" altLang="ja-JP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3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１２Ｌの水が入っている容器から</a:t>
            </a:r>
            <a:endParaRPr lang="en-US" altLang="ja-JP" sz="3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3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９</a:t>
            </a:r>
            <a:r>
              <a:rPr lang="en-US" altLang="ja-JP" sz="3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L</a:t>
            </a:r>
            <a:r>
              <a:rPr lang="ja-JP" altLang="en-US" sz="3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と７Ｌ</a:t>
            </a:r>
            <a:r>
              <a:rPr lang="ja-JP" altLang="en-US" sz="3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</a:t>
            </a:r>
            <a:r>
              <a:rPr lang="ja-JP" altLang="en-US" sz="3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容器を使って１Ｌ</a:t>
            </a:r>
            <a:r>
              <a:rPr lang="ja-JP" altLang="en-US" sz="3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は量れるか？</a:t>
            </a:r>
            <a:endParaRPr lang="en-US" altLang="ja-JP" sz="3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57" name="グループ化 56"/>
          <p:cNvGrpSpPr/>
          <p:nvPr/>
        </p:nvGrpSpPr>
        <p:grpSpPr>
          <a:xfrm>
            <a:off x="846076" y="4391103"/>
            <a:ext cx="1728000" cy="2160000"/>
            <a:chOff x="814883" y="2798757"/>
            <a:chExt cx="1728000" cy="2160000"/>
          </a:xfrm>
        </p:grpSpPr>
        <p:cxnSp>
          <p:nvCxnSpPr>
            <p:cNvPr id="58" name="直線コネクタ 57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グループ化 60"/>
          <p:cNvGrpSpPr/>
          <p:nvPr/>
        </p:nvGrpSpPr>
        <p:grpSpPr>
          <a:xfrm>
            <a:off x="6544130" y="5233590"/>
            <a:ext cx="1728000" cy="1260000"/>
            <a:chOff x="814883" y="2798757"/>
            <a:chExt cx="1728000" cy="2160000"/>
          </a:xfrm>
        </p:grpSpPr>
        <p:cxnSp>
          <p:nvCxnSpPr>
            <p:cNvPr id="62" name="直線コネクタ 61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テキスト ボックス 64"/>
          <p:cNvSpPr txBox="1"/>
          <p:nvPr/>
        </p:nvSpPr>
        <p:spPr>
          <a:xfrm>
            <a:off x="1232091" y="60278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ja-JP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12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Ｌ</a:t>
            </a:r>
            <a:endParaRPr kumimoji="1" lang="ja-JP" altLang="en-US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4139382" y="6037611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９Ｌ</a:t>
            </a:r>
            <a:endParaRPr kumimoji="1" lang="ja-JP" altLang="en-US" dirty="0"/>
          </a:p>
        </p:txBody>
      </p:sp>
      <p:grpSp>
        <p:nvGrpSpPr>
          <p:cNvPr id="15" name="グループ化 14"/>
          <p:cNvGrpSpPr/>
          <p:nvPr/>
        </p:nvGrpSpPr>
        <p:grpSpPr>
          <a:xfrm>
            <a:off x="3694850" y="4916286"/>
            <a:ext cx="1728000" cy="1620000"/>
            <a:chOff x="814883" y="2798757"/>
            <a:chExt cx="1728000" cy="2160000"/>
          </a:xfrm>
        </p:grpSpPr>
        <p:cxnSp>
          <p:nvCxnSpPr>
            <p:cNvPr id="16" name="直線コネクタ 15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テキスト ボックス 19"/>
          <p:cNvSpPr txBox="1"/>
          <p:nvPr/>
        </p:nvSpPr>
        <p:spPr>
          <a:xfrm>
            <a:off x="6988155" y="5999730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７Ｌ</a:t>
            </a:r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1144144" y="1758864"/>
            <a:ext cx="1727807" cy="43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の容器に水が入っています。水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が９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と７Ｌ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使って１Ｌ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を量りましょう。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1758864"/>
            <a:ext cx="1728000" cy="4320000"/>
            <a:chOff x="814883" y="2790805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0805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0805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50805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55634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791685" y="2838864"/>
            <a:ext cx="1728000" cy="324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58757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52856" y="3558864"/>
            <a:ext cx="1728000" cy="252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58757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21743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092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/>
          <p:cNvSpPr/>
          <p:nvPr/>
        </p:nvSpPr>
        <p:spPr>
          <a:xfrm>
            <a:off x="1122589" y="1773325"/>
            <a:ext cx="1727807" cy="324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3797844" y="2838864"/>
            <a:ext cx="1727807" cy="324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013296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の容器に水が入っています。水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が９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と７Ｌ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使って１Ｌ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を量りましょう。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1758864"/>
            <a:ext cx="1728000" cy="4320000"/>
            <a:chOff x="814883" y="2790805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0805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0805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50805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55634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791685" y="2838864"/>
            <a:ext cx="1728000" cy="324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58757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52856" y="3558864"/>
            <a:ext cx="1728000" cy="252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58757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21743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062572" y="1471191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手順１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574548" y="1528031"/>
            <a:ext cx="3813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９Ｌ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の容器を満水にする。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下カーブ矢印 30"/>
          <p:cNvSpPr/>
          <p:nvPr/>
        </p:nvSpPr>
        <p:spPr>
          <a:xfrm rot="863930">
            <a:off x="1968862" y="2100957"/>
            <a:ext cx="3033624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564550" y="557007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450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" dur="5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28" grpId="0"/>
      <p:bldP spid="31" grpId="0" animBg="1"/>
      <p:bldP spid="31" grpId="1" animBg="1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6465608" y="3561236"/>
            <a:ext cx="1727807" cy="25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3795731" y="5358087"/>
            <a:ext cx="1727807" cy="7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3795731" y="2848116"/>
            <a:ext cx="1727807" cy="25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013296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の容器に水が入っています。水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が９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と７Ｌ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使って１Ｌ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を量りましょう。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1758864"/>
            <a:ext cx="1728000" cy="4320000"/>
            <a:chOff x="814883" y="2790805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0805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0805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50805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55634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791685" y="2838864"/>
            <a:ext cx="1728000" cy="324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58757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52856" y="3558864"/>
            <a:ext cx="1728000" cy="252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58757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21743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062572" y="1471191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手順２</a:t>
            </a:r>
            <a:endParaRPr kumimoji="1" lang="ja-JP" altLang="en-US" dirty="0"/>
          </a:p>
        </p:txBody>
      </p:sp>
      <p:sp>
        <p:nvSpPr>
          <p:cNvPr id="31" name="下カーブ矢印 30"/>
          <p:cNvSpPr/>
          <p:nvPr/>
        </p:nvSpPr>
        <p:spPr>
          <a:xfrm rot="863930">
            <a:off x="4622523" y="2441497"/>
            <a:ext cx="3033624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564550" y="557007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535307" y="1523366"/>
            <a:ext cx="41864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９Ｌ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の容器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から７Ｌ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の容器へ水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を７Ｌ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移す。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257121" y="5600259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411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5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1" grpId="0" animBg="1"/>
      <p:bldP spid="31" grpId="1" animBg="1"/>
      <p:bldP spid="33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1124176" y="2491044"/>
            <a:ext cx="1727807" cy="25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6465486" y="3558863"/>
            <a:ext cx="1727807" cy="25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3795731" y="5358087"/>
            <a:ext cx="1727807" cy="7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013296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の容器に水が入っています。水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が９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と７Ｌ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使って１Ｌ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を量りましょう。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1758864"/>
            <a:ext cx="1728000" cy="4320000"/>
            <a:chOff x="814883" y="2790805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0805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0805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50805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55634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791685" y="2838864"/>
            <a:ext cx="1728000" cy="324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58757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52856" y="3558864"/>
            <a:ext cx="1728000" cy="252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58757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21743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062572" y="1471191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手順３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564550" y="557007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535307" y="1523366"/>
            <a:ext cx="41864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７Ｌ</a:t>
            </a:r>
            <a:r>
              <a:rPr lang="ja-JP" altLang="en-US" sz="24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の容器</a:t>
            </a:r>
            <a:r>
              <a:rPr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から７Ｌを１２Ｌ</a:t>
            </a:r>
            <a:r>
              <a:rPr lang="ja-JP" altLang="en-US" sz="24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の容器へもどす。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551941" y="510650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下カーブ矢印 29"/>
          <p:cNvSpPr/>
          <p:nvPr/>
        </p:nvSpPr>
        <p:spPr>
          <a:xfrm rot="863930" flipH="1">
            <a:off x="1774764" y="2713663"/>
            <a:ext cx="5875443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257121" y="5600259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044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0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2" grpId="0"/>
      <p:bldP spid="33" grpId="0"/>
      <p:bldP spid="37" grpId="0"/>
      <p:bldP spid="30" grpId="0" animBg="1"/>
      <p:bldP spid="3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6464819" y="5368775"/>
            <a:ext cx="1727807" cy="7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1124176" y="2491044"/>
            <a:ext cx="1727807" cy="25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3795731" y="5358087"/>
            <a:ext cx="1727807" cy="7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013296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の容器に水が入っています。水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が９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と７Ｌ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使って１Ｌ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を量りましょう。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1758864"/>
            <a:ext cx="1728000" cy="4320000"/>
            <a:chOff x="814883" y="2790805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0805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0805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50805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55634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791685" y="2838864"/>
            <a:ext cx="1728000" cy="324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58757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52856" y="3558864"/>
            <a:ext cx="1728000" cy="252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58757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21743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062572" y="1471191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手順４</a:t>
            </a:r>
            <a:endParaRPr kumimoji="1"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535307" y="1523366"/>
            <a:ext cx="41864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９Ｌ</a:t>
            </a:r>
            <a:r>
              <a:rPr lang="ja-JP" altLang="en-US" sz="24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の容器</a:t>
            </a:r>
            <a:r>
              <a:rPr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から７Ｌ</a:t>
            </a:r>
            <a:r>
              <a:rPr lang="ja-JP" altLang="en-US" sz="24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の容器</a:t>
            </a:r>
            <a:r>
              <a:rPr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へ２Ｌ</a:t>
            </a:r>
            <a:r>
              <a:rPr lang="ja-JP" altLang="en-US" sz="24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移す。</a:t>
            </a:r>
            <a:endParaRPr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551941" y="510650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257121" y="5600259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5" name="下カーブ矢印 34"/>
          <p:cNvSpPr/>
          <p:nvPr/>
        </p:nvSpPr>
        <p:spPr>
          <a:xfrm rot="863930">
            <a:off x="4522299" y="2749374"/>
            <a:ext cx="3033624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008096" y="552241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1333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 animBg="1"/>
      <p:bldP spid="33" grpId="0"/>
      <p:bldP spid="38" grpId="0"/>
      <p:bldP spid="35" grpId="0" animBg="1"/>
      <p:bldP spid="35" grpId="1" animBg="1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/>
          <p:cNvSpPr/>
          <p:nvPr/>
        </p:nvSpPr>
        <p:spPr>
          <a:xfrm>
            <a:off x="3797844" y="2838864"/>
            <a:ext cx="1727807" cy="324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6464819" y="5368775"/>
            <a:ext cx="1727807" cy="7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1124176" y="2491044"/>
            <a:ext cx="1727807" cy="324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733296"/>
            <a:ext cx="1727807" cy="36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の容器に水が入っています。水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が９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と７Ｌ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入る容器を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使って１Ｌ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を量りましょう。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1758864"/>
            <a:ext cx="1728000" cy="4320000"/>
            <a:chOff x="814883" y="2790805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0805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0805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50805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55634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791685" y="2838864"/>
            <a:ext cx="1728000" cy="324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58757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52856" y="3558864"/>
            <a:ext cx="1728000" cy="252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58757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21743" y="607886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062572" y="1471191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手順５</a:t>
            </a:r>
            <a:endParaRPr kumimoji="1"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535307" y="1523366"/>
            <a:ext cx="41864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１２Ｌ</a:t>
            </a:r>
            <a:r>
              <a:rPr lang="ja-JP" altLang="en-US" sz="24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の容器</a:t>
            </a:r>
            <a:r>
              <a:rPr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から９Ｌ</a:t>
            </a:r>
            <a:r>
              <a:rPr lang="ja-JP" altLang="en-US" sz="24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の容器</a:t>
            </a:r>
            <a:r>
              <a:rPr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へ９Ｌ</a:t>
            </a:r>
            <a:r>
              <a:rPr lang="ja-JP" altLang="en-US" sz="2400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>移す</a:t>
            </a:r>
            <a:r>
              <a:rPr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。１Ｌが残ります。</a:t>
            </a:r>
            <a:endParaRPr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551941" y="510650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5" name="下カーブ矢印 34"/>
          <p:cNvSpPr/>
          <p:nvPr/>
        </p:nvSpPr>
        <p:spPr>
          <a:xfrm rot="863930">
            <a:off x="1666782" y="1910495"/>
            <a:ext cx="3033624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008096" y="552241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641489" y="5522413"/>
            <a:ext cx="1008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32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１Ｌ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2084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5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8" grpId="0" animBg="1"/>
      <p:bldP spid="33" grpId="0"/>
      <p:bldP spid="37" grpId="0"/>
      <p:bldP spid="35" grpId="0" animBg="1"/>
      <p:bldP spid="35" grpId="1" animBg="1"/>
      <p:bldP spid="3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3512</TotalTime>
  <Words>286</Words>
  <Application>Microsoft Office PowerPoint</Application>
  <PresentationFormat>画面に合わせる (4:3)</PresentationFormat>
  <Paragraphs>60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ＭＳ Ｐゴシック</vt:lpstr>
      <vt:lpstr>HG丸ｺﾞｼｯｸM-PRO</vt:lpstr>
      <vt:lpstr>Arial</vt:lpstr>
      <vt:lpstr>AR教科書体M</vt:lpstr>
      <vt:lpstr>AR P丸ゴシック体E</vt:lpstr>
      <vt:lpstr>AR P教科書体M</vt:lpstr>
      <vt:lpstr>Calibri</vt:lpstr>
      <vt:lpstr>フラッシュ１</vt:lpstr>
      <vt:lpstr>頭の体操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154</cp:revision>
  <dcterms:created xsi:type="dcterms:W3CDTF">2015-06-25T04:58:05Z</dcterms:created>
  <dcterms:modified xsi:type="dcterms:W3CDTF">2020-07-16T23:34:15Z</dcterms:modified>
</cp:coreProperties>
</file>