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  <p:sldMasterId id="2147483650" r:id="rId2"/>
    <p:sldMasterId id="2147483673" r:id="rId3"/>
    <p:sldMasterId id="2147483685" r:id="rId4"/>
    <p:sldMasterId id="2147483698" r:id="rId5"/>
  </p:sldMasterIdLst>
  <p:notesMasterIdLst>
    <p:notesMasterId r:id="rId8"/>
  </p:notesMasterIdLst>
  <p:handoutMasterIdLst>
    <p:handoutMasterId r:id="rId9"/>
  </p:handoutMasterIdLst>
  <p:sldIdLst>
    <p:sldId id="569" r:id="rId6"/>
    <p:sldId id="460" r:id="rId7"/>
  </p:sldIdLst>
  <p:sldSz cx="12192000" cy="6858000"/>
  <p:notesSz cx="7099300" cy="10234613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AR P浪漫明朝体U" panose="02020A00000000000000" pitchFamily="18" charset="-128"/>
      <p:regular r:id="rId14"/>
    </p:embeddedFont>
    <p:embeddedFont>
      <p:font typeface="HG教科書体" panose="02020609000000000000" pitchFamily="17" charset="-128"/>
      <p:regular r:id="rId15"/>
    </p:embeddedFont>
    <p:embeddedFont>
      <p:font typeface="Calibri Light" panose="020F0302020204030204" pitchFamily="34" charset="0"/>
      <p:regular r:id="rId16"/>
      <p:italic r:id="rId17"/>
    </p:embeddedFont>
    <p:embeddedFont>
      <p:font typeface="HGS教科書体" panose="02020600000000000000" pitchFamily="18" charset="-128"/>
      <p:regular r:id="rId18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45B8AC"/>
    <a:srgbClr val="4FAC87"/>
    <a:srgbClr val="008E40"/>
    <a:srgbClr val="FFCC99"/>
    <a:srgbClr val="3333CC"/>
    <a:srgbClr val="993366"/>
    <a:srgbClr val="D60093"/>
    <a:srgbClr val="FF66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44" autoAdjust="0"/>
    <p:restoredTop sz="94667" autoAdjust="0"/>
  </p:normalViewPr>
  <p:slideViewPr>
    <p:cSldViewPr>
      <p:cViewPr varScale="1">
        <p:scale>
          <a:sx n="57" d="100"/>
          <a:sy n="57" d="100"/>
        </p:scale>
        <p:origin x="90" y="282"/>
      </p:cViewPr>
      <p:guideLst>
        <p:guide orient="horz" pos="129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font" Target="fonts/font2.fntdata"/><Relationship Id="rId5" Type="http://schemas.openxmlformats.org/officeDocument/2006/relationships/slideMaster" Target="slideMasters/slideMaster5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13808B2D-9F35-4467-A254-702C5810A7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6495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9033DF5A-B745-4DC4-90C8-47AF6EBC18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7796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0431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327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173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5982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4800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1F322-B37B-43C7-8957-2F0BFA92B7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9629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345E4-0B83-45EE-AC83-D06D86B510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4089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CCF3A-572E-4C65-80AD-D866E022D8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63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3B128-BE4D-4B5A-8756-0947752496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3937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6F80-287D-4474-A57B-A7DE589892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3163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0D4C3-0B25-4050-BFF0-B89CA8C216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976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A406-7EFD-4873-BBA4-29ED63A58B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622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7329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A3952-1207-41F5-9D33-027FFF276B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7008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672B5-7248-41BF-B1D7-696940EE17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5970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47ED0-0284-4AA1-9E60-96D79FC03E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17198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CF012-1C98-4124-A9B9-AF1CE135D5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861002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8799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4919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0437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1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196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365128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2202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03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62524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756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9338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7019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198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6835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906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7809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786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996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1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68210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365128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112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292645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307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9594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9666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9973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77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6835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9827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96625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4587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09006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246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549445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20616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2942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987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0995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18232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37925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63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783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3408086" y="501811"/>
            <a:ext cx="5375831" cy="5735502"/>
          </a:xfrm>
          <a:prstGeom prst="rect">
            <a:avLst/>
          </a:prstGeom>
          <a:noFill/>
        </p:spPr>
        <p:txBody>
          <a:bodyPr vert="eaVert" wrap="square" rtlCol="0" anchor="ctr">
            <a:normAutofit fontScale="85000" lnSpcReduction="10000"/>
          </a:bodyPr>
          <a:lstStyle/>
          <a:p>
            <a:r>
              <a:rPr kumimoji="1" lang="ja-JP" altLang="en-US" sz="25000" b="1" dirty="0" smtClean="0">
                <a:solidFill>
                  <a:schemeClr val="bg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  <a:endParaRPr kumimoji="1" lang="ja-JP" altLang="en-US" sz="25000" b="1" dirty="0">
              <a:solidFill>
                <a:schemeClr val="bg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8289145" y="764705"/>
            <a:ext cx="2031325" cy="4636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2000" b="1" dirty="0" smtClean="0">
                <a:solidFill>
                  <a:schemeClr val="bg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  <a:endParaRPr kumimoji="1" lang="ja-JP" altLang="en-US" sz="12000" b="1" dirty="0">
              <a:solidFill>
                <a:schemeClr val="bg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963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2060B-D9AE-4BD5-AEED-56855F7B1BB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920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658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" name="フレーム 9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2394"/>
            </a:avLst>
          </a:prstGeom>
          <a:solidFill>
            <a:srgbClr val="ED7D31">
              <a:lumMod val="75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9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01F4DF7-C4AA-48C3-8563-9D2376A9D1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37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96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4C2060B-D9AE-4BD5-AEED-56855F7B1BB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773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214687"/>
              </p:ext>
            </p:extLst>
          </p:nvPr>
        </p:nvGraphicFramePr>
        <p:xfrm>
          <a:off x="0" y="0"/>
          <a:ext cx="12196800" cy="696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</a:tblGrid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-672752" y="764704"/>
            <a:ext cx="6096000" cy="6334698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535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鬼</a:t>
            </a:r>
            <a:endParaRPr kumimoji="1" lang="ja-JP" altLang="en-US" sz="66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832648" y="3246411"/>
            <a:ext cx="638403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6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書き順</a:t>
            </a:r>
            <a:endParaRPr kumimoji="1" lang="ja-JP" altLang="en-US" sz="166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0228769"/>
      </p:ext>
    </p:extLst>
  </p:cSld>
  <p:clrMapOvr>
    <a:masterClrMapping/>
  </p:clrMapOvr>
  <p:transition advTm="4646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43006"/>
              </p:ext>
            </p:extLst>
          </p:nvPr>
        </p:nvGraphicFramePr>
        <p:xfrm>
          <a:off x="-4800" y="-50208"/>
          <a:ext cx="12196800" cy="696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</a:tblGrid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2214620" y="576412"/>
            <a:ext cx="5760000" cy="5760000"/>
          </a:xfrm>
          <a:prstGeom prst="rect">
            <a:avLst/>
          </a:prstGeom>
          <a:solidFill>
            <a:schemeClr val="bg1"/>
          </a:solidFill>
        </p:spPr>
        <p:txBody>
          <a:bodyPr vert="horz" wrap="square" bIns="648000" rtlCol="0" anchor="ctr">
            <a:noAutofit/>
          </a:bodyPr>
          <a:lstStyle/>
          <a:p>
            <a:pPr algn="ctr"/>
            <a:r>
              <a:rPr lang="ja-JP" altLang="en-US" sz="50000" b="1" dirty="0" smtClean="0">
                <a:ln w="57150">
                  <a:solidFill>
                    <a:schemeClr val="tx1"/>
                  </a:solidFill>
                </a:ln>
                <a:solidFill>
                  <a:schemeClr val="bg1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鬼</a:t>
            </a:r>
            <a:endParaRPr lang="en-US" altLang="ja-JP" sz="50000" b="1" dirty="0" smtClean="0">
              <a:ln w="57150">
                <a:solidFill>
                  <a:schemeClr val="tx1"/>
                </a:solidFill>
              </a:ln>
              <a:solidFill>
                <a:schemeClr val="bg1"/>
              </a:solidFill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677350" y="373934"/>
            <a:ext cx="1538883" cy="616495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8800" dirty="0" smtClean="0"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鬼の書き順</a:t>
            </a:r>
            <a:endParaRPr kumimoji="1" lang="ja-JP" altLang="en-US" sz="8800" dirty="0"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  <p:sp>
        <p:nvSpPr>
          <p:cNvPr id="36" name="フリーフォーム 35"/>
          <p:cNvSpPr/>
          <p:nvPr/>
        </p:nvSpPr>
        <p:spPr>
          <a:xfrm>
            <a:off x="3916360" y="932535"/>
            <a:ext cx="1293813" cy="1222375"/>
          </a:xfrm>
          <a:custGeom>
            <a:avLst/>
            <a:gdLst>
              <a:gd name="connsiteX0" fmla="*/ 482600 w 1270000"/>
              <a:gd name="connsiteY0" fmla="*/ 25400 h 1193800"/>
              <a:gd name="connsiteX1" fmla="*/ 508000 w 1270000"/>
              <a:gd name="connsiteY1" fmla="*/ 139700 h 1193800"/>
              <a:gd name="connsiteX2" fmla="*/ 660400 w 1270000"/>
              <a:gd name="connsiteY2" fmla="*/ 254000 h 1193800"/>
              <a:gd name="connsiteX3" fmla="*/ 660400 w 1270000"/>
              <a:gd name="connsiteY3" fmla="*/ 342900 h 1193800"/>
              <a:gd name="connsiteX4" fmla="*/ 406400 w 1270000"/>
              <a:gd name="connsiteY4" fmla="*/ 711200 h 1193800"/>
              <a:gd name="connsiteX5" fmla="*/ 0 w 1270000"/>
              <a:gd name="connsiteY5" fmla="*/ 1193800 h 1193800"/>
              <a:gd name="connsiteX6" fmla="*/ 393700 w 1270000"/>
              <a:gd name="connsiteY6" fmla="*/ 1041400 h 1193800"/>
              <a:gd name="connsiteX7" fmla="*/ 787400 w 1270000"/>
              <a:gd name="connsiteY7" fmla="*/ 762000 h 1193800"/>
              <a:gd name="connsiteX8" fmla="*/ 1117600 w 1270000"/>
              <a:gd name="connsiteY8" fmla="*/ 444500 h 1193800"/>
              <a:gd name="connsiteX9" fmla="*/ 1244600 w 1270000"/>
              <a:gd name="connsiteY9" fmla="*/ 355600 h 1193800"/>
              <a:gd name="connsiteX10" fmla="*/ 1270000 w 1270000"/>
              <a:gd name="connsiteY10" fmla="*/ 279400 h 1193800"/>
              <a:gd name="connsiteX11" fmla="*/ 1270000 w 1270000"/>
              <a:gd name="connsiteY11" fmla="*/ 203200 h 1193800"/>
              <a:gd name="connsiteX12" fmla="*/ 1206500 w 1270000"/>
              <a:gd name="connsiteY12" fmla="*/ 152400 h 1193800"/>
              <a:gd name="connsiteX13" fmla="*/ 1117600 w 1270000"/>
              <a:gd name="connsiteY13" fmla="*/ 101600 h 1193800"/>
              <a:gd name="connsiteX14" fmla="*/ 812800 w 1270000"/>
              <a:gd name="connsiteY14" fmla="*/ 50800 h 1193800"/>
              <a:gd name="connsiteX15" fmla="*/ 558800 w 1270000"/>
              <a:gd name="connsiteY15" fmla="*/ 0 h 1193800"/>
              <a:gd name="connsiteX16" fmla="*/ 482600 w 1270000"/>
              <a:gd name="connsiteY16" fmla="*/ 25400 h 1193800"/>
              <a:gd name="connsiteX0" fmla="*/ 482600 w 1270000"/>
              <a:gd name="connsiteY0" fmla="*/ 25400 h 1193800"/>
              <a:gd name="connsiteX1" fmla="*/ 508000 w 1270000"/>
              <a:gd name="connsiteY1" fmla="*/ 139700 h 1193800"/>
              <a:gd name="connsiteX2" fmla="*/ 660400 w 1270000"/>
              <a:gd name="connsiteY2" fmla="*/ 254000 h 1193800"/>
              <a:gd name="connsiteX3" fmla="*/ 660400 w 1270000"/>
              <a:gd name="connsiteY3" fmla="*/ 342900 h 1193800"/>
              <a:gd name="connsiteX4" fmla="*/ 406400 w 1270000"/>
              <a:gd name="connsiteY4" fmla="*/ 711200 h 1193800"/>
              <a:gd name="connsiteX5" fmla="*/ 0 w 1270000"/>
              <a:gd name="connsiteY5" fmla="*/ 1193800 h 1193800"/>
              <a:gd name="connsiteX6" fmla="*/ 393700 w 1270000"/>
              <a:gd name="connsiteY6" fmla="*/ 1041400 h 1193800"/>
              <a:gd name="connsiteX7" fmla="*/ 787400 w 1270000"/>
              <a:gd name="connsiteY7" fmla="*/ 762000 h 1193800"/>
              <a:gd name="connsiteX8" fmla="*/ 1117600 w 1270000"/>
              <a:gd name="connsiteY8" fmla="*/ 444500 h 1193800"/>
              <a:gd name="connsiteX9" fmla="*/ 1244600 w 1270000"/>
              <a:gd name="connsiteY9" fmla="*/ 355600 h 1193800"/>
              <a:gd name="connsiteX10" fmla="*/ 1270000 w 1270000"/>
              <a:gd name="connsiteY10" fmla="*/ 279400 h 1193800"/>
              <a:gd name="connsiteX11" fmla="*/ 1270000 w 1270000"/>
              <a:gd name="connsiteY11" fmla="*/ 203200 h 1193800"/>
              <a:gd name="connsiteX12" fmla="*/ 1206500 w 1270000"/>
              <a:gd name="connsiteY12" fmla="*/ 152400 h 1193800"/>
              <a:gd name="connsiteX13" fmla="*/ 1117600 w 1270000"/>
              <a:gd name="connsiteY13" fmla="*/ 101600 h 1193800"/>
              <a:gd name="connsiteX14" fmla="*/ 817563 w 1270000"/>
              <a:gd name="connsiteY14" fmla="*/ 26988 h 1193800"/>
              <a:gd name="connsiteX15" fmla="*/ 558800 w 1270000"/>
              <a:gd name="connsiteY15" fmla="*/ 0 h 1193800"/>
              <a:gd name="connsiteX16" fmla="*/ 482600 w 1270000"/>
              <a:gd name="connsiteY16" fmla="*/ 25400 h 1193800"/>
              <a:gd name="connsiteX0" fmla="*/ 482600 w 1270000"/>
              <a:gd name="connsiteY0" fmla="*/ 25400 h 1193800"/>
              <a:gd name="connsiteX1" fmla="*/ 508000 w 1270000"/>
              <a:gd name="connsiteY1" fmla="*/ 139700 h 1193800"/>
              <a:gd name="connsiteX2" fmla="*/ 660400 w 1270000"/>
              <a:gd name="connsiteY2" fmla="*/ 254000 h 1193800"/>
              <a:gd name="connsiteX3" fmla="*/ 660400 w 1270000"/>
              <a:gd name="connsiteY3" fmla="*/ 342900 h 1193800"/>
              <a:gd name="connsiteX4" fmla="*/ 406400 w 1270000"/>
              <a:gd name="connsiteY4" fmla="*/ 711200 h 1193800"/>
              <a:gd name="connsiteX5" fmla="*/ 0 w 1270000"/>
              <a:gd name="connsiteY5" fmla="*/ 1193800 h 1193800"/>
              <a:gd name="connsiteX6" fmla="*/ 393700 w 1270000"/>
              <a:gd name="connsiteY6" fmla="*/ 1041400 h 1193800"/>
              <a:gd name="connsiteX7" fmla="*/ 787400 w 1270000"/>
              <a:gd name="connsiteY7" fmla="*/ 762000 h 1193800"/>
              <a:gd name="connsiteX8" fmla="*/ 1117600 w 1270000"/>
              <a:gd name="connsiteY8" fmla="*/ 444500 h 1193800"/>
              <a:gd name="connsiteX9" fmla="*/ 1244600 w 1270000"/>
              <a:gd name="connsiteY9" fmla="*/ 355600 h 1193800"/>
              <a:gd name="connsiteX10" fmla="*/ 1270000 w 1270000"/>
              <a:gd name="connsiteY10" fmla="*/ 279400 h 1193800"/>
              <a:gd name="connsiteX11" fmla="*/ 1270000 w 1270000"/>
              <a:gd name="connsiteY11" fmla="*/ 203200 h 1193800"/>
              <a:gd name="connsiteX12" fmla="*/ 1206500 w 1270000"/>
              <a:gd name="connsiteY12" fmla="*/ 152400 h 1193800"/>
              <a:gd name="connsiteX13" fmla="*/ 1117600 w 1270000"/>
              <a:gd name="connsiteY13" fmla="*/ 87312 h 1193800"/>
              <a:gd name="connsiteX14" fmla="*/ 817563 w 1270000"/>
              <a:gd name="connsiteY14" fmla="*/ 26988 h 1193800"/>
              <a:gd name="connsiteX15" fmla="*/ 558800 w 1270000"/>
              <a:gd name="connsiteY15" fmla="*/ 0 h 1193800"/>
              <a:gd name="connsiteX16" fmla="*/ 482600 w 1270000"/>
              <a:gd name="connsiteY16" fmla="*/ 25400 h 1193800"/>
              <a:gd name="connsiteX0" fmla="*/ 482600 w 1270000"/>
              <a:gd name="connsiteY0" fmla="*/ 25400 h 1193800"/>
              <a:gd name="connsiteX1" fmla="*/ 508000 w 1270000"/>
              <a:gd name="connsiteY1" fmla="*/ 139700 h 1193800"/>
              <a:gd name="connsiteX2" fmla="*/ 660400 w 1270000"/>
              <a:gd name="connsiteY2" fmla="*/ 254000 h 1193800"/>
              <a:gd name="connsiteX3" fmla="*/ 660400 w 1270000"/>
              <a:gd name="connsiteY3" fmla="*/ 342900 h 1193800"/>
              <a:gd name="connsiteX4" fmla="*/ 406400 w 1270000"/>
              <a:gd name="connsiteY4" fmla="*/ 711200 h 1193800"/>
              <a:gd name="connsiteX5" fmla="*/ 0 w 1270000"/>
              <a:gd name="connsiteY5" fmla="*/ 1193800 h 1193800"/>
              <a:gd name="connsiteX6" fmla="*/ 393700 w 1270000"/>
              <a:gd name="connsiteY6" fmla="*/ 1041400 h 1193800"/>
              <a:gd name="connsiteX7" fmla="*/ 787400 w 1270000"/>
              <a:gd name="connsiteY7" fmla="*/ 762000 h 1193800"/>
              <a:gd name="connsiteX8" fmla="*/ 1117600 w 1270000"/>
              <a:gd name="connsiteY8" fmla="*/ 444500 h 1193800"/>
              <a:gd name="connsiteX9" fmla="*/ 1244600 w 1270000"/>
              <a:gd name="connsiteY9" fmla="*/ 355600 h 1193800"/>
              <a:gd name="connsiteX10" fmla="*/ 1270000 w 1270000"/>
              <a:gd name="connsiteY10" fmla="*/ 279400 h 1193800"/>
              <a:gd name="connsiteX11" fmla="*/ 1270000 w 1270000"/>
              <a:gd name="connsiteY11" fmla="*/ 203200 h 1193800"/>
              <a:gd name="connsiteX12" fmla="*/ 1220788 w 1270000"/>
              <a:gd name="connsiteY12" fmla="*/ 138112 h 1193800"/>
              <a:gd name="connsiteX13" fmla="*/ 1117600 w 1270000"/>
              <a:gd name="connsiteY13" fmla="*/ 87312 h 1193800"/>
              <a:gd name="connsiteX14" fmla="*/ 817563 w 1270000"/>
              <a:gd name="connsiteY14" fmla="*/ 26988 h 1193800"/>
              <a:gd name="connsiteX15" fmla="*/ 558800 w 1270000"/>
              <a:gd name="connsiteY15" fmla="*/ 0 h 1193800"/>
              <a:gd name="connsiteX16" fmla="*/ 482600 w 1270000"/>
              <a:gd name="connsiteY16" fmla="*/ 25400 h 1193800"/>
              <a:gd name="connsiteX0" fmla="*/ 482600 w 1270000"/>
              <a:gd name="connsiteY0" fmla="*/ 34925 h 1203325"/>
              <a:gd name="connsiteX1" fmla="*/ 508000 w 1270000"/>
              <a:gd name="connsiteY1" fmla="*/ 149225 h 1203325"/>
              <a:gd name="connsiteX2" fmla="*/ 660400 w 1270000"/>
              <a:gd name="connsiteY2" fmla="*/ 263525 h 1203325"/>
              <a:gd name="connsiteX3" fmla="*/ 660400 w 1270000"/>
              <a:gd name="connsiteY3" fmla="*/ 352425 h 1203325"/>
              <a:gd name="connsiteX4" fmla="*/ 406400 w 1270000"/>
              <a:gd name="connsiteY4" fmla="*/ 720725 h 1203325"/>
              <a:gd name="connsiteX5" fmla="*/ 0 w 1270000"/>
              <a:gd name="connsiteY5" fmla="*/ 1203325 h 1203325"/>
              <a:gd name="connsiteX6" fmla="*/ 393700 w 1270000"/>
              <a:gd name="connsiteY6" fmla="*/ 1050925 h 1203325"/>
              <a:gd name="connsiteX7" fmla="*/ 787400 w 1270000"/>
              <a:gd name="connsiteY7" fmla="*/ 771525 h 1203325"/>
              <a:gd name="connsiteX8" fmla="*/ 1117600 w 1270000"/>
              <a:gd name="connsiteY8" fmla="*/ 454025 h 1203325"/>
              <a:gd name="connsiteX9" fmla="*/ 1244600 w 1270000"/>
              <a:gd name="connsiteY9" fmla="*/ 365125 h 1203325"/>
              <a:gd name="connsiteX10" fmla="*/ 1270000 w 1270000"/>
              <a:gd name="connsiteY10" fmla="*/ 288925 h 1203325"/>
              <a:gd name="connsiteX11" fmla="*/ 1270000 w 1270000"/>
              <a:gd name="connsiteY11" fmla="*/ 212725 h 1203325"/>
              <a:gd name="connsiteX12" fmla="*/ 1220788 w 1270000"/>
              <a:gd name="connsiteY12" fmla="*/ 147637 h 1203325"/>
              <a:gd name="connsiteX13" fmla="*/ 1117600 w 1270000"/>
              <a:gd name="connsiteY13" fmla="*/ 96837 h 1203325"/>
              <a:gd name="connsiteX14" fmla="*/ 817563 w 1270000"/>
              <a:gd name="connsiteY14" fmla="*/ 36513 h 1203325"/>
              <a:gd name="connsiteX15" fmla="*/ 558800 w 1270000"/>
              <a:gd name="connsiteY15" fmla="*/ 0 h 1203325"/>
              <a:gd name="connsiteX16" fmla="*/ 482600 w 1270000"/>
              <a:gd name="connsiteY16" fmla="*/ 34925 h 1203325"/>
              <a:gd name="connsiteX0" fmla="*/ 482600 w 1270000"/>
              <a:gd name="connsiteY0" fmla="*/ 34925 h 1203325"/>
              <a:gd name="connsiteX1" fmla="*/ 508000 w 1270000"/>
              <a:gd name="connsiteY1" fmla="*/ 149225 h 1203325"/>
              <a:gd name="connsiteX2" fmla="*/ 660400 w 1270000"/>
              <a:gd name="connsiteY2" fmla="*/ 263525 h 1203325"/>
              <a:gd name="connsiteX3" fmla="*/ 660400 w 1270000"/>
              <a:gd name="connsiteY3" fmla="*/ 352425 h 1203325"/>
              <a:gd name="connsiteX4" fmla="*/ 406400 w 1270000"/>
              <a:gd name="connsiteY4" fmla="*/ 720725 h 1203325"/>
              <a:gd name="connsiteX5" fmla="*/ 0 w 1270000"/>
              <a:gd name="connsiteY5" fmla="*/ 1203325 h 1203325"/>
              <a:gd name="connsiteX6" fmla="*/ 393700 w 1270000"/>
              <a:gd name="connsiteY6" fmla="*/ 1050925 h 1203325"/>
              <a:gd name="connsiteX7" fmla="*/ 787400 w 1270000"/>
              <a:gd name="connsiteY7" fmla="*/ 771525 h 1203325"/>
              <a:gd name="connsiteX8" fmla="*/ 1117600 w 1270000"/>
              <a:gd name="connsiteY8" fmla="*/ 454025 h 1203325"/>
              <a:gd name="connsiteX9" fmla="*/ 1244600 w 1270000"/>
              <a:gd name="connsiteY9" fmla="*/ 365125 h 1203325"/>
              <a:gd name="connsiteX10" fmla="*/ 1270000 w 1270000"/>
              <a:gd name="connsiteY10" fmla="*/ 288925 h 1203325"/>
              <a:gd name="connsiteX11" fmla="*/ 1270000 w 1270000"/>
              <a:gd name="connsiteY11" fmla="*/ 212725 h 1203325"/>
              <a:gd name="connsiteX12" fmla="*/ 1220788 w 1270000"/>
              <a:gd name="connsiteY12" fmla="*/ 147637 h 1203325"/>
              <a:gd name="connsiteX13" fmla="*/ 1117600 w 1270000"/>
              <a:gd name="connsiteY13" fmla="*/ 96837 h 1203325"/>
              <a:gd name="connsiteX14" fmla="*/ 817563 w 1270000"/>
              <a:gd name="connsiteY14" fmla="*/ 26988 h 1203325"/>
              <a:gd name="connsiteX15" fmla="*/ 558800 w 1270000"/>
              <a:gd name="connsiteY15" fmla="*/ 0 h 1203325"/>
              <a:gd name="connsiteX16" fmla="*/ 482600 w 1270000"/>
              <a:gd name="connsiteY16" fmla="*/ 34925 h 1203325"/>
              <a:gd name="connsiteX0" fmla="*/ 482600 w 1270000"/>
              <a:gd name="connsiteY0" fmla="*/ 34925 h 1203325"/>
              <a:gd name="connsiteX1" fmla="*/ 508000 w 1270000"/>
              <a:gd name="connsiteY1" fmla="*/ 149225 h 1203325"/>
              <a:gd name="connsiteX2" fmla="*/ 660400 w 1270000"/>
              <a:gd name="connsiteY2" fmla="*/ 263525 h 1203325"/>
              <a:gd name="connsiteX3" fmla="*/ 660400 w 1270000"/>
              <a:gd name="connsiteY3" fmla="*/ 352425 h 1203325"/>
              <a:gd name="connsiteX4" fmla="*/ 406400 w 1270000"/>
              <a:gd name="connsiteY4" fmla="*/ 720725 h 1203325"/>
              <a:gd name="connsiteX5" fmla="*/ 0 w 1270000"/>
              <a:gd name="connsiteY5" fmla="*/ 1203325 h 1203325"/>
              <a:gd name="connsiteX6" fmla="*/ 393700 w 1270000"/>
              <a:gd name="connsiteY6" fmla="*/ 1050925 h 1203325"/>
              <a:gd name="connsiteX7" fmla="*/ 787400 w 1270000"/>
              <a:gd name="connsiteY7" fmla="*/ 771525 h 1203325"/>
              <a:gd name="connsiteX8" fmla="*/ 1117600 w 1270000"/>
              <a:gd name="connsiteY8" fmla="*/ 454025 h 1203325"/>
              <a:gd name="connsiteX9" fmla="*/ 1244600 w 1270000"/>
              <a:gd name="connsiteY9" fmla="*/ 365125 h 1203325"/>
              <a:gd name="connsiteX10" fmla="*/ 1270000 w 1270000"/>
              <a:gd name="connsiteY10" fmla="*/ 288925 h 1203325"/>
              <a:gd name="connsiteX11" fmla="*/ 1270000 w 1270000"/>
              <a:gd name="connsiteY11" fmla="*/ 212725 h 1203325"/>
              <a:gd name="connsiteX12" fmla="*/ 1220788 w 1270000"/>
              <a:gd name="connsiteY12" fmla="*/ 147637 h 1203325"/>
              <a:gd name="connsiteX13" fmla="*/ 1117600 w 1270000"/>
              <a:gd name="connsiteY13" fmla="*/ 87312 h 1203325"/>
              <a:gd name="connsiteX14" fmla="*/ 817563 w 1270000"/>
              <a:gd name="connsiteY14" fmla="*/ 26988 h 1203325"/>
              <a:gd name="connsiteX15" fmla="*/ 558800 w 1270000"/>
              <a:gd name="connsiteY15" fmla="*/ 0 h 1203325"/>
              <a:gd name="connsiteX16" fmla="*/ 482600 w 1270000"/>
              <a:gd name="connsiteY16" fmla="*/ 34925 h 1203325"/>
              <a:gd name="connsiteX0" fmla="*/ 482600 w 1270000"/>
              <a:gd name="connsiteY0" fmla="*/ 44450 h 1212850"/>
              <a:gd name="connsiteX1" fmla="*/ 508000 w 1270000"/>
              <a:gd name="connsiteY1" fmla="*/ 158750 h 1212850"/>
              <a:gd name="connsiteX2" fmla="*/ 660400 w 1270000"/>
              <a:gd name="connsiteY2" fmla="*/ 273050 h 1212850"/>
              <a:gd name="connsiteX3" fmla="*/ 660400 w 1270000"/>
              <a:gd name="connsiteY3" fmla="*/ 361950 h 1212850"/>
              <a:gd name="connsiteX4" fmla="*/ 406400 w 1270000"/>
              <a:gd name="connsiteY4" fmla="*/ 730250 h 1212850"/>
              <a:gd name="connsiteX5" fmla="*/ 0 w 1270000"/>
              <a:gd name="connsiteY5" fmla="*/ 1212850 h 1212850"/>
              <a:gd name="connsiteX6" fmla="*/ 393700 w 1270000"/>
              <a:gd name="connsiteY6" fmla="*/ 1060450 h 1212850"/>
              <a:gd name="connsiteX7" fmla="*/ 787400 w 1270000"/>
              <a:gd name="connsiteY7" fmla="*/ 781050 h 1212850"/>
              <a:gd name="connsiteX8" fmla="*/ 1117600 w 1270000"/>
              <a:gd name="connsiteY8" fmla="*/ 463550 h 1212850"/>
              <a:gd name="connsiteX9" fmla="*/ 1244600 w 1270000"/>
              <a:gd name="connsiteY9" fmla="*/ 374650 h 1212850"/>
              <a:gd name="connsiteX10" fmla="*/ 1270000 w 1270000"/>
              <a:gd name="connsiteY10" fmla="*/ 298450 h 1212850"/>
              <a:gd name="connsiteX11" fmla="*/ 1270000 w 1270000"/>
              <a:gd name="connsiteY11" fmla="*/ 222250 h 1212850"/>
              <a:gd name="connsiteX12" fmla="*/ 1220788 w 1270000"/>
              <a:gd name="connsiteY12" fmla="*/ 157162 h 1212850"/>
              <a:gd name="connsiteX13" fmla="*/ 1117600 w 1270000"/>
              <a:gd name="connsiteY13" fmla="*/ 96837 h 1212850"/>
              <a:gd name="connsiteX14" fmla="*/ 817563 w 1270000"/>
              <a:gd name="connsiteY14" fmla="*/ 36513 h 1212850"/>
              <a:gd name="connsiteX15" fmla="*/ 558800 w 1270000"/>
              <a:gd name="connsiteY15" fmla="*/ 0 h 1212850"/>
              <a:gd name="connsiteX16" fmla="*/ 482600 w 1270000"/>
              <a:gd name="connsiteY16" fmla="*/ 44450 h 1212850"/>
              <a:gd name="connsiteX0" fmla="*/ 482600 w 1270000"/>
              <a:gd name="connsiteY0" fmla="*/ 44450 h 1212850"/>
              <a:gd name="connsiteX1" fmla="*/ 512762 w 1270000"/>
              <a:gd name="connsiteY1" fmla="*/ 192088 h 1212850"/>
              <a:gd name="connsiteX2" fmla="*/ 660400 w 1270000"/>
              <a:gd name="connsiteY2" fmla="*/ 273050 h 1212850"/>
              <a:gd name="connsiteX3" fmla="*/ 660400 w 1270000"/>
              <a:gd name="connsiteY3" fmla="*/ 361950 h 1212850"/>
              <a:gd name="connsiteX4" fmla="*/ 406400 w 1270000"/>
              <a:gd name="connsiteY4" fmla="*/ 730250 h 1212850"/>
              <a:gd name="connsiteX5" fmla="*/ 0 w 1270000"/>
              <a:gd name="connsiteY5" fmla="*/ 1212850 h 1212850"/>
              <a:gd name="connsiteX6" fmla="*/ 393700 w 1270000"/>
              <a:gd name="connsiteY6" fmla="*/ 1060450 h 1212850"/>
              <a:gd name="connsiteX7" fmla="*/ 787400 w 1270000"/>
              <a:gd name="connsiteY7" fmla="*/ 781050 h 1212850"/>
              <a:gd name="connsiteX8" fmla="*/ 1117600 w 1270000"/>
              <a:gd name="connsiteY8" fmla="*/ 463550 h 1212850"/>
              <a:gd name="connsiteX9" fmla="*/ 1244600 w 1270000"/>
              <a:gd name="connsiteY9" fmla="*/ 374650 h 1212850"/>
              <a:gd name="connsiteX10" fmla="*/ 1270000 w 1270000"/>
              <a:gd name="connsiteY10" fmla="*/ 298450 h 1212850"/>
              <a:gd name="connsiteX11" fmla="*/ 1270000 w 1270000"/>
              <a:gd name="connsiteY11" fmla="*/ 222250 h 1212850"/>
              <a:gd name="connsiteX12" fmla="*/ 1220788 w 1270000"/>
              <a:gd name="connsiteY12" fmla="*/ 157162 h 1212850"/>
              <a:gd name="connsiteX13" fmla="*/ 1117600 w 1270000"/>
              <a:gd name="connsiteY13" fmla="*/ 96837 h 1212850"/>
              <a:gd name="connsiteX14" fmla="*/ 817563 w 1270000"/>
              <a:gd name="connsiteY14" fmla="*/ 36513 h 1212850"/>
              <a:gd name="connsiteX15" fmla="*/ 558800 w 1270000"/>
              <a:gd name="connsiteY15" fmla="*/ 0 h 1212850"/>
              <a:gd name="connsiteX16" fmla="*/ 482600 w 1270000"/>
              <a:gd name="connsiteY16" fmla="*/ 44450 h 1212850"/>
              <a:gd name="connsiteX0" fmla="*/ 482600 w 1270000"/>
              <a:gd name="connsiteY0" fmla="*/ 44450 h 1212850"/>
              <a:gd name="connsiteX1" fmla="*/ 504304 w 1270000"/>
              <a:gd name="connsiteY1" fmla="*/ 110455 h 1212850"/>
              <a:gd name="connsiteX2" fmla="*/ 512762 w 1270000"/>
              <a:gd name="connsiteY2" fmla="*/ 192088 h 1212850"/>
              <a:gd name="connsiteX3" fmla="*/ 660400 w 1270000"/>
              <a:gd name="connsiteY3" fmla="*/ 273050 h 1212850"/>
              <a:gd name="connsiteX4" fmla="*/ 660400 w 1270000"/>
              <a:gd name="connsiteY4" fmla="*/ 361950 h 1212850"/>
              <a:gd name="connsiteX5" fmla="*/ 406400 w 1270000"/>
              <a:gd name="connsiteY5" fmla="*/ 730250 h 1212850"/>
              <a:gd name="connsiteX6" fmla="*/ 0 w 1270000"/>
              <a:gd name="connsiteY6" fmla="*/ 1212850 h 1212850"/>
              <a:gd name="connsiteX7" fmla="*/ 393700 w 1270000"/>
              <a:gd name="connsiteY7" fmla="*/ 1060450 h 1212850"/>
              <a:gd name="connsiteX8" fmla="*/ 787400 w 1270000"/>
              <a:gd name="connsiteY8" fmla="*/ 781050 h 1212850"/>
              <a:gd name="connsiteX9" fmla="*/ 1117600 w 1270000"/>
              <a:gd name="connsiteY9" fmla="*/ 463550 h 1212850"/>
              <a:gd name="connsiteX10" fmla="*/ 1244600 w 1270000"/>
              <a:gd name="connsiteY10" fmla="*/ 374650 h 1212850"/>
              <a:gd name="connsiteX11" fmla="*/ 1270000 w 1270000"/>
              <a:gd name="connsiteY11" fmla="*/ 298450 h 1212850"/>
              <a:gd name="connsiteX12" fmla="*/ 1270000 w 1270000"/>
              <a:gd name="connsiteY12" fmla="*/ 222250 h 1212850"/>
              <a:gd name="connsiteX13" fmla="*/ 1220788 w 1270000"/>
              <a:gd name="connsiteY13" fmla="*/ 157162 h 1212850"/>
              <a:gd name="connsiteX14" fmla="*/ 1117600 w 1270000"/>
              <a:gd name="connsiteY14" fmla="*/ 96837 h 1212850"/>
              <a:gd name="connsiteX15" fmla="*/ 817563 w 1270000"/>
              <a:gd name="connsiteY15" fmla="*/ 36513 h 1212850"/>
              <a:gd name="connsiteX16" fmla="*/ 558800 w 1270000"/>
              <a:gd name="connsiteY16" fmla="*/ 0 h 1212850"/>
              <a:gd name="connsiteX17" fmla="*/ 482600 w 1270000"/>
              <a:gd name="connsiteY17" fmla="*/ 44450 h 1212850"/>
              <a:gd name="connsiteX0" fmla="*/ 501650 w 1270000"/>
              <a:gd name="connsiteY0" fmla="*/ 39687 h 1212850"/>
              <a:gd name="connsiteX1" fmla="*/ 504304 w 1270000"/>
              <a:gd name="connsiteY1" fmla="*/ 110455 h 1212850"/>
              <a:gd name="connsiteX2" fmla="*/ 512762 w 1270000"/>
              <a:gd name="connsiteY2" fmla="*/ 192088 h 1212850"/>
              <a:gd name="connsiteX3" fmla="*/ 660400 w 1270000"/>
              <a:gd name="connsiteY3" fmla="*/ 273050 h 1212850"/>
              <a:gd name="connsiteX4" fmla="*/ 660400 w 1270000"/>
              <a:gd name="connsiteY4" fmla="*/ 361950 h 1212850"/>
              <a:gd name="connsiteX5" fmla="*/ 406400 w 1270000"/>
              <a:gd name="connsiteY5" fmla="*/ 730250 h 1212850"/>
              <a:gd name="connsiteX6" fmla="*/ 0 w 1270000"/>
              <a:gd name="connsiteY6" fmla="*/ 1212850 h 1212850"/>
              <a:gd name="connsiteX7" fmla="*/ 393700 w 1270000"/>
              <a:gd name="connsiteY7" fmla="*/ 1060450 h 1212850"/>
              <a:gd name="connsiteX8" fmla="*/ 787400 w 1270000"/>
              <a:gd name="connsiteY8" fmla="*/ 781050 h 1212850"/>
              <a:gd name="connsiteX9" fmla="*/ 1117600 w 1270000"/>
              <a:gd name="connsiteY9" fmla="*/ 463550 h 1212850"/>
              <a:gd name="connsiteX10" fmla="*/ 1244600 w 1270000"/>
              <a:gd name="connsiteY10" fmla="*/ 374650 h 1212850"/>
              <a:gd name="connsiteX11" fmla="*/ 1270000 w 1270000"/>
              <a:gd name="connsiteY11" fmla="*/ 298450 h 1212850"/>
              <a:gd name="connsiteX12" fmla="*/ 1270000 w 1270000"/>
              <a:gd name="connsiteY12" fmla="*/ 222250 h 1212850"/>
              <a:gd name="connsiteX13" fmla="*/ 1220788 w 1270000"/>
              <a:gd name="connsiteY13" fmla="*/ 157162 h 1212850"/>
              <a:gd name="connsiteX14" fmla="*/ 1117600 w 1270000"/>
              <a:gd name="connsiteY14" fmla="*/ 96837 h 1212850"/>
              <a:gd name="connsiteX15" fmla="*/ 817563 w 1270000"/>
              <a:gd name="connsiteY15" fmla="*/ 36513 h 1212850"/>
              <a:gd name="connsiteX16" fmla="*/ 558800 w 1270000"/>
              <a:gd name="connsiteY16" fmla="*/ 0 h 1212850"/>
              <a:gd name="connsiteX17" fmla="*/ 501650 w 1270000"/>
              <a:gd name="connsiteY17" fmla="*/ 39687 h 1212850"/>
              <a:gd name="connsiteX0" fmla="*/ 501650 w 1270000"/>
              <a:gd name="connsiteY0" fmla="*/ 39687 h 1212850"/>
              <a:gd name="connsiteX1" fmla="*/ 490017 w 1270000"/>
              <a:gd name="connsiteY1" fmla="*/ 110455 h 1212850"/>
              <a:gd name="connsiteX2" fmla="*/ 512762 w 1270000"/>
              <a:gd name="connsiteY2" fmla="*/ 192088 h 1212850"/>
              <a:gd name="connsiteX3" fmla="*/ 660400 w 1270000"/>
              <a:gd name="connsiteY3" fmla="*/ 273050 h 1212850"/>
              <a:gd name="connsiteX4" fmla="*/ 660400 w 1270000"/>
              <a:gd name="connsiteY4" fmla="*/ 361950 h 1212850"/>
              <a:gd name="connsiteX5" fmla="*/ 406400 w 1270000"/>
              <a:gd name="connsiteY5" fmla="*/ 730250 h 1212850"/>
              <a:gd name="connsiteX6" fmla="*/ 0 w 1270000"/>
              <a:gd name="connsiteY6" fmla="*/ 1212850 h 1212850"/>
              <a:gd name="connsiteX7" fmla="*/ 393700 w 1270000"/>
              <a:gd name="connsiteY7" fmla="*/ 1060450 h 1212850"/>
              <a:gd name="connsiteX8" fmla="*/ 787400 w 1270000"/>
              <a:gd name="connsiteY8" fmla="*/ 781050 h 1212850"/>
              <a:gd name="connsiteX9" fmla="*/ 1117600 w 1270000"/>
              <a:gd name="connsiteY9" fmla="*/ 463550 h 1212850"/>
              <a:gd name="connsiteX10" fmla="*/ 1244600 w 1270000"/>
              <a:gd name="connsiteY10" fmla="*/ 374650 h 1212850"/>
              <a:gd name="connsiteX11" fmla="*/ 1270000 w 1270000"/>
              <a:gd name="connsiteY11" fmla="*/ 298450 h 1212850"/>
              <a:gd name="connsiteX12" fmla="*/ 1270000 w 1270000"/>
              <a:gd name="connsiteY12" fmla="*/ 222250 h 1212850"/>
              <a:gd name="connsiteX13" fmla="*/ 1220788 w 1270000"/>
              <a:gd name="connsiteY13" fmla="*/ 157162 h 1212850"/>
              <a:gd name="connsiteX14" fmla="*/ 1117600 w 1270000"/>
              <a:gd name="connsiteY14" fmla="*/ 96837 h 1212850"/>
              <a:gd name="connsiteX15" fmla="*/ 817563 w 1270000"/>
              <a:gd name="connsiteY15" fmla="*/ 36513 h 1212850"/>
              <a:gd name="connsiteX16" fmla="*/ 558800 w 1270000"/>
              <a:gd name="connsiteY16" fmla="*/ 0 h 1212850"/>
              <a:gd name="connsiteX17" fmla="*/ 501650 w 1270000"/>
              <a:gd name="connsiteY17" fmla="*/ 39687 h 1212850"/>
              <a:gd name="connsiteX0" fmla="*/ 492125 w 1270000"/>
              <a:gd name="connsiteY0" fmla="*/ 34924 h 1212850"/>
              <a:gd name="connsiteX1" fmla="*/ 490017 w 1270000"/>
              <a:gd name="connsiteY1" fmla="*/ 110455 h 1212850"/>
              <a:gd name="connsiteX2" fmla="*/ 512762 w 1270000"/>
              <a:gd name="connsiteY2" fmla="*/ 192088 h 1212850"/>
              <a:gd name="connsiteX3" fmla="*/ 660400 w 1270000"/>
              <a:gd name="connsiteY3" fmla="*/ 273050 h 1212850"/>
              <a:gd name="connsiteX4" fmla="*/ 660400 w 1270000"/>
              <a:gd name="connsiteY4" fmla="*/ 361950 h 1212850"/>
              <a:gd name="connsiteX5" fmla="*/ 406400 w 1270000"/>
              <a:gd name="connsiteY5" fmla="*/ 730250 h 1212850"/>
              <a:gd name="connsiteX6" fmla="*/ 0 w 1270000"/>
              <a:gd name="connsiteY6" fmla="*/ 1212850 h 1212850"/>
              <a:gd name="connsiteX7" fmla="*/ 393700 w 1270000"/>
              <a:gd name="connsiteY7" fmla="*/ 1060450 h 1212850"/>
              <a:gd name="connsiteX8" fmla="*/ 787400 w 1270000"/>
              <a:gd name="connsiteY8" fmla="*/ 781050 h 1212850"/>
              <a:gd name="connsiteX9" fmla="*/ 1117600 w 1270000"/>
              <a:gd name="connsiteY9" fmla="*/ 463550 h 1212850"/>
              <a:gd name="connsiteX10" fmla="*/ 1244600 w 1270000"/>
              <a:gd name="connsiteY10" fmla="*/ 374650 h 1212850"/>
              <a:gd name="connsiteX11" fmla="*/ 1270000 w 1270000"/>
              <a:gd name="connsiteY11" fmla="*/ 298450 h 1212850"/>
              <a:gd name="connsiteX12" fmla="*/ 1270000 w 1270000"/>
              <a:gd name="connsiteY12" fmla="*/ 222250 h 1212850"/>
              <a:gd name="connsiteX13" fmla="*/ 1220788 w 1270000"/>
              <a:gd name="connsiteY13" fmla="*/ 157162 h 1212850"/>
              <a:gd name="connsiteX14" fmla="*/ 1117600 w 1270000"/>
              <a:gd name="connsiteY14" fmla="*/ 96837 h 1212850"/>
              <a:gd name="connsiteX15" fmla="*/ 817563 w 1270000"/>
              <a:gd name="connsiteY15" fmla="*/ 36513 h 1212850"/>
              <a:gd name="connsiteX16" fmla="*/ 558800 w 1270000"/>
              <a:gd name="connsiteY16" fmla="*/ 0 h 1212850"/>
              <a:gd name="connsiteX17" fmla="*/ 492125 w 1270000"/>
              <a:gd name="connsiteY17" fmla="*/ 34924 h 1212850"/>
              <a:gd name="connsiteX0" fmla="*/ 492125 w 1270000"/>
              <a:gd name="connsiteY0" fmla="*/ 34924 h 1212850"/>
              <a:gd name="connsiteX1" fmla="*/ 490017 w 1270000"/>
              <a:gd name="connsiteY1" fmla="*/ 110455 h 1212850"/>
              <a:gd name="connsiteX2" fmla="*/ 512762 w 1270000"/>
              <a:gd name="connsiteY2" fmla="*/ 192088 h 1212850"/>
              <a:gd name="connsiteX3" fmla="*/ 660400 w 1270000"/>
              <a:gd name="connsiteY3" fmla="*/ 273050 h 1212850"/>
              <a:gd name="connsiteX4" fmla="*/ 660400 w 1270000"/>
              <a:gd name="connsiteY4" fmla="*/ 361950 h 1212850"/>
              <a:gd name="connsiteX5" fmla="*/ 406400 w 1270000"/>
              <a:gd name="connsiteY5" fmla="*/ 730250 h 1212850"/>
              <a:gd name="connsiteX6" fmla="*/ 0 w 1270000"/>
              <a:gd name="connsiteY6" fmla="*/ 1212850 h 1212850"/>
              <a:gd name="connsiteX7" fmla="*/ 393700 w 1270000"/>
              <a:gd name="connsiteY7" fmla="*/ 1060450 h 1212850"/>
              <a:gd name="connsiteX8" fmla="*/ 787400 w 1270000"/>
              <a:gd name="connsiteY8" fmla="*/ 781050 h 1212850"/>
              <a:gd name="connsiteX9" fmla="*/ 1117600 w 1270000"/>
              <a:gd name="connsiteY9" fmla="*/ 463550 h 1212850"/>
              <a:gd name="connsiteX10" fmla="*/ 1244600 w 1270000"/>
              <a:gd name="connsiteY10" fmla="*/ 374650 h 1212850"/>
              <a:gd name="connsiteX11" fmla="*/ 1270000 w 1270000"/>
              <a:gd name="connsiteY11" fmla="*/ 298450 h 1212850"/>
              <a:gd name="connsiteX12" fmla="*/ 1270000 w 1270000"/>
              <a:gd name="connsiteY12" fmla="*/ 222250 h 1212850"/>
              <a:gd name="connsiteX13" fmla="*/ 1220788 w 1270000"/>
              <a:gd name="connsiteY13" fmla="*/ 157162 h 1212850"/>
              <a:gd name="connsiteX14" fmla="*/ 1117600 w 1270000"/>
              <a:gd name="connsiteY14" fmla="*/ 96837 h 1212850"/>
              <a:gd name="connsiteX15" fmla="*/ 817563 w 1270000"/>
              <a:gd name="connsiteY15" fmla="*/ 36513 h 1212850"/>
              <a:gd name="connsiteX16" fmla="*/ 558800 w 1270000"/>
              <a:gd name="connsiteY16" fmla="*/ 0 h 1212850"/>
              <a:gd name="connsiteX17" fmla="*/ 492125 w 1270000"/>
              <a:gd name="connsiteY17" fmla="*/ 34924 h 1212850"/>
              <a:gd name="connsiteX0" fmla="*/ 492125 w 1270000"/>
              <a:gd name="connsiteY0" fmla="*/ 34924 h 1212850"/>
              <a:gd name="connsiteX1" fmla="*/ 490017 w 1270000"/>
              <a:gd name="connsiteY1" fmla="*/ 110455 h 1212850"/>
              <a:gd name="connsiteX2" fmla="*/ 527050 w 1270000"/>
              <a:gd name="connsiteY2" fmla="*/ 187326 h 1212850"/>
              <a:gd name="connsiteX3" fmla="*/ 660400 w 1270000"/>
              <a:gd name="connsiteY3" fmla="*/ 273050 h 1212850"/>
              <a:gd name="connsiteX4" fmla="*/ 660400 w 1270000"/>
              <a:gd name="connsiteY4" fmla="*/ 361950 h 1212850"/>
              <a:gd name="connsiteX5" fmla="*/ 406400 w 1270000"/>
              <a:gd name="connsiteY5" fmla="*/ 730250 h 1212850"/>
              <a:gd name="connsiteX6" fmla="*/ 0 w 1270000"/>
              <a:gd name="connsiteY6" fmla="*/ 1212850 h 1212850"/>
              <a:gd name="connsiteX7" fmla="*/ 393700 w 1270000"/>
              <a:gd name="connsiteY7" fmla="*/ 1060450 h 1212850"/>
              <a:gd name="connsiteX8" fmla="*/ 787400 w 1270000"/>
              <a:gd name="connsiteY8" fmla="*/ 781050 h 1212850"/>
              <a:gd name="connsiteX9" fmla="*/ 1117600 w 1270000"/>
              <a:gd name="connsiteY9" fmla="*/ 463550 h 1212850"/>
              <a:gd name="connsiteX10" fmla="*/ 1244600 w 1270000"/>
              <a:gd name="connsiteY10" fmla="*/ 374650 h 1212850"/>
              <a:gd name="connsiteX11" fmla="*/ 1270000 w 1270000"/>
              <a:gd name="connsiteY11" fmla="*/ 298450 h 1212850"/>
              <a:gd name="connsiteX12" fmla="*/ 1270000 w 1270000"/>
              <a:gd name="connsiteY12" fmla="*/ 222250 h 1212850"/>
              <a:gd name="connsiteX13" fmla="*/ 1220788 w 1270000"/>
              <a:gd name="connsiteY13" fmla="*/ 157162 h 1212850"/>
              <a:gd name="connsiteX14" fmla="*/ 1117600 w 1270000"/>
              <a:gd name="connsiteY14" fmla="*/ 96837 h 1212850"/>
              <a:gd name="connsiteX15" fmla="*/ 817563 w 1270000"/>
              <a:gd name="connsiteY15" fmla="*/ 36513 h 1212850"/>
              <a:gd name="connsiteX16" fmla="*/ 558800 w 1270000"/>
              <a:gd name="connsiteY16" fmla="*/ 0 h 1212850"/>
              <a:gd name="connsiteX17" fmla="*/ 492125 w 1270000"/>
              <a:gd name="connsiteY17" fmla="*/ 34924 h 1212850"/>
              <a:gd name="connsiteX0" fmla="*/ 492125 w 1270000"/>
              <a:gd name="connsiteY0" fmla="*/ 34924 h 1212850"/>
              <a:gd name="connsiteX1" fmla="*/ 490017 w 1270000"/>
              <a:gd name="connsiteY1" fmla="*/ 110455 h 1212850"/>
              <a:gd name="connsiteX2" fmla="*/ 527050 w 1270000"/>
              <a:gd name="connsiteY2" fmla="*/ 187326 h 1212850"/>
              <a:gd name="connsiteX3" fmla="*/ 660400 w 1270000"/>
              <a:gd name="connsiteY3" fmla="*/ 273050 h 1212850"/>
              <a:gd name="connsiteX4" fmla="*/ 660400 w 1270000"/>
              <a:gd name="connsiteY4" fmla="*/ 361950 h 1212850"/>
              <a:gd name="connsiteX5" fmla="*/ 377825 w 1270000"/>
              <a:gd name="connsiteY5" fmla="*/ 725487 h 1212850"/>
              <a:gd name="connsiteX6" fmla="*/ 0 w 1270000"/>
              <a:gd name="connsiteY6" fmla="*/ 1212850 h 1212850"/>
              <a:gd name="connsiteX7" fmla="*/ 393700 w 1270000"/>
              <a:gd name="connsiteY7" fmla="*/ 1060450 h 1212850"/>
              <a:gd name="connsiteX8" fmla="*/ 787400 w 1270000"/>
              <a:gd name="connsiteY8" fmla="*/ 781050 h 1212850"/>
              <a:gd name="connsiteX9" fmla="*/ 1117600 w 1270000"/>
              <a:gd name="connsiteY9" fmla="*/ 463550 h 1212850"/>
              <a:gd name="connsiteX10" fmla="*/ 1244600 w 1270000"/>
              <a:gd name="connsiteY10" fmla="*/ 374650 h 1212850"/>
              <a:gd name="connsiteX11" fmla="*/ 1270000 w 1270000"/>
              <a:gd name="connsiteY11" fmla="*/ 298450 h 1212850"/>
              <a:gd name="connsiteX12" fmla="*/ 1270000 w 1270000"/>
              <a:gd name="connsiteY12" fmla="*/ 222250 h 1212850"/>
              <a:gd name="connsiteX13" fmla="*/ 1220788 w 1270000"/>
              <a:gd name="connsiteY13" fmla="*/ 157162 h 1212850"/>
              <a:gd name="connsiteX14" fmla="*/ 1117600 w 1270000"/>
              <a:gd name="connsiteY14" fmla="*/ 96837 h 1212850"/>
              <a:gd name="connsiteX15" fmla="*/ 817563 w 1270000"/>
              <a:gd name="connsiteY15" fmla="*/ 36513 h 1212850"/>
              <a:gd name="connsiteX16" fmla="*/ 558800 w 1270000"/>
              <a:gd name="connsiteY16" fmla="*/ 0 h 1212850"/>
              <a:gd name="connsiteX17" fmla="*/ 492125 w 1270000"/>
              <a:gd name="connsiteY17" fmla="*/ 34924 h 1212850"/>
              <a:gd name="connsiteX0" fmla="*/ 515938 w 1293813"/>
              <a:gd name="connsiteY0" fmla="*/ 34924 h 1222375"/>
              <a:gd name="connsiteX1" fmla="*/ 513830 w 1293813"/>
              <a:gd name="connsiteY1" fmla="*/ 110455 h 1222375"/>
              <a:gd name="connsiteX2" fmla="*/ 550863 w 1293813"/>
              <a:gd name="connsiteY2" fmla="*/ 187326 h 1222375"/>
              <a:gd name="connsiteX3" fmla="*/ 684213 w 1293813"/>
              <a:gd name="connsiteY3" fmla="*/ 273050 h 1222375"/>
              <a:gd name="connsiteX4" fmla="*/ 684213 w 1293813"/>
              <a:gd name="connsiteY4" fmla="*/ 361950 h 1222375"/>
              <a:gd name="connsiteX5" fmla="*/ 401638 w 1293813"/>
              <a:gd name="connsiteY5" fmla="*/ 725487 h 1222375"/>
              <a:gd name="connsiteX6" fmla="*/ 0 w 1293813"/>
              <a:gd name="connsiteY6" fmla="*/ 1222375 h 1222375"/>
              <a:gd name="connsiteX7" fmla="*/ 417513 w 1293813"/>
              <a:gd name="connsiteY7" fmla="*/ 1060450 h 1222375"/>
              <a:gd name="connsiteX8" fmla="*/ 811213 w 1293813"/>
              <a:gd name="connsiteY8" fmla="*/ 781050 h 1222375"/>
              <a:gd name="connsiteX9" fmla="*/ 1141413 w 1293813"/>
              <a:gd name="connsiteY9" fmla="*/ 463550 h 1222375"/>
              <a:gd name="connsiteX10" fmla="*/ 1268413 w 1293813"/>
              <a:gd name="connsiteY10" fmla="*/ 374650 h 1222375"/>
              <a:gd name="connsiteX11" fmla="*/ 1293813 w 1293813"/>
              <a:gd name="connsiteY11" fmla="*/ 298450 h 1222375"/>
              <a:gd name="connsiteX12" fmla="*/ 1293813 w 1293813"/>
              <a:gd name="connsiteY12" fmla="*/ 222250 h 1222375"/>
              <a:gd name="connsiteX13" fmla="*/ 1244601 w 1293813"/>
              <a:gd name="connsiteY13" fmla="*/ 157162 h 1222375"/>
              <a:gd name="connsiteX14" fmla="*/ 1141413 w 1293813"/>
              <a:gd name="connsiteY14" fmla="*/ 96837 h 1222375"/>
              <a:gd name="connsiteX15" fmla="*/ 841376 w 1293813"/>
              <a:gd name="connsiteY15" fmla="*/ 36513 h 1222375"/>
              <a:gd name="connsiteX16" fmla="*/ 582613 w 1293813"/>
              <a:gd name="connsiteY16" fmla="*/ 0 h 1222375"/>
              <a:gd name="connsiteX17" fmla="*/ 515938 w 1293813"/>
              <a:gd name="connsiteY17" fmla="*/ 34924 h 1222375"/>
              <a:gd name="connsiteX0" fmla="*/ 515938 w 1293813"/>
              <a:gd name="connsiteY0" fmla="*/ 34924 h 1222375"/>
              <a:gd name="connsiteX1" fmla="*/ 513830 w 1293813"/>
              <a:gd name="connsiteY1" fmla="*/ 110455 h 1222375"/>
              <a:gd name="connsiteX2" fmla="*/ 550863 w 1293813"/>
              <a:gd name="connsiteY2" fmla="*/ 187326 h 1222375"/>
              <a:gd name="connsiteX3" fmla="*/ 684213 w 1293813"/>
              <a:gd name="connsiteY3" fmla="*/ 273050 h 1222375"/>
              <a:gd name="connsiteX4" fmla="*/ 684213 w 1293813"/>
              <a:gd name="connsiteY4" fmla="*/ 361950 h 1222375"/>
              <a:gd name="connsiteX5" fmla="*/ 401638 w 1293813"/>
              <a:gd name="connsiteY5" fmla="*/ 725487 h 1222375"/>
              <a:gd name="connsiteX6" fmla="*/ 0 w 1293813"/>
              <a:gd name="connsiteY6" fmla="*/ 1222375 h 1222375"/>
              <a:gd name="connsiteX7" fmla="*/ 460375 w 1293813"/>
              <a:gd name="connsiteY7" fmla="*/ 1050925 h 1222375"/>
              <a:gd name="connsiteX8" fmla="*/ 811213 w 1293813"/>
              <a:gd name="connsiteY8" fmla="*/ 781050 h 1222375"/>
              <a:gd name="connsiteX9" fmla="*/ 1141413 w 1293813"/>
              <a:gd name="connsiteY9" fmla="*/ 463550 h 1222375"/>
              <a:gd name="connsiteX10" fmla="*/ 1268413 w 1293813"/>
              <a:gd name="connsiteY10" fmla="*/ 374650 h 1222375"/>
              <a:gd name="connsiteX11" fmla="*/ 1293813 w 1293813"/>
              <a:gd name="connsiteY11" fmla="*/ 298450 h 1222375"/>
              <a:gd name="connsiteX12" fmla="*/ 1293813 w 1293813"/>
              <a:gd name="connsiteY12" fmla="*/ 222250 h 1222375"/>
              <a:gd name="connsiteX13" fmla="*/ 1244601 w 1293813"/>
              <a:gd name="connsiteY13" fmla="*/ 157162 h 1222375"/>
              <a:gd name="connsiteX14" fmla="*/ 1141413 w 1293813"/>
              <a:gd name="connsiteY14" fmla="*/ 96837 h 1222375"/>
              <a:gd name="connsiteX15" fmla="*/ 841376 w 1293813"/>
              <a:gd name="connsiteY15" fmla="*/ 36513 h 1222375"/>
              <a:gd name="connsiteX16" fmla="*/ 582613 w 1293813"/>
              <a:gd name="connsiteY16" fmla="*/ 0 h 1222375"/>
              <a:gd name="connsiteX17" fmla="*/ 515938 w 1293813"/>
              <a:gd name="connsiteY17" fmla="*/ 34924 h 1222375"/>
              <a:gd name="connsiteX0" fmla="*/ 515938 w 1293813"/>
              <a:gd name="connsiteY0" fmla="*/ 34924 h 1222375"/>
              <a:gd name="connsiteX1" fmla="*/ 513830 w 1293813"/>
              <a:gd name="connsiteY1" fmla="*/ 110455 h 1222375"/>
              <a:gd name="connsiteX2" fmla="*/ 550863 w 1293813"/>
              <a:gd name="connsiteY2" fmla="*/ 187326 h 1222375"/>
              <a:gd name="connsiteX3" fmla="*/ 684213 w 1293813"/>
              <a:gd name="connsiteY3" fmla="*/ 273050 h 1222375"/>
              <a:gd name="connsiteX4" fmla="*/ 684213 w 1293813"/>
              <a:gd name="connsiteY4" fmla="*/ 361950 h 1222375"/>
              <a:gd name="connsiteX5" fmla="*/ 401638 w 1293813"/>
              <a:gd name="connsiteY5" fmla="*/ 725487 h 1222375"/>
              <a:gd name="connsiteX6" fmla="*/ 0 w 1293813"/>
              <a:gd name="connsiteY6" fmla="*/ 1222375 h 1222375"/>
              <a:gd name="connsiteX7" fmla="*/ 460375 w 1293813"/>
              <a:gd name="connsiteY7" fmla="*/ 1050925 h 1222375"/>
              <a:gd name="connsiteX8" fmla="*/ 815975 w 1293813"/>
              <a:gd name="connsiteY8" fmla="*/ 785813 h 1222375"/>
              <a:gd name="connsiteX9" fmla="*/ 1141413 w 1293813"/>
              <a:gd name="connsiteY9" fmla="*/ 463550 h 1222375"/>
              <a:gd name="connsiteX10" fmla="*/ 1268413 w 1293813"/>
              <a:gd name="connsiteY10" fmla="*/ 374650 h 1222375"/>
              <a:gd name="connsiteX11" fmla="*/ 1293813 w 1293813"/>
              <a:gd name="connsiteY11" fmla="*/ 298450 h 1222375"/>
              <a:gd name="connsiteX12" fmla="*/ 1293813 w 1293813"/>
              <a:gd name="connsiteY12" fmla="*/ 222250 h 1222375"/>
              <a:gd name="connsiteX13" fmla="*/ 1244601 w 1293813"/>
              <a:gd name="connsiteY13" fmla="*/ 157162 h 1222375"/>
              <a:gd name="connsiteX14" fmla="*/ 1141413 w 1293813"/>
              <a:gd name="connsiteY14" fmla="*/ 96837 h 1222375"/>
              <a:gd name="connsiteX15" fmla="*/ 841376 w 1293813"/>
              <a:gd name="connsiteY15" fmla="*/ 36513 h 1222375"/>
              <a:gd name="connsiteX16" fmla="*/ 582613 w 1293813"/>
              <a:gd name="connsiteY16" fmla="*/ 0 h 1222375"/>
              <a:gd name="connsiteX17" fmla="*/ 515938 w 1293813"/>
              <a:gd name="connsiteY17" fmla="*/ 34924 h 1222375"/>
              <a:gd name="connsiteX0" fmla="*/ 515938 w 1293813"/>
              <a:gd name="connsiteY0" fmla="*/ 34924 h 1222375"/>
              <a:gd name="connsiteX1" fmla="*/ 513830 w 1293813"/>
              <a:gd name="connsiteY1" fmla="*/ 110455 h 1222375"/>
              <a:gd name="connsiteX2" fmla="*/ 550863 w 1293813"/>
              <a:gd name="connsiteY2" fmla="*/ 187326 h 1222375"/>
              <a:gd name="connsiteX3" fmla="*/ 684213 w 1293813"/>
              <a:gd name="connsiteY3" fmla="*/ 273050 h 1222375"/>
              <a:gd name="connsiteX4" fmla="*/ 679451 w 1293813"/>
              <a:gd name="connsiteY4" fmla="*/ 338137 h 1222375"/>
              <a:gd name="connsiteX5" fmla="*/ 401638 w 1293813"/>
              <a:gd name="connsiteY5" fmla="*/ 725487 h 1222375"/>
              <a:gd name="connsiteX6" fmla="*/ 0 w 1293813"/>
              <a:gd name="connsiteY6" fmla="*/ 1222375 h 1222375"/>
              <a:gd name="connsiteX7" fmla="*/ 460375 w 1293813"/>
              <a:gd name="connsiteY7" fmla="*/ 1050925 h 1222375"/>
              <a:gd name="connsiteX8" fmla="*/ 815975 w 1293813"/>
              <a:gd name="connsiteY8" fmla="*/ 785813 h 1222375"/>
              <a:gd name="connsiteX9" fmla="*/ 1141413 w 1293813"/>
              <a:gd name="connsiteY9" fmla="*/ 463550 h 1222375"/>
              <a:gd name="connsiteX10" fmla="*/ 1268413 w 1293813"/>
              <a:gd name="connsiteY10" fmla="*/ 374650 h 1222375"/>
              <a:gd name="connsiteX11" fmla="*/ 1293813 w 1293813"/>
              <a:gd name="connsiteY11" fmla="*/ 298450 h 1222375"/>
              <a:gd name="connsiteX12" fmla="*/ 1293813 w 1293813"/>
              <a:gd name="connsiteY12" fmla="*/ 222250 h 1222375"/>
              <a:gd name="connsiteX13" fmla="*/ 1244601 w 1293813"/>
              <a:gd name="connsiteY13" fmla="*/ 157162 h 1222375"/>
              <a:gd name="connsiteX14" fmla="*/ 1141413 w 1293813"/>
              <a:gd name="connsiteY14" fmla="*/ 96837 h 1222375"/>
              <a:gd name="connsiteX15" fmla="*/ 841376 w 1293813"/>
              <a:gd name="connsiteY15" fmla="*/ 36513 h 1222375"/>
              <a:gd name="connsiteX16" fmla="*/ 582613 w 1293813"/>
              <a:gd name="connsiteY16" fmla="*/ 0 h 1222375"/>
              <a:gd name="connsiteX17" fmla="*/ 515938 w 1293813"/>
              <a:gd name="connsiteY17" fmla="*/ 34924 h 122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293813" h="1222375">
                <a:moveTo>
                  <a:pt x="515938" y="34924"/>
                </a:moveTo>
                <a:cubicBezTo>
                  <a:pt x="516823" y="58513"/>
                  <a:pt x="512945" y="86866"/>
                  <a:pt x="513830" y="110455"/>
                </a:cubicBezTo>
                <a:lnTo>
                  <a:pt x="550863" y="187326"/>
                </a:lnTo>
                <a:lnTo>
                  <a:pt x="684213" y="273050"/>
                </a:lnTo>
                <a:lnTo>
                  <a:pt x="679451" y="338137"/>
                </a:lnTo>
                <a:lnTo>
                  <a:pt x="401638" y="725487"/>
                </a:lnTo>
                <a:lnTo>
                  <a:pt x="0" y="1222375"/>
                </a:lnTo>
                <a:lnTo>
                  <a:pt x="460375" y="1050925"/>
                </a:lnTo>
                <a:lnTo>
                  <a:pt x="815975" y="785813"/>
                </a:lnTo>
                <a:lnTo>
                  <a:pt x="1141413" y="463550"/>
                </a:lnTo>
                <a:lnTo>
                  <a:pt x="1268413" y="374650"/>
                </a:lnTo>
                <a:lnTo>
                  <a:pt x="1293813" y="298450"/>
                </a:lnTo>
                <a:lnTo>
                  <a:pt x="1293813" y="222250"/>
                </a:lnTo>
                <a:lnTo>
                  <a:pt x="1244601" y="157162"/>
                </a:lnTo>
                <a:lnTo>
                  <a:pt x="1141413" y="96837"/>
                </a:lnTo>
                <a:lnTo>
                  <a:pt x="841376" y="36513"/>
                </a:lnTo>
                <a:lnTo>
                  <a:pt x="582613" y="0"/>
                </a:lnTo>
                <a:lnTo>
                  <a:pt x="515938" y="34924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7" name="フリーフォーム 36"/>
          <p:cNvSpPr/>
          <p:nvPr/>
        </p:nvSpPr>
        <p:spPr>
          <a:xfrm>
            <a:off x="3060700" y="2012951"/>
            <a:ext cx="889000" cy="1971674"/>
          </a:xfrm>
          <a:custGeom>
            <a:avLst/>
            <a:gdLst>
              <a:gd name="connsiteX0" fmla="*/ 0 w 889000"/>
              <a:gd name="connsiteY0" fmla="*/ 25400 h 1943100"/>
              <a:gd name="connsiteX1" fmla="*/ 12700 w 889000"/>
              <a:gd name="connsiteY1" fmla="*/ 152400 h 1943100"/>
              <a:gd name="connsiteX2" fmla="*/ 114300 w 889000"/>
              <a:gd name="connsiteY2" fmla="*/ 228600 h 1943100"/>
              <a:gd name="connsiteX3" fmla="*/ 254000 w 889000"/>
              <a:gd name="connsiteY3" fmla="*/ 381000 h 1943100"/>
              <a:gd name="connsiteX4" fmla="*/ 304800 w 889000"/>
              <a:gd name="connsiteY4" fmla="*/ 520700 h 1943100"/>
              <a:gd name="connsiteX5" fmla="*/ 368300 w 889000"/>
              <a:gd name="connsiteY5" fmla="*/ 939800 h 1943100"/>
              <a:gd name="connsiteX6" fmla="*/ 368300 w 889000"/>
              <a:gd name="connsiteY6" fmla="*/ 1358900 h 1943100"/>
              <a:gd name="connsiteX7" fmla="*/ 381000 w 889000"/>
              <a:gd name="connsiteY7" fmla="*/ 1536700 h 1943100"/>
              <a:gd name="connsiteX8" fmla="*/ 469900 w 889000"/>
              <a:gd name="connsiteY8" fmla="*/ 1739900 h 1943100"/>
              <a:gd name="connsiteX9" fmla="*/ 533400 w 889000"/>
              <a:gd name="connsiteY9" fmla="*/ 1866900 h 1943100"/>
              <a:gd name="connsiteX10" fmla="*/ 596900 w 889000"/>
              <a:gd name="connsiteY10" fmla="*/ 1930400 h 1943100"/>
              <a:gd name="connsiteX11" fmla="*/ 723900 w 889000"/>
              <a:gd name="connsiteY11" fmla="*/ 1943100 h 1943100"/>
              <a:gd name="connsiteX12" fmla="*/ 787400 w 889000"/>
              <a:gd name="connsiteY12" fmla="*/ 1879600 h 1943100"/>
              <a:gd name="connsiteX13" fmla="*/ 889000 w 889000"/>
              <a:gd name="connsiteY13" fmla="*/ 1790700 h 1943100"/>
              <a:gd name="connsiteX14" fmla="*/ 838200 w 889000"/>
              <a:gd name="connsiteY14" fmla="*/ 1473200 h 1943100"/>
              <a:gd name="connsiteX15" fmla="*/ 762000 w 889000"/>
              <a:gd name="connsiteY15" fmla="*/ 1066800 h 1943100"/>
              <a:gd name="connsiteX16" fmla="*/ 723900 w 889000"/>
              <a:gd name="connsiteY16" fmla="*/ 723900 h 1943100"/>
              <a:gd name="connsiteX17" fmla="*/ 660400 w 889000"/>
              <a:gd name="connsiteY17" fmla="*/ 419100 h 1943100"/>
              <a:gd name="connsiteX18" fmla="*/ 457200 w 889000"/>
              <a:gd name="connsiteY18" fmla="*/ 101600 h 1943100"/>
              <a:gd name="connsiteX19" fmla="*/ 292100 w 889000"/>
              <a:gd name="connsiteY19" fmla="*/ 25400 h 1943100"/>
              <a:gd name="connsiteX20" fmla="*/ 165100 w 889000"/>
              <a:gd name="connsiteY20" fmla="*/ 0 h 1943100"/>
              <a:gd name="connsiteX21" fmla="*/ 63500 w 889000"/>
              <a:gd name="connsiteY21" fmla="*/ 0 h 1943100"/>
              <a:gd name="connsiteX22" fmla="*/ 0 w 889000"/>
              <a:gd name="connsiteY22" fmla="*/ 25400 h 1943100"/>
              <a:gd name="connsiteX0" fmla="*/ 0 w 889000"/>
              <a:gd name="connsiteY0" fmla="*/ 25400 h 1943100"/>
              <a:gd name="connsiteX1" fmla="*/ 12700 w 889000"/>
              <a:gd name="connsiteY1" fmla="*/ 152400 h 1943100"/>
              <a:gd name="connsiteX2" fmla="*/ 114300 w 889000"/>
              <a:gd name="connsiteY2" fmla="*/ 228600 h 1943100"/>
              <a:gd name="connsiteX3" fmla="*/ 254000 w 889000"/>
              <a:gd name="connsiteY3" fmla="*/ 381000 h 1943100"/>
              <a:gd name="connsiteX4" fmla="*/ 304800 w 889000"/>
              <a:gd name="connsiteY4" fmla="*/ 520700 h 1943100"/>
              <a:gd name="connsiteX5" fmla="*/ 368300 w 889000"/>
              <a:gd name="connsiteY5" fmla="*/ 939800 h 1943100"/>
              <a:gd name="connsiteX6" fmla="*/ 368300 w 889000"/>
              <a:gd name="connsiteY6" fmla="*/ 1358900 h 1943100"/>
              <a:gd name="connsiteX7" fmla="*/ 381000 w 889000"/>
              <a:gd name="connsiteY7" fmla="*/ 1536700 h 1943100"/>
              <a:gd name="connsiteX8" fmla="*/ 469900 w 889000"/>
              <a:gd name="connsiteY8" fmla="*/ 1739900 h 1943100"/>
              <a:gd name="connsiteX9" fmla="*/ 533400 w 889000"/>
              <a:gd name="connsiteY9" fmla="*/ 1866900 h 1943100"/>
              <a:gd name="connsiteX10" fmla="*/ 596900 w 889000"/>
              <a:gd name="connsiteY10" fmla="*/ 1930400 h 1943100"/>
              <a:gd name="connsiteX11" fmla="*/ 723900 w 889000"/>
              <a:gd name="connsiteY11" fmla="*/ 1943100 h 1943100"/>
              <a:gd name="connsiteX12" fmla="*/ 787400 w 889000"/>
              <a:gd name="connsiteY12" fmla="*/ 1879600 h 1943100"/>
              <a:gd name="connsiteX13" fmla="*/ 889000 w 889000"/>
              <a:gd name="connsiteY13" fmla="*/ 1790700 h 1943100"/>
              <a:gd name="connsiteX14" fmla="*/ 838200 w 889000"/>
              <a:gd name="connsiteY14" fmla="*/ 1473200 h 1943100"/>
              <a:gd name="connsiteX15" fmla="*/ 762000 w 889000"/>
              <a:gd name="connsiteY15" fmla="*/ 1066800 h 1943100"/>
              <a:gd name="connsiteX16" fmla="*/ 723900 w 889000"/>
              <a:gd name="connsiteY16" fmla="*/ 723900 h 1943100"/>
              <a:gd name="connsiteX17" fmla="*/ 660400 w 889000"/>
              <a:gd name="connsiteY17" fmla="*/ 419100 h 1943100"/>
              <a:gd name="connsiteX18" fmla="*/ 457200 w 889000"/>
              <a:gd name="connsiteY18" fmla="*/ 101600 h 1943100"/>
              <a:gd name="connsiteX19" fmla="*/ 296862 w 889000"/>
              <a:gd name="connsiteY19" fmla="*/ 6350 h 1943100"/>
              <a:gd name="connsiteX20" fmla="*/ 165100 w 889000"/>
              <a:gd name="connsiteY20" fmla="*/ 0 h 1943100"/>
              <a:gd name="connsiteX21" fmla="*/ 63500 w 889000"/>
              <a:gd name="connsiteY21" fmla="*/ 0 h 1943100"/>
              <a:gd name="connsiteX22" fmla="*/ 0 w 889000"/>
              <a:gd name="connsiteY22" fmla="*/ 25400 h 1943100"/>
              <a:gd name="connsiteX0" fmla="*/ 0 w 889000"/>
              <a:gd name="connsiteY0" fmla="*/ 39687 h 1957387"/>
              <a:gd name="connsiteX1" fmla="*/ 12700 w 889000"/>
              <a:gd name="connsiteY1" fmla="*/ 166687 h 1957387"/>
              <a:gd name="connsiteX2" fmla="*/ 114300 w 889000"/>
              <a:gd name="connsiteY2" fmla="*/ 242887 h 1957387"/>
              <a:gd name="connsiteX3" fmla="*/ 254000 w 889000"/>
              <a:gd name="connsiteY3" fmla="*/ 395287 h 1957387"/>
              <a:gd name="connsiteX4" fmla="*/ 304800 w 889000"/>
              <a:gd name="connsiteY4" fmla="*/ 534987 h 1957387"/>
              <a:gd name="connsiteX5" fmla="*/ 368300 w 889000"/>
              <a:gd name="connsiteY5" fmla="*/ 954087 h 1957387"/>
              <a:gd name="connsiteX6" fmla="*/ 368300 w 889000"/>
              <a:gd name="connsiteY6" fmla="*/ 1373187 h 1957387"/>
              <a:gd name="connsiteX7" fmla="*/ 381000 w 889000"/>
              <a:gd name="connsiteY7" fmla="*/ 1550987 h 1957387"/>
              <a:gd name="connsiteX8" fmla="*/ 469900 w 889000"/>
              <a:gd name="connsiteY8" fmla="*/ 1754187 h 1957387"/>
              <a:gd name="connsiteX9" fmla="*/ 533400 w 889000"/>
              <a:gd name="connsiteY9" fmla="*/ 1881187 h 1957387"/>
              <a:gd name="connsiteX10" fmla="*/ 596900 w 889000"/>
              <a:gd name="connsiteY10" fmla="*/ 1944687 h 1957387"/>
              <a:gd name="connsiteX11" fmla="*/ 723900 w 889000"/>
              <a:gd name="connsiteY11" fmla="*/ 1957387 h 1957387"/>
              <a:gd name="connsiteX12" fmla="*/ 787400 w 889000"/>
              <a:gd name="connsiteY12" fmla="*/ 1893887 h 1957387"/>
              <a:gd name="connsiteX13" fmla="*/ 889000 w 889000"/>
              <a:gd name="connsiteY13" fmla="*/ 1804987 h 1957387"/>
              <a:gd name="connsiteX14" fmla="*/ 838200 w 889000"/>
              <a:gd name="connsiteY14" fmla="*/ 1487487 h 1957387"/>
              <a:gd name="connsiteX15" fmla="*/ 762000 w 889000"/>
              <a:gd name="connsiteY15" fmla="*/ 1081087 h 1957387"/>
              <a:gd name="connsiteX16" fmla="*/ 723900 w 889000"/>
              <a:gd name="connsiteY16" fmla="*/ 738187 h 1957387"/>
              <a:gd name="connsiteX17" fmla="*/ 660400 w 889000"/>
              <a:gd name="connsiteY17" fmla="*/ 433387 h 1957387"/>
              <a:gd name="connsiteX18" fmla="*/ 457200 w 889000"/>
              <a:gd name="connsiteY18" fmla="*/ 115887 h 1957387"/>
              <a:gd name="connsiteX19" fmla="*/ 296862 w 889000"/>
              <a:gd name="connsiteY19" fmla="*/ 20637 h 1957387"/>
              <a:gd name="connsiteX20" fmla="*/ 160338 w 889000"/>
              <a:gd name="connsiteY20" fmla="*/ 0 h 1957387"/>
              <a:gd name="connsiteX21" fmla="*/ 63500 w 889000"/>
              <a:gd name="connsiteY21" fmla="*/ 14287 h 1957387"/>
              <a:gd name="connsiteX22" fmla="*/ 0 w 889000"/>
              <a:gd name="connsiteY22" fmla="*/ 39687 h 1957387"/>
              <a:gd name="connsiteX0" fmla="*/ 0 w 889000"/>
              <a:gd name="connsiteY0" fmla="*/ 39687 h 1957387"/>
              <a:gd name="connsiteX1" fmla="*/ 12700 w 889000"/>
              <a:gd name="connsiteY1" fmla="*/ 166687 h 1957387"/>
              <a:gd name="connsiteX2" fmla="*/ 114300 w 889000"/>
              <a:gd name="connsiteY2" fmla="*/ 242887 h 1957387"/>
              <a:gd name="connsiteX3" fmla="*/ 254000 w 889000"/>
              <a:gd name="connsiteY3" fmla="*/ 395287 h 1957387"/>
              <a:gd name="connsiteX4" fmla="*/ 304800 w 889000"/>
              <a:gd name="connsiteY4" fmla="*/ 534987 h 1957387"/>
              <a:gd name="connsiteX5" fmla="*/ 368300 w 889000"/>
              <a:gd name="connsiteY5" fmla="*/ 954087 h 1957387"/>
              <a:gd name="connsiteX6" fmla="*/ 368300 w 889000"/>
              <a:gd name="connsiteY6" fmla="*/ 1373187 h 1957387"/>
              <a:gd name="connsiteX7" fmla="*/ 381000 w 889000"/>
              <a:gd name="connsiteY7" fmla="*/ 1550987 h 1957387"/>
              <a:gd name="connsiteX8" fmla="*/ 469900 w 889000"/>
              <a:gd name="connsiteY8" fmla="*/ 1754187 h 1957387"/>
              <a:gd name="connsiteX9" fmla="*/ 533400 w 889000"/>
              <a:gd name="connsiteY9" fmla="*/ 1881187 h 1957387"/>
              <a:gd name="connsiteX10" fmla="*/ 596900 w 889000"/>
              <a:gd name="connsiteY10" fmla="*/ 1944687 h 1957387"/>
              <a:gd name="connsiteX11" fmla="*/ 723900 w 889000"/>
              <a:gd name="connsiteY11" fmla="*/ 1957387 h 1957387"/>
              <a:gd name="connsiteX12" fmla="*/ 787400 w 889000"/>
              <a:gd name="connsiteY12" fmla="*/ 1893887 h 1957387"/>
              <a:gd name="connsiteX13" fmla="*/ 889000 w 889000"/>
              <a:gd name="connsiteY13" fmla="*/ 1804987 h 1957387"/>
              <a:gd name="connsiteX14" fmla="*/ 838200 w 889000"/>
              <a:gd name="connsiteY14" fmla="*/ 1487487 h 1957387"/>
              <a:gd name="connsiteX15" fmla="*/ 762000 w 889000"/>
              <a:gd name="connsiteY15" fmla="*/ 1081087 h 1957387"/>
              <a:gd name="connsiteX16" fmla="*/ 723900 w 889000"/>
              <a:gd name="connsiteY16" fmla="*/ 738187 h 1957387"/>
              <a:gd name="connsiteX17" fmla="*/ 660400 w 889000"/>
              <a:gd name="connsiteY17" fmla="*/ 433387 h 1957387"/>
              <a:gd name="connsiteX18" fmla="*/ 457200 w 889000"/>
              <a:gd name="connsiteY18" fmla="*/ 115887 h 1957387"/>
              <a:gd name="connsiteX19" fmla="*/ 296862 w 889000"/>
              <a:gd name="connsiteY19" fmla="*/ 20637 h 1957387"/>
              <a:gd name="connsiteX20" fmla="*/ 160338 w 889000"/>
              <a:gd name="connsiteY20" fmla="*/ 0 h 1957387"/>
              <a:gd name="connsiteX21" fmla="*/ 63500 w 889000"/>
              <a:gd name="connsiteY21" fmla="*/ 9524 h 1957387"/>
              <a:gd name="connsiteX22" fmla="*/ 0 w 889000"/>
              <a:gd name="connsiteY22" fmla="*/ 39687 h 1957387"/>
              <a:gd name="connsiteX0" fmla="*/ 0 w 889000"/>
              <a:gd name="connsiteY0" fmla="*/ 39687 h 1957387"/>
              <a:gd name="connsiteX1" fmla="*/ 12700 w 889000"/>
              <a:gd name="connsiteY1" fmla="*/ 166687 h 1957387"/>
              <a:gd name="connsiteX2" fmla="*/ 114300 w 889000"/>
              <a:gd name="connsiteY2" fmla="*/ 242887 h 1957387"/>
              <a:gd name="connsiteX3" fmla="*/ 254000 w 889000"/>
              <a:gd name="connsiteY3" fmla="*/ 395287 h 1957387"/>
              <a:gd name="connsiteX4" fmla="*/ 304800 w 889000"/>
              <a:gd name="connsiteY4" fmla="*/ 534987 h 1957387"/>
              <a:gd name="connsiteX5" fmla="*/ 368300 w 889000"/>
              <a:gd name="connsiteY5" fmla="*/ 954087 h 1957387"/>
              <a:gd name="connsiteX6" fmla="*/ 368300 w 889000"/>
              <a:gd name="connsiteY6" fmla="*/ 1373187 h 1957387"/>
              <a:gd name="connsiteX7" fmla="*/ 381000 w 889000"/>
              <a:gd name="connsiteY7" fmla="*/ 1550987 h 1957387"/>
              <a:gd name="connsiteX8" fmla="*/ 450850 w 889000"/>
              <a:gd name="connsiteY8" fmla="*/ 1768474 h 1957387"/>
              <a:gd name="connsiteX9" fmla="*/ 533400 w 889000"/>
              <a:gd name="connsiteY9" fmla="*/ 1881187 h 1957387"/>
              <a:gd name="connsiteX10" fmla="*/ 596900 w 889000"/>
              <a:gd name="connsiteY10" fmla="*/ 1944687 h 1957387"/>
              <a:gd name="connsiteX11" fmla="*/ 723900 w 889000"/>
              <a:gd name="connsiteY11" fmla="*/ 1957387 h 1957387"/>
              <a:gd name="connsiteX12" fmla="*/ 787400 w 889000"/>
              <a:gd name="connsiteY12" fmla="*/ 1893887 h 1957387"/>
              <a:gd name="connsiteX13" fmla="*/ 889000 w 889000"/>
              <a:gd name="connsiteY13" fmla="*/ 1804987 h 1957387"/>
              <a:gd name="connsiteX14" fmla="*/ 838200 w 889000"/>
              <a:gd name="connsiteY14" fmla="*/ 1487487 h 1957387"/>
              <a:gd name="connsiteX15" fmla="*/ 762000 w 889000"/>
              <a:gd name="connsiteY15" fmla="*/ 1081087 h 1957387"/>
              <a:gd name="connsiteX16" fmla="*/ 723900 w 889000"/>
              <a:gd name="connsiteY16" fmla="*/ 738187 h 1957387"/>
              <a:gd name="connsiteX17" fmla="*/ 660400 w 889000"/>
              <a:gd name="connsiteY17" fmla="*/ 433387 h 1957387"/>
              <a:gd name="connsiteX18" fmla="*/ 457200 w 889000"/>
              <a:gd name="connsiteY18" fmla="*/ 115887 h 1957387"/>
              <a:gd name="connsiteX19" fmla="*/ 296862 w 889000"/>
              <a:gd name="connsiteY19" fmla="*/ 20637 h 1957387"/>
              <a:gd name="connsiteX20" fmla="*/ 160338 w 889000"/>
              <a:gd name="connsiteY20" fmla="*/ 0 h 1957387"/>
              <a:gd name="connsiteX21" fmla="*/ 63500 w 889000"/>
              <a:gd name="connsiteY21" fmla="*/ 9524 h 1957387"/>
              <a:gd name="connsiteX22" fmla="*/ 0 w 889000"/>
              <a:gd name="connsiteY22" fmla="*/ 39687 h 1957387"/>
              <a:gd name="connsiteX0" fmla="*/ 0 w 889000"/>
              <a:gd name="connsiteY0" fmla="*/ 39687 h 1957387"/>
              <a:gd name="connsiteX1" fmla="*/ 12700 w 889000"/>
              <a:gd name="connsiteY1" fmla="*/ 166687 h 1957387"/>
              <a:gd name="connsiteX2" fmla="*/ 114300 w 889000"/>
              <a:gd name="connsiteY2" fmla="*/ 242887 h 1957387"/>
              <a:gd name="connsiteX3" fmla="*/ 254000 w 889000"/>
              <a:gd name="connsiteY3" fmla="*/ 395287 h 1957387"/>
              <a:gd name="connsiteX4" fmla="*/ 304800 w 889000"/>
              <a:gd name="connsiteY4" fmla="*/ 534987 h 1957387"/>
              <a:gd name="connsiteX5" fmla="*/ 368300 w 889000"/>
              <a:gd name="connsiteY5" fmla="*/ 954087 h 1957387"/>
              <a:gd name="connsiteX6" fmla="*/ 368300 w 889000"/>
              <a:gd name="connsiteY6" fmla="*/ 1373187 h 1957387"/>
              <a:gd name="connsiteX7" fmla="*/ 381000 w 889000"/>
              <a:gd name="connsiteY7" fmla="*/ 1550987 h 1957387"/>
              <a:gd name="connsiteX8" fmla="*/ 450850 w 889000"/>
              <a:gd name="connsiteY8" fmla="*/ 1768474 h 1957387"/>
              <a:gd name="connsiteX9" fmla="*/ 533400 w 889000"/>
              <a:gd name="connsiteY9" fmla="*/ 1881187 h 1957387"/>
              <a:gd name="connsiteX10" fmla="*/ 596900 w 889000"/>
              <a:gd name="connsiteY10" fmla="*/ 1944687 h 1957387"/>
              <a:gd name="connsiteX11" fmla="*/ 723900 w 889000"/>
              <a:gd name="connsiteY11" fmla="*/ 1957387 h 1957387"/>
              <a:gd name="connsiteX12" fmla="*/ 801688 w 889000"/>
              <a:gd name="connsiteY12" fmla="*/ 1917699 h 1957387"/>
              <a:gd name="connsiteX13" fmla="*/ 889000 w 889000"/>
              <a:gd name="connsiteY13" fmla="*/ 1804987 h 1957387"/>
              <a:gd name="connsiteX14" fmla="*/ 838200 w 889000"/>
              <a:gd name="connsiteY14" fmla="*/ 1487487 h 1957387"/>
              <a:gd name="connsiteX15" fmla="*/ 762000 w 889000"/>
              <a:gd name="connsiteY15" fmla="*/ 1081087 h 1957387"/>
              <a:gd name="connsiteX16" fmla="*/ 723900 w 889000"/>
              <a:gd name="connsiteY16" fmla="*/ 738187 h 1957387"/>
              <a:gd name="connsiteX17" fmla="*/ 660400 w 889000"/>
              <a:gd name="connsiteY17" fmla="*/ 433387 h 1957387"/>
              <a:gd name="connsiteX18" fmla="*/ 457200 w 889000"/>
              <a:gd name="connsiteY18" fmla="*/ 115887 h 1957387"/>
              <a:gd name="connsiteX19" fmla="*/ 296862 w 889000"/>
              <a:gd name="connsiteY19" fmla="*/ 20637 h 1957387"/>
              <a:gd name="connsiteX20" fmla="*/ 160338 w 889000"/>
              <a:gd name="connsiteY20" fmla="*/ 0 h 1957387"/>
              <a:gd name="connsiteX21" fmla="*/ 63500 w 889000"/>
              <a:gd name="connsiteY21" fmla="*/ 9524 h 1957387"/>
              <a:gd name="connsiteX22" fmla="*/ 0 w 889000"/>
              <a:gd name="connsiteY22" fmla="*/ 39687 h 1957387"/>
              <a:gd name="connsiteX0" fmla="*/ 0 w 889000"/>
              <a:gd name="connsiteY0" fmla="*/ 39687 h 1966912"/>
              <a:gd name="connsiteX1" fmla="*/ 12700 w 889000"/>
              <a:gd name="connsiteY1" fmla="*/ 166687 h 1966912"/>
              <a:gd name="connsiteX2" fmla="*/ 114300 w 889000"/>
              <a:gd name="connsiteY2" fmla="*/ 242887 h 1966912"/>
              <a:gd name="connsiteX3" fmla="*/ 254000 w 889000"/>
              <a:gd name="connsiteY3" fmla="*/ 395287 h 1966912"/>
              <a:gd name="connsiteX4" fmla="*/ 304800 w 889000"/>
              <a:gd name="connsiteY4" fmla="*/ 534987 h 1966912"/>
              <a:gd name="connsiteX5" fmla="*/ 368300 w 889000"/>
              <a:gd name="connsiteY5" fmla="*/ 954087 h 1966912"/>
              <a:gd name="connsiteX6" fmla="*/ 368300 w 889000"/>
              <a:gd name="connsiteY6" fmla="*/ 1373187 h 1966912"/>
              <a:gd name="connsiteX7" fmla="*/ 381000 w 889000"/>
              <a:gd name="connsiteY7" fmla="*/ 1550987 h 1966912"/>
              <a:gd name="connsiteX8" fmla="*/ 450850 w 889000"/>
              <a:gd name="connsiteY8" fmla="*/ 1768474 h 1966912"/>
              <a:gd name="connsiteX9" fmla="*/ 533400 w 889000"/>
              <a:gd name="connsiteY9" fmla="*/ 1881187 h 1966912"/>
              <a:gd name="connsiteX10" fmla="*/ 596900 w 889000"/>
              <a:gd name="connsiteY10" fmla="*/ 1944687 h 1966912"/>
              <a:gd name="connsiteX11" fmla="*/ 709612 w 889000"/>
              <a:gd name="connsiteY11" fmla="*/ 1966912 h 1966912"/>
              <a:gd name="connsiteX12" fmla="*/ 801688 w 889000"/>
              <a:gd name="connsiteY12" fmla="*/ 1917699 h 1966912"/>
              <a:gd name="connsiteX13" fmla="*/ 889000 w 889000"/>
              <a:gd name="connsiteY13" fmla="*/ 1804987 h 1966912"/>
              <a:gd name="connsiteX14" fmla="*/ 838200 w 889000"/>
              <a:gd name="connsiteY14" fmla="*/ 1487487 h 1966912"/>
              <a:gd name="connsiteX15" fmla="*/ 762000 w 889000"/>
              <a:gd name="connsiteY15" fmla="*/ 1081087 h 1966912"/>
              <a:gd name="connsiteX16" fmla="*/ 723900 w 889000"/>
              <a:gd name="connsiteY16" fmla="*/ 738187 h 1966912"/>
              <a:gd name="connsiteX17" fmla="*/ 660400 w 889000"/>
              <a:gd name="connsiteY17" fmla="*/ 433387 h 1966912"/>
              <a:gd name="connsiteX18" fmla="*/ 457200 w 889000"/>
              <a:gd name="connsiteY18" fmla="*/ 115887 h 1966912"/>
              <a:gd name="connsiteX19" fmla="*/ 296862 w 889000"/>
              <a:gd name="connsiteY19" fmla="*/ 20637 h 1966912"/>
              <a:gd name="connsiteX20" fmla="*/ 160338 w 889000"/>
              <a:gd name="connsiteY20" fmla="*/ 0 h 1966912"/>
              <a:gd name="connsiteX21" fmla="*/ 63500 w 889000"/>
              <a:gd name="connsiteY21" fmla="*/ 9524 h 1966912"/>
              <a:gd name="connsiteX22" fmla="*/ 0 w 889000"/>
              <a:gd name="connsiteY22" fmla="*/ 39687 h 1966912"/>
              <a:gd name="connsiteX0" fmla="*/ 0 w 889000"/>
              <a:gd name="connsiteY0" fmla="*/ 44449 h 1971674"/>
              <a:gd name="connsiteX1" fmla="*/ 12700 w 889000"/>
              <a:gd name="connsiteY1" fmla="*/ 171449 h 1971674"/>
              <a:gd name="connsiteX2" fmla="*/ 114300 w 889000"/>
              <a:gd name="connsiteY2" fmla="*/ 247649 h 1971674"/>
              <a:gd name="connsiteX3" fmla="*/ 254000 w 889000"/>
              <a:gd name="connsiteY3" fmla="*/ 400049 h 1971674"/>
              <a:gd name="connsiteX4" fmla="*/ 304800 w 889000"/>
              <a:gd name="connsiteY4" fmla="*/ 539749 h 1971674"/>
              <a:gd name="connsiteX5" fmla="*/ 368300 w 889000"/>
              <a:gd name="connsiteY5" fmla="*/ 958849 h 1971674"/>
              <a:gd name="connsiteX6" fmla="*/ 368300 w 889000"/>
              <a:gd name="connsiteY6" fmla="*/ 1377949 h 1971674"/>
              <a:gd name="connsiteX7" fmla="*/ 381000 w 889000"/>
              <a:gd name="connsiteY7" fmla="*/ 1555749 h 1971674"/>
              <a:gd name="connsiteX8" fmla="*/ 450850 w 889000"/>
              <a:gd name="connsiteY8" fmla="*/ 1773236 h 1971674"/>
              <a:gd name="connsiteX9" fmla="*/ 533400 w 889000"/>
              <a:gd name="connsiteY9" fmla="*/ 1885949 h 1971674"/>
              <a:gd name="connsiteX10" fmla="*/ 596900 w 889000"/>
              <a:gd name="connsiteY10" fmla="*/ 1949449 h 1971674"/>
              <a:gd name="connsiteX11" fmla="*/ 709612 w 889000"/>
              <a:gd name="connsiteY11" fmla="*/ 1971674 h 1971674"/>
              <a:gd name="connsiteX12" fmla="*/ 801688 w 889000"/>
              <a:gd name="connsiteY12" fmla="*/ 1922461 h 1971674"/>
              <a:gd name="connsiteX13" fmla="*/ 889000 w 889000"/>
              <a:gd name="connsiteY13" fmla="*/ 1809749 h 1971674"/>
              <a:gd name="connsiteX14" fmla="*/ 838200 w 889000"/>
              <a:gd name="connsiteY14" fmla="*/ 1492249 h 1971674"/>
              <a:gd name="connsiteX15" fmla="*/ 762000 w 889000"/>
              <a:gd name="connsiteY15" fmla="*/ 1085849 h 1971674"/>
              <a:gd name="connsiteX16" fmla="*/ 723900 w 889000"/>
              <a:gd name="connsiteY16" fmla="*/ 742949 h 1971674"/>
              <a:gd name="connsiteX17" fmla="*/ 660400 w 889000"/>
              <a:gd name="connsiteY17" fmla="*/ 438149 h 1971674"/>
              <a:gd name="connsiteX18" fmla="*/ 457200 w 889000"/>
              <a:gd name="connsiteY18" fmla="*/ 120649 h 1971674"/>
              <a:gd name="connsiteX19" fmla="*/ 296862 w 889000"/>
              <a:gd name="connsiteY19" fmla="*/ 25399 h 1971674"/>
              <a:gd name="connsiteX20" fmla="*/ 160338 w 889000"/>
              <a:gd name="connsiteY20" fmla="*/ 0 h 1971674"/>
              <a:gd name="connsiteX21" fmla="*/ 63500 w 889000"/>
              <a:gd name="connsiteY21" fmla="*/ 14286 h 1971674"/>
              <a:gd name="connsiteX22" fmla="*/ 0 w 889000"/>
              <a:gd name="connsiteY22" fmla="*/ 44449 h 1971674"/>
              <a:gd name="connsiteX0" fmla="*/ 0 w 889000"/>
              <a:gd name="connsiteY0" fmla="*/ 44449 h 1971674"/>
              <a:gd name="connsiteX1" fmla="*/ 12700 w 889000"/>
              <a:gd name="connsiteY1" fmla="*/ 171449 h 1971674"/>
              <a:gd name="connsiteX2" fmla="*/ 114300 w 889000"/>
              <a:gd name="connsiteY2" fmla="*/ 247649 h 1971674"/>
              <a:gd name="connsiteX3" fmla="*/ 254000 w 889000"/>
              <a:gd name="connsiteY3" fmla="*/ 400049 h 1971674"/>
              <a:gd name="connsiteX4" fmla="*/ 304800 w 889000"/>
              <a:gd name="connsiteY4" fmla="*/ 539749 h 1971674"/>
              <a:gd name="connsiteX5" fmla="*/ 368300 w 889000"/>
              <a:gd name="connsiteY5" fmla="*/ 958849 h 1971674"/>
              <a:gd name="connsiteX6" fmla="*/ 368300 w 889000"/>
              <a:gd name="connsiteY6" fmla="*/ 1377949 h 1971674"/>
              <a:gd name="connsiteX7" fmla="*/ 381000 w 889000"/>
              <a:gd name="connsiteY7" fmla="*/ 1555749 h 1971674"/>
              <a:gd name="connsiteX8" fmla="*/ 450850 w 889000"/>
              <a:gd name="connsiteY8" fmla="*/ 1773236 h 1971674"/>
              <a:gd name="connsiteX9" fmla="*/ 533400 w 889000"/>
              <a:gd name="connsiteY9" fmla="*/ 1885949 h 1971674"/>
              <a:gd name="connsiteX10" fmla="*/ 596900 w 889000"/>
              <a:gd name="connsiteY10" fmla="*/ 1949449 h 1971674"/>
              <a:gd name="connsiteX11" fmla="*/ 709612 w 889000"/>
              <a:gd name="connsiteY11" fmla="*/ 1971674 h 1971674"/>
              <a:gd name="connsiteX12" fmla="*/ 801688 w 889000"/>
              <a:gd name="connsiteY12" fmla="*/ 1922461 h 1971674"/>
              <a:gd name="connsiteX13" fmla="*/ 889000 w 889000"/>
              <a:gd name="connsiteY13" fmla="*/ 1809749 h 1971674"/>
              <a:gd name="connsiteX14" fmla="*/ 838200 w 889000"/>
              <a:gd name="connsiteY14" fmla="*/ 1492249 h 1971674"/>
              <a:gd name="connsiteX15" fmla="*/ 762000 w 889000"/>
              <a:gd name="connsiteY15" fmla="*/ 1085849 h 1971674"/>
              <a:gd name="connsiteX16" fmla="*/ 723900 w 889000"/>
              <a:gd name="connsiteY16" fmla="*/ 742949 h 1971674"/>
              <a:gd name="connsiteX17" fmla="*/ 660400 w 889000"/>
              <a:gd name="connsiteY17" fmla="*/ 438149 h 1971674"/>
              <a:gd name="connsiteX18" fmla="*/ 457200 w 889000"/>
              <a:gd name="connsiteY18" fmla="*/ 120649 h 1971674"/>
              <a:gd name="connsiteX19" fmla="*/ 296862 w 889000"/>
              <a:gd name="connsiteY19" fmla="*/ 25399 h 1971674"/>
              <a:gd name="connsiteX20" fmla="*/ 160338 w 889000"/>
              <a:gd name="connsiteY20" fmla="*/ 0 h 1971674"/>
              <a:gd name="connsiteX21" fmla="*/ 58737 w 889000"/>
              <a:gd name="connsiteY21" fmla="*/ 4761 h 1971674"/>
              <a:gd name="connsiteX22" fmla="*/ 0 w 889000"/>
              <a:gd name="connsiteY22" fmla="*/ 44449 h 1971674"/>
              <a:gd name="connsiteX0" fmla="*/ 0 w 889000"/>
              <a:gd name="connsiteY0" fmla="*/ 44449 h 1971674"/>
              <a:gd name="connsiteX1" fmla="*/ 12700 w 889000"/>
              <a:gd name="connsiteY1" fmla="*/ 171449 h 1971674"/>
              <a:gd name="connsiteX2" fmla="*/ 114300 w 889000"/>
              <a:gd name="connsiteY2" fmla="*/ 247649 h 1971674"/>
              <a:gd name="connsiteX3" fmla="*/ 254000 w 889000"/>
              <a:gd name="connsiteY3" fmla="*/ 400049 h 1971674"/>
              <a:gd name="connsiteX4" fmla="*/ 304800 w 889000"/>
              <a:gd name="connsiteY4" fmla="*/ 539749 h 1971674"/>
              <a:gd name="connsiteX5" fmla="*/ 368300 w 889000"/>
              <a:gd name="connsiteY5" fmla="*/ 958849 h 1971674"/>
              <a:gd name="connsiteX6" fmla="*/ 368300 w 889000"/>
              <a:gd name="connsiteY6" fmla="*/ 1377949 h 1971674"/>
              <a:gd name="connsiteX7" fmla="*/ 381000 w 889000"/>
              <a:gd name="connsiteY7" fmla="*/ 1555749 h 1971674"/>
              <a:gd name="connsiteX8" fmla="*/ 450850 w 889000"/>
              <a:gd name="connsiteY8" fmla="*/ 1773236 h 1971674"/>
              <a:gd name="connsiteX9" fmla="*/ 533400 w 889000"/>
              <a:gd name="connsiteY9" fmla="*/ 1885949 h 1971674"/>
              <a:gd name="connsiteX10" fmla="*/ 596900 w 889000"/>
              <a:gd name="connsiteY10" fmla="*/ 1949449 h 1971674"/>
              <a:gd name="connsiteX11" fmla="*/ 709612 w 889000"/>
              <a:gd name="connsiteY11" fmla="*/ 1971674 h 1971674"/>
              <a:gd name="connsiteX12" fmla="*/ 801688 w 889000"/>
              <a:gd name="connsiteY12" fmla="*/ 1922461 h 1971674"/>
              <a:gd name="connsiteX13" fmla="*/ 889000 w 889000"/>
              <a:gd name="connsiteY13" fmla="*/ 1809749 h 1971674"/>
              <a:gd name="connsiteX14" fmla="*/ 838200 w 889000"/>
              <a:gd name="connsiteY14" fmla="*/ 1492249 h 1971674"/>
              <a:gd name="connsiteX15" fmla="*/ 762000 w 889000"/>
              <a:gd name="connsiteY15" fmla="*/ 1085849 h 1971674"/>
              <a:gd name="connsiteX16" fmla="*/ 723900 w 889000"/>
              <a:gd name="connsiteY16" fmla="*/ 742949 h 1971674"/>
              <a:gd name="connsiteX17" fmla="*/ 660400 w 889000"/>
              <a:gd name="connsiteY17" fmla="*/ 438149 h 1971674"/>
              <a:gd name="connsiteX18" fmla="*/ 461963 w 889000"/>
              <a:gd name="connsiteY18" fmla="*/ 101599 h 1971674"/>
              <a:gd name="connsiteX19" fmla="*/ 296862 w 889000"/>
              <a:gd name="connsiteY19" fmla="*/ 25399 h 1971674"/>
              <a:gd name="connsiteX20" fmla="*/ 160338 w 889000"/>
              <a:gd name="connsiteY20" fmla="*/ 0 h 1971674"/>
              <a:gd name="connsiteX21" fmla="*/ 58737 w 889000"/>
              <a:gd name="connsiteY21" fmla="*/ 4761 h 1971674"/>
              <a:gd name="connsiteX22" fmla="*/ 0 w 889000"/>
              <a:gd name="connsiteY22" fmla="*/ 44449 h 1971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889000" h="1971674">
                <a:moveTo>
                  <a:pt x="0" y="44449"/>
                </a:moveTo>
                <a:lnTo>
                  <a:pt x="12700" y="171449"/>
                </a:lnTo>
                <a:lnTo>
                  <a:pt x="114300" y="247649"/>
                </a:lnTo>
                <a:lnTo>
                  <a:pt x="254000" y="400049"/>
                </a:lnTo>
                <a:lnTo>
                  <a:pt x="304800" y="539749"/>
                </a:lnTo>
                <a:lnTo>
                  <a:pt x="368300" y="958849"/>
                </a:lnTo>
                <a:lnTo>
                  <a:pt x="368300" y="1377949"/>
                </a:lnTo>
                <a:lnTo>
                  <a:pt x="381000" y="1555749"/>
                </a:lnTo>
                <a:lnTo>
                  <a:pt x="450850" y="1773236"/>
                </a:lnTo>
                <a:lnTo>
                  <a:pt x="533400" y="1885949"/>
                </a:lnTo>
                <a:lnTo>
                  <a:pt x="596900" y="1949449"/>
                </a:lnTo>
                <a:lnTo>
                  <a:pt x="709612" y="1971674"/>
                </a:lnTo>
                <a:lnTo>
                  <a:pt x="801688" y="1922461"/>
                </a:lnTo>
                <a:lnTo>
                  <a:pt x="889000" y="1809749"/>
                </a:lnTo>
                <a:lnTo>
                  <a:pt x="838200" y="1492249"/>
                </a:lnTo>
                <a:lnTo>
                  <a:pt x="762000" y="1085849"/>
                </a:lnTo>
                <a:lnTo>
                  <a:pt x="723900" y="742949"/>
                </a:lnTo>
                <a:lnTo>
                  <a:pt x="660400" y="438149"/>
                </a:lnTo>
                <a:lnTo>
                  <a:pt x="461963" y="101599"/>
                </a:lnTo>
                <a:lnTo>
                  <a:pt x="296862" y="25399"/>
                </a:lnTo>
                <a:lnTo>
                  <a:pt x="160338" y="0"/>
                </a:lnTo>
                <a:lnTo>
                  <a:pt x="58737" y="4761"/>
                </a:lnTo>
                <a:lnTo>
                  <a:pt x="0" y="44449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/>
          <p:cNvSpPr/>
          <p:nvPr/>
        </p:nvSpPr>
        <p:spPr>
          <a:xfrm>
            <a:off x="4486275" y="2143125"/>
            <a:ext cx="528638" cy="1223963"/>
          </a:xfrm>
          <a:custGeom>
            <a:avLst/>
            <a:gdLst>
              <a:gd name="connsiteX0" fmla="*/ 0 w 509588"/>
              <a:gd name="connsiteY0" fmla="*/ 57150 h 1223963"/>
              <a:gd name="connsiteX1" fmla="*/ 95250 w 509588"/>
              <a:gd name="connsiteY1" fmla="*/ 157163 h 1223963"/>
              <a:gd name="connsiteX2" fmla="*/ 147638 w 509588"/>
              <a:gd name="connsiteY2" fmla="*/ 1223963 h 1223963"/>
              <a:gd name="connsiteX3" fmla="*/ 509588 w 509588"/>
              <a:gd name="connsiteY3" fmla="*/ 1138238 h 1223963"/>
              <a:gd name="connsiteX4" fmla="*/ 509588 w 509588"/>
              <a:gd name="connsiteY4" fmla="*/ 66675 h 1223963"/>
              <a:gd name="connsiteX5" fmla="*/ 457200 w 509588"/>
              <a:gd name="connsiteY5" fmla="*/ 0 h 1223963"/>
              <a:gd name="connsiteX6" fmla="*/ 0 w 509588"/>
              <a:gd name="connsiteY6" fmla="*/ 57150 h 1223963"/>
              <a:gd name="connsiteX0" fmla="*/ 0 w 528638"/>
              <a:gd name="connsiteY0" fmla="*/ 57150 h 1223963"/>
              <a:gd name="connsiteX1" fmla="*/ 95250 w 528638"/>
              <a:gd name="connsiteY1" fmla="*/ 157163 h 1223963"/>
              <a:gd name="connsiteX2" fmla="*/ 147638 w 528638"/>
              <a:gd name="connsiteY2" fmla="*/ 1223963 h 1223963"/>
              <a:gd name="connsiteX3" fmla="*/ 528638 w 528638"/>
              <a:gd name="connsiteY3" fmla="*/ 1143000 h 1223963"/>
              <a:gd name="connsiteX4" fmla="*/ 509588 w 528638"/>
              <a:gd name="connsiteY4" fmla="*/ 66675 h 1223963"/>
              <a:gd name="connsiteX5" fmla="*/ 457200 w 528638"/>
              <a:gd name="connsiteY5" fmla="*/ 0 h 1223963"/>
              <a:gd name="connsiteX6" fmla="*/ 0 w 528638"/>
              <a:gd name="connsiteY6" fmla="*/ 57150 h 1223963"/>
              <a:gd name="connsiteX0" fmla="*/ 0 w 528638"/>
              <a:gd name="connsiteY0" fmla="*/ 57150 h 1223963"/>
              <a:gd name="connsiteX1" fmla="*/ 95250 w 528638"/>
              <a:gd name="connsiteY1" fmla="*/ 157163 h 1223963"/>
              <a:gd name="connsiteX2" fmla="*/ 147638 w 528638"/>
              <a:gd name="connsiteY2" fmla="*/ 1223963 h 1223963"/>
              <a:gd name="connsiteX3" fmla="*/ 528638 w 528638"/>
              <a:gd name="connsiteY3" fmla="*/ 1143000 h 1223963"/>
              <a:gd name="connsiteX4" fmla="*/ 523875 w 528638"/>
              <a:gd name="connsiteY4" fmla="*/ 66675 h 1223963"/>
              <a:gd name="connsiteX5" fmla="*/ 457200 w 528638"/>
              <a:gd name="connsiteY5" fmla="*/ 0 h 1223963"/>
              <a:gd name="connsiteX6" fmla="*/ 0 w 528638"/>
              <a:gd name="connsiteY6" fmla="*/ 57150 h 1223963"/>
              <a:gd name="connsiteX0" fmla="*/ 0 w 528638"/>
              <a:gd name="connsiteY0" fmla="*/ 57150 h 1223963"/>
              <a:gd name="connsiteX1" fmla="*/ 80962 w 528638"/>
              <a:gd name="connsiteY1" fmla="*/ 157163 h 1223963"/>
              <a:gd name="connsiteX2" fmla="*/ 147638 w 528638"/>
              <a:gd name="connsiteY2" fmla="*/ 1223963 h 1223963"/>
              <a:gd name="connsiteX3" fmla="*/ 528638 w 528638"/>
              <a:gd name="connsiteY3" fmla="*/ 1143000 h 1223963"/>
              <a:gd name="connsiteX4" fmla="*/ 523875 w 528638"/>
              <a:gd name="connsiteY4" fmla="*/ 66675 h 1223963"/>
              <a:gd name="connsiteX5" fmla="*/ 457200 w 528638"/>
              <a:gd name="connsiteY5" fmla="*/ 0 h 1223963"/>
              <a:gd name="connsiteX6" fmla="*/ 0 w 528638"/>
              <a:gd name="connsiteY6" fmla="*/ 57150 h 1223963"/>
              <a:gd name="connsiteX0" fmla="*/ 0 w 528638"/>
              <a:gd name="connsiteY0" fmla="*/ 57150 h 1223963"/>
              <a:gd name="connsiteX1" fmla="*/ 80962 w 528638"/>
              <a:gd name="connsiteY1" fmla="*/ 157163 h 1223963"/>
              <a:gd name="connsiteX2" fmla="*/ 138113 w 528638"/>
              <a:gd name="connsiteY2" fmla="*/ 1223963 h 1223963"/>
              <a:gd name="connsiteX3" fmla="*/ 528638 w 528638"/>
              <a:gd name="connsiteY3" fmla="*/ 1143000 h 1223963"/>
              <a:gd name="connsiteX4" fmla="*/ 523875 w 528638"/>
              <a:gd name="connsiteY4" fmla="*/ 66675 h 1223963"/>
              <a:gd name="connsiteX5" fmla="*/ 457200 w 528638"/>
              <a:gd name="connsiteY5" fmla="*/ 0 h 1223963"/>
              <a:gd name="connsiteX6" fmla="*/ 0 w 528638"/>
              <a:gd name="connsiteY6" fmla="*/ 57150 h 122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8638" h="1223963">
                <a:moveTo>
                  <a:pt x="0" y="57150"/>
                </a:moveTo>
                <a:lnTo>
                  <a:pt x="80962" y="157163"/>
                </a:lnTo>
                <a:lnTo>
                  <a:pt x="138113" y="1223963"/>
                </a:lnTo>
                <a:lnTo>
                  <a:pt x="528638" y="1143000"/>
                </a:lnTo>
                <a:cubicBezTo>
                  <a:pt x="527050" y="784225"/>
                  <a:pt x="525463" y="425450"/>
                  <a:pt x="523875" y="66675"/>
                </a:cubicBezTo>
                <a:lnTo>
                  <a:pt x="457200" y="0"/>
                </a:lnTo>
                <a:lnTo>
                  <a:pt x="0" y="5715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/>
          <p:cNvSpPr/>
          <p:nvPr/>
        </p:nvSpPr>
        <p:spPr>
          <a:xfrm>
            <a:off x="3676651" y="2400300"/>
            <a:ext cx="2319338" cy="704850"/>
          </a:xfrm>
          <a:custGeom>
            <a:avLst/>
            <a:gdLst>
              <a:gd name="connsiteX0" fmla="*/ 0 w 2314575"/>
              <a:gd name="connsiteY0" fmla="*/ 371475 h 685800"/>
              <a:gd name="connsiteX1" fmla="*/ 95250 w 2314575"/>
              <a:gd name="connsiteY1" fmla="*/ 685800 h 685800"/>
              <a:gd name="connsiteX2" fmla="*/ 1143000 w 2314575"/>
              <a:gd name="connsiteY2" fmla="*/ 447675 h 685800"/>
              <a:gd name="connsiteX3" fmla="*/ 2271713 w 2314575"/>
              <a:gd name="connsiteY3" fmla="*/ 295275 h 685800"/>
              <a:gd name="connsiteX4" fmla="*/ 2314575 w 2314575"/>
              <a:gd name="connsiteY4" fmla="*/ 0 h 685800"/>
              <a:gd name="connsiteX5" fmla="*/ 1147763 w 2314575"/>
              <a:gd name="connsiteY5" fmla="*/ 142875 h 685800"/>
              <a:gd name="connsiteX6" fmla="*/ 0 w 2314575"/>
              <a:gd name="connsiteY6" fmla="*/ 371475 h 685800"/>
              <a:gd name="connsiteX0" fmla="*/ 0 w 2319338"/>
              <a:gd name="connsiteY0" fmla="*/ 390525 h 704850"/>
              <a:gd name="connsiteX1" fmla="*/ 95250 w 2319338"/>
              <a:gd name="connsiteY1" fmla="*/ 704850 h 704850"/>
              <a:gd name="connsiteX2" fmla="*/ 1143000 w 2319338"/>
              <a:gd name="connsiteY2" fmla="*/ 466725 h 704850"/>
              <a:gd name="connsiteX3" fmla="*/ 2271713 w 2319338"/>
              <a:gd name="connsiteY3" fmla="*/ 314325 h 704850"/>
              <a:gd name="connsiteX4" fmla="*/ 2319338 w 2319338"/>
              <a:gd name="connsiteY4" fmla="*/ 0 h 704850"/>
              <a:gd name="connsiteX5" fmla="*/ 1147763 w 2319338"/>
              <a:gd name="connsiteY5" fmla="*/ 161925 h 704850"/>
              <a:gd name="connsiteX6" fmla="*/ 0 w 2319338"/>
              <a:gd name="connsiteY6" fmla="*/ 390525 h 704850"/>
              <a:gd name="connsiteX0" fmla="*/ 0 w 2319338"/>
              <a:gd name="connsiteY0" fmla="*/ 390525 h 704850"/>
              <a:gd name="connsiteX1" fmla="*/ 95250 w 2319338"/>
              <a:gd name="connsiteY1" fmla="*/ 704850 h 704850"/>
              <a:gd name="connsiteX2" fmla="*/ 1143000 w 2319338"/>
              <a:gd name="connsiteY2" fmla="*/ 466725 h 704850"/>
              <a:gd name="connsiteX3" fmla="*/ 2271713 w 2319338"/>
              <a:gd name="connsiteY3" fmla="*/ 314325 h 704850"/>
              <a:gd name="connsiteX4" fmla="*/ 2319338 w 2319338"/>
              <a:gd name="connsiteY4" fmla="*/ 0 h 704850"/>
              <a:gd name="connsiteX5" fmla="*/ 1143001 w 2319338"/>
              <a:gd name="connsiteY5" fmla="*/ 142875 h 704850"/>
              <a:gd name="connsiteX6" fmla="*/ 0 w 2319338"/>
              <a:gd name="connsiteY6" fmla="*/ 390525 h 70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19338" h="704850">
                <a:moveTo>
                  <a:pt x="0" y="390525"/>
                </a:moveTo>
                <a:lnTo>
                  <a:pt x="95250" y="704850"/>
                </a:lnTo>
                <a:lnTo>
                  <a:pt x="1143000" y="466725"/>
                </a:lnTo>
                <a:lnTo>
                  <a:pt x="2271713" y="314325"/>
                </a:lnTo>
                <a:lnTo>
                  <a:pt x="2319338" y="0"/>
                </a:lnTo>
                <a:lnTo>
                  <a:pt x="1143001" y="142875"/>
                </a:lnTo>
                <a:lnTo>
                  <a:pt x="0" y="390525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/>
          <p:cNvSpPr/>
          <p:nvPr/>
        </p:nvSpPr>
        <p:spPr>
          <a:xfrm>
            <a:off x="3738563" y="3114676"/>
            <a:ext cx="2143125" cy="747712"/>
          </a:xfrm>
          <a:custGeom>
            <a:avLst/>
            <a:gdLst>
              <a:gd name="connsiteX0" fmla="*/ 0 w 2133600"/>
              <a:gd name="connsiteY0" fmla="*/ 390525 h 723900"/>
              <a:gd name="connsiteX1" fmla="*/ 100012 w 2133600"/>
              <a:gd name="connsiteY1" fmla="*/ 723900 h 723900"/>
              <a:gd name="connsiteX2" fmla="*/ 504825 w 2133600"/>
              <a:gd name="connsiteY2" fmla="*/ 585787 h 723900"/>
              <a:gd name="connsiteX3" fmla="*/ 1209675 w 2133600"/>
              <a:gd name="connsiteY3" fmla="*/ 438150 h 723900"/>
              <a:gd name="connsiteX4" fmla="*/ 2047875 w 2133600"/>
              <a:gd name="connsiteY4" fmla="*/ 319087 h 723900"/>
              <a:gd name="connsiteX5" fmla="*/ 2133600 w 2133600"/>
              <a:gd name="connsiteY5" fmla="*/ 0 h 723900"/>
              <a:gd name="connsiteX6" fmla="*/ 1095375 w 2133600"/>
              <a:gd name="connsiteY6" fmla="*/ 157162 h 723900"/>
              <a:gd name="connsiteX7" fmla="*/ 0 w 2133600"/>
              <a:gd name="connsiteY7" fmla="*/ 390525 h 723900"/>
              <a:gd name="connsiteX0" fmla="*/ 0 w 2143125"/>
              <a:gd name="connsiteY0" fmla="*/ 414337 h 747712"/>
              <a:gd name="connsiteX1" fmla="*/ 100012 w 2143125"/>
              <a:gd name="connsiteY1" fmla="*/ 747712 h 747712"/>
              <a:gd name="connsiteX2" fmla="*/ 504825 w 2143125"/>
              <a:gd name="connsiteY2" fmla="*/ 609599 h 747712"/>
              <a:gd name="connsiteX3" fmla="*/ 1209675 w 2143125"/>
              <a:gd name="connsiteY3" fmla="*/ 461962 h 747712"/>
              <a:gd name="connsiteX4" fmla="*/ 2047875 w 2143125"/>
              <a:gd name="connsiteY4" fmla="*/ 342899 h 747712"/>
              <a:gd name="connsiteX5" fmla="*/ 2143125 w 2143125"/>
              <a:gd name="connsiteY5" fmla="*/ 0 h 747712"/>
              <a:gd name="connsiteX6" fmla="*/ 1095375 w 2143125"/>
              <a:gd name="connsiteY6" fmla="*/ 180974 h 747712"/>
              <a:gd name="connsiteX7" fmla="*/ 0 w 2143125"/>
              <a:gd name="connsiteY7" fmla="*/ 414337 h 747712"/>
              <a:gd name="connsiteX0" fmla="*/ 0 w 2143125"/>
              <a:gd name="connsiteY0" fmla="*/ 414337 h 747712"/>
              <a:gd name="connsiteX1" fmla="*/ 100012 w 2143125"/>
              <a:gd name="connsiteY1" fmla="*/ 747712 h 747712"/>
              <a:gd name="connsiteX2" fmla="*/ 504825 w 2143125"/>
              <a:gd name="connsiteY2" fmla="*/ 609599 h 747712"/>
              <a:gd name="connsiteX3" fmla="*/ 1209675 w 2143125"/>
              <a:gd name="connsiteY3" fmla="*/ 461962 h 747712"/>
              <a:gd name="connsiteX4" fmla="*/ 2047875 w 2143125"/>
              <a:gd name="connsiteY4" fmla="*/ 342899 h 747712"/>
              <a:gd name="connsiteX5" fmla="*/ 2143125 w 2143125"/>
              <a:gd name="connsiteY5" fmla="*/ 0 h 747712"/>
              <a:gd name="connsiteX6" fmla="*/ 1095375 w 2143125"/>
              <a:gd name="connsiteY6" fmla="*/ 171449 h 747712"/>
              <a:gd name="connsiteX7" fmla="*/ 0 w 2143125"/>
              <a:gd name="connsiteY7" fmla="*/ 414337 h 747712"/>
              <a:gd name="connsiteX0" fmla="*/ 0 w 2143125"/>
              <a:gd name="connsiteY0" fmla="*/ 414337 h 747712"/>
              <a:gd name="connsiteX1" fmla="*/ 100012 w 2143125"/>
              <a:gd name="connsiteY1" fmla="*/ 747712 h 747712"/>
              <a:gd name="connsiteX2" fmla="*/ 504825 w 2143125"/>
              <a:gd name="connsiteY2" fmla="*/ 609599 h 747712"/>
              <a:gd name="connsiteX3" fmla="*/ 1209675 w 2143125"/>
              <a:gd name="connsiteY3" fmla="*/ 461962 h 747712"/>
              <a:gd name="connsiteX4" fmla="*/ 2047875 w 2143125"/>
              <a:gd name="connsiteY4" fmla="*/ 342899 h 747712"/>
              <a:gd name="connsiteX5" fmla="*/ 2143125 w 2143125"/>
              <a:gd name="connsiteY5" fmla="*/ 0 h 747712"/>
              <a:gd name="connsiteX6" fmla="*/ 1095375 w 2143125"/>
              <a:gd name="connsiteY6" fmla="*/ 166687 h 747712"/>
              <a:gd name="connsiteX7" fmla="*/ 0 w 2143125"/>
              <a:gd name="connsiteY7" fmla="*/ 414337 h 74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43125" h="747712">
                <a:moveTo>
                  <a:pt x="0" y="414337"/>
                </a:moveTo>
                <a:lnTo>
                  <a:pt x="100012" y="747712"/>
                </a:lnTo>
                <a:lnTo>
                  <a:pt x="504825" y="609599"/>
                </a:lnTo>
                <a:lnTo>
                  <a:pt x="1209675" y="461962"/>
                </a:lnTo>
                <a:lnTo>
                  <a:pt x="2047875" y="342899"/>
                </a:lnTo>
                <a:lnTo>
                  <a:pt x="2143125" y="0"/>
                </a:lnTo>
                <a:lnTo>
                  <a:pt x="1095375" y="166687"/>
                </a:lnTo>
                <a:lnTo>
                  <a:pt x="0" y="414337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2" name="フリーフォーム 41"/>
          <p:cNvSpPr/>
          <p:nvPr/>
        </p:nvSpPr>
        <p:spPr>
          <a:xfrm>
            <a:off x="2695575" y="3729038"/>
            <a:ext cx="1862138" cy="2143125"/>
          </a:xfrm>
          <a:custGeom>
            <a:avLst/>
            <a:gdLst>
              <a:gd name="connsiteX0" fmla="*/ 1271588 w 1862138"/>
              <a:gd name="connsiteY0" fmla="*/ 38100 h 2143125"/>
              <a:gd name="connsiteX1" fmla="*/ 1333500 w 1862138"/>
              <a:gd name="connsiteY1" fmla="*/ 190500 h 2143125"/>
              <a:gd name="connsiteX2" fmla="*/ 1347788 w 1862138"/>
              <a:gd name="connsiteY2" fmla="*/ 280987 h 2143125"/>
              <a:gd name="connsiteX3" fmla="*/ 1352550 w 1862138"/>
              <a:gd name="connsiteY3" fmla="*/ 371475 h 2143125"/>
              <a:gd name="connsiteX4" fmla="*/ 1319213 w 1862138"/>
              <a:gd name="connsiteY4" fmla="*/ 485775 h 2143125"/>
              <a:gd name="connsiteX5" fmla="*/ 1157288 w 1862138"/>
              <a:gd name="connsiteY5" fmla="*/ 814387 h 2143125"/>
              <a:gd name="connsiteX6" fmla="*/ 742950 w 1862138"/>
              <a:gd name="connsiteY6" fmla="*/ 1366837 h 2143125"/>
              <a:gd name="connsiteX7" fmla="*/ 342900 w 1862138"/>
              <a:gd name="connsiteY7" fmla="*/ 1743075 h 2143125"/>
              <a:gd name="connsiteX8" fmla="*/ 176213 w 1862138"/>
              <a:gd name="connsiteY8" fmla="*/ 1876425 h 2143125"/>
              <a:gd name="connsiteX9" fmla="*/ 33338 w 1862138"/>
              <a:gd name="connsiteY9" fmla="*/ 1981200 h 2143125"/>
              <a:gd name="connsiteX10" fmla="*/ 9525 w 1862138"/>
              <a:gd name="connsiteY10" fmla="*/ 1995487 h 2143125"/>
              <a:gd name="connsiteX11" fmla="*/ 0 w 1862138"/>
              <a:gd name="connsiteY11" fmla="*/ 2028825 h 2143125"/>
              <a:gd name="connsiteX12" fmla="*/ 0 w 1862138"/>
              <a:gd name="connsiteY12" fmla="*/ 2071687 h 2143125"/>
              <a:gd name="connsiteX13" fmla="*/ 19050 w 1862138"/>
              <a:gd name="connsiteY13" fmla="*/ 2114550 h 2143125"/>
              <a:gd name="connsiteX14" fmla="*/ 57150 w 1862138"/>
              <a:gd name="connsiteY14" fmla="*/ 2143125 h 2143125"/>
              <a:gd name="connsiteX15" fmla="*/ 104775 w 1862138"/>
              <a:gd name="connsiteY15" fmla="*/ 2143125 h 2143125"/>
              <a:gd name="connsiteX16" fmla="*/ 180975 w 1862138"/>
              <a:gd name="connsiteY16" fmla="*/ 2138362 h 2143125"/>
              <a:gd name="connsiteX17" fmla="*/ 352425 w 1862138"/>
              <a:gd name="connsiteY17" fmla="*/ 2043112 h 2143125"/>
              <a:gd name="connsiteX18" fmla="*/ 695325 w 1862138"/>
              <a:gd name="connsiteY18" fmla="*/ 1843087 h 2143125"/>
              <a:gd name="connsiteX19" fmla="*/ 1000125 w 1862138"/>
              <a:gd name="connsiteY19" fmla="*/ 1576387 h 2143125"/>
              <a:gd name="connsiteX20" fmla="*/ 1162050 w 1862138"/>
              <a:gd name="connsiteY20" fmla="*/ 1400175 h 2143125"/>
              <a:gd name="connsiteX21" fmla="*/ 1381125 w 1862138"/>
              <a:gd name="connsiteY21" fmla="*/ 1123950 h 2143125"/>
              <a:gd name="connsiteX22" fmla="*/ 1576388 w 1862138"/>
              <a:gd name="connsiteY22" fmla="*/ 819150 h 2143125"/>
              <a:gd name="connsiteX23" fmla="*/ 1676400 w 1862138"/>
              <a:gd name="connsiteY23" fmla="*/ 614362 h 2143125"/>
              <a:gd name="connsiteX24" fmla="*/ 1790700 w 1862138"/>
              <a:gd name="connsiteY24" fmla="*/ 509587 h 2143125"/>
              <a:gd name="connsiteX25" fmla="*/ 1838325 w 1862138"/>
              <a:gd name="connsiteY25" fmla="*/ 461962 h 2143125"/>
              <a:gd name="connsiteX26" fmla="*/ 1862138 w 1862138"/>
              <a:gd name="connsiteY26" fmla="*/ 409575 h 2143125"/>
              <a:gd name="connsiteX27" fmla="*/ 1862138 w 1862138"/>
              <a:gd name="connsiteY27" fmla="*/ 342900 h 2143125"/>
              <a:gd name="connsiteX28" fmla="*/ 1828800 w 1862138"/>
              <a:gd name="connsiteY28" fmla="*/ 285750 h 2143125"/>
              <a:gd name="connsiteX29" fmla="*/ 1557338 w 1862138"/>
              <a:gd name="connsiteY29" fmla="*/ 0 h 2143125"/>
              <a:gd name="connsiteX30" fmla="*/ 1395413 w 1862138"/>
              <a:gd name="connsiteY30" fmla="*/ 9525 h 2143125"/>
              <a:gd name="connsiteX31" fmla="*/ 1271588 w 1862138"/>
              <a:gd name="connsiteY31" fmla="*/ 3810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62138" h="2143125">
                <a:moveTo>
                  <a:pt x="1271588" y="38100"/>
                </a:moveTo>
                <a:lnTo>
                  <a:pt x="1333500" y="190500"/>
                </a:lnTo>
                <a:lnTo>
                  <a:pt x="1347788" y="280987"/>
                </a:lnTo>
                <a:lnTo>
                  <a:pt x="1352550" y="371475"/>
                </a:lnTo>
                <a:lnTo>
                  <a:pt x="1319213" y="485775"/>
                </a:lnTo>
                <a:lnTo>
                  <a:pt x="1157288" y="814387"/>
                </a:lnTo>
                <a:lnTo>
                  <a:pt x="742950" y="1366837"/>
                </a:lnTo>
                <a:lnTo>
                  <a:pt x="342900" y="1743075"/>
                </a:lnTo>
                <a:lnTo>
                  <a:pt x="176213" y="1876425"/>
                </a:lnTo>
                <a:lnTo>
                  <a:pt x="33338" y="1981200"/>
                </a:lnTo>
                <a:lnTo>
                  <a:pt x="9525" y="1995487"/>
                </a:lnTo>
                <a:lnTo>
                  <a:pt x="0" y="2028825"/>
                </a:lnTo>
                <a:lnTo>
                  <a:pt x="0" y="2071687"/>
                </a:lnTo>
                <a:lnTo>
                  <a:pt x="19050" y="2114550"/>
                </a:lnTo>
                <a:lnTo>
                  <a:pt x="57150" y="2143125"/>
                </a:lnTo>
                <a:lnTo>
                  <a:pt x="104775" y="2143125"/>
                </a:lnTo>
                <a:lnTo>
                  <a:pt x="180975" y="2138362"/>
                </a:lnTo>
                <a:lnTo>
                  <a:pt x="352425" y="2043112"/>
                </a:lnTo>
                <a:lnTo>
                  <a:pt x="695325" y="1843087"/>
                </a:lnTo>
                <a:lnTo>
                  <a:pt x="1000125" y="1576387"/>
                </a:lnTo>
                <a:lnTo>
                  <a:pt x="1162050" y="1400175"/>
                </a:lnTo>
                <a:lnTo>
                  <a:pt x="1381125" y="1123950"/>
                </a:lnTo>
                <a:lnTo>
                  <a:pt x="1576388" y="819150"/>
                </a:lnTo>
                <a:lnTo>
                  <a:pt x="1676400" y="614362"/>
                </a:lnTo>
                <a:lnTo>
                  <a:pt x="1790700" y="509587"/>
                </a:lnTo>
                <a:lnTo>
                  <a:pt x="1838325" y="461962"/>
                </a:lnTo>
                <a:lnTo>
                  <a:pt x="1862138" y="409575"/>
                </a:lnTo>
                <a:lnTo>
                  <a:pt x="1862138" y="342900"/>
                </a:lnTo>
                <a:lnTo>
                  <a:pt x="1828800" y="285750"/>
                </a:lnTo>
                <a:lnTo>
                  <a:pt x="1557338" y="0"/>
                </a:lnTo>
                <a:lnTo>
                  <a:pt x="1395413" y="9525"/>
                </a:lnTo>
                <a:lnTo>
                  <a:pt x="1271588" y="381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3" name="フリーフォーム 42"/>
          <p:cNvSpPr/>
          <p:nvPr/>
        </p:nvSpPr>
        <p:spPr>
          <a:xfrm>
            <a:off x="4619626" y="3535680"/>
            <a:ext cx="3162300" cy="2438400"/>
          </a:xfrm>
          <a:custGeom>
            <a:avLst/>
            <a:gdLst>
              <a:gd name="connsiteX0" fmla="*/ 0 w 3230880"/>
              <a:gd name="connsiteY0" fmla="*/ 7620 h 2438400"/>
              <a:gd name="connsiteX1" fmla="*/ 175260 w 3230880"/>
              <a:gd name="connsiteY1" fmla="*/ 198120 h 2438400"/>
              <a:gd name="connsiteX2" fmla="*/ 266700 w 3230880"/>
              <a:gd name="connsiteY2" fmla="*/ 342900 h 2438400"/>
              <a:gd name="connsiteX3" fmla="*/ 266700 w 3230880"/>
              <a:gd name="connsiteY3" fmla="*/ 487680 h 2438400"/>
              <a:gd name="connsiteX4" fmla="*/ 182880 w 3230880"/>
              <a:gd name="connsiteY4" fmla="*/ 1478280 h 2438400"/>
              <a:gd name="connsiteX5" fmla="*/ 205740 w 3230880"/>
              <a:gd name="connsiteY5" fmla="*/ 1790700 h 2438400"/>
              <a:gd name="connsiteX6" fmla="*/ 274320 w 3230880"/>
              <a:gd name="connsiteY6" fmla="*/ 2065020 h 2438400"/>
              <a:gd name="connsiteX7" fmla="*/ 350520 w 3230880"/>
              <a:gd name="connsiteY7" fmla="*/ 2186940 h 2438400"/>
              <a:gd name="connsiteX8" fmla="*/ 457200 w 3230880"/>
              <a:gd name="connsiteY8" fmla="*/ 2270760 h 2438400"/>
              <a:gd name="connsiteX9" fmla="*/ 617220 w 3230880"/>
              <a:gd name="connsiteY9" fmla="*/ 2354580 h 2438400"/>
              <a:gd name="connsiteX10" fmla="*/ 754380 w 3230880"/>
              <a:gd name="connsiteY10" fmla="*/ 2385060 h 2438400"/>
              <a:gd name="connsiteX11" fmla="*/ 929640 w 3230880"/>
              <a:gd name="connsiteY11" fmla="*/ 2415540 h 2438400"/>
              <a:gd name="connsiteX12" fmla="*/ 1188720 w 3230880"/>
              <a:gd name="connsiteY12" fmla="*/ 2423160 h 2438400"/>
              <a:gd name="connsiteX13" fmla="*/ 1485900 w 3230880"/>
              <a:gd name="connsiteY13" fmla="*/ 2430780 h 2438400"/>
              <a:gd name="connsiteX14" fmla="*/ 1767840 w 3230880"/>
              <a:gd name="connsiteY14" fmla="*/ 2438400 h 2438400"/>
              <a:gd name="connsiteX15" fmla="*/ 2346960 w 3230880"/>
              <a:gd name="connsiteY15" fmla="*/ 2415540 h 2438400"/>
              <a:gd name="connsiteX16" fmla="*/ 2552700 w 3230880"/>
              <a:gd name="connsiteY16" fmla="*/ 2385060 h 2438400"/>
              <a:gd name="connsiteX17" fmla="*/ 2819400 w 3230880"/>
              <a:gd name="connsiteY17" fmla="*/ 2369820 h 2438400"/>
              <a:gd name="connsiteX18" fmla="*/ 3017520 w 3230880"/>
              <a:gd name="connsiteY18" fmla="*/ 2331720 h 2438400"/>
              <a:gd name="connsiteX19" fmla="*/ 3078480 w 3230880"/>
              <a:gd name="connsiteY19" fmla="*/ 2301240 h 2438400"/>
              <a:gd name="connsiteX20" fmla="*/ 3185160 w 3230880"/>
              <a:gd name="connsiteY20" fmla="*/ 2247900 h 2438400"/>
              <a:gd name="connsiteX21" fmla="*/ 3215640 w 3230880"/>
              <a:gd name="connsiteY21" fmla="*/ 2194560 h 2438400"/>
              <a:gd name="connsiteX22" fmla="*/ 3230880 w 3230880"/>
              <a:gd name="connsiteY22" fmla="*/ 2095500 h 2438400"/>
              <a:gd name="connsiteX23" fmla="*/ 3200400 w 3230880"/>
              <a:gd name="connsiteY23" fmla="*/ 2042160 h 2438400"/>
              <a:gd name="connsiteX24" fmla="*/ 3124200 w 3230880"/>
              <a:gd name="connsiteY24" fmla="*/ 1973580 h 2438400"/>
              <a:gd name="connsiteX25" fmla="*/ 3063240 w 3230880"/>
              <a:gd name="connsiteY25" fmla="*/ 1943100 h 2438400"/>
              <a:gd name="connsiteX26" fmla="*/ 2560320 w 3230880"/>
              <a:gd name="connsiteY26" fmla="*/ 1958340 h 2438400"/>
              <a:gd name="connsiteX27" fmla="*/ 2278380 w 3230880"/>
              <a:gd name="connsiteY27" fmla="*/ 2011680 h 2438400"/>
              <a:gd name="connsiteX28" fmla="*/ 1828800 w 3230880"/>
              <a:gd name="connsiteY28" fmla="*/ 2042160 h 2438400"/>
              <a:gd name="connsiteX29" fmla="*/ 1386840 w 3230880"/>
              <a:gd name="connsiteY29" fmla="*/ 2042160 h 2438400"/>
              <a:gd name="connsiteX30" fmla="*/ 1043940 w 3230880"/>
              <a:gd name="connsiteY30" fmla="*/ 2026920 h 2438400"/>
              <a:gd name="connsiteX31" fmla="*/ 693420 w 3230880"/>
              <a:gd name="connsiteY31" fmla="*/ 1965960 h 2438400"/>
              <a:gd name="connsiteX32" fmla="*/ 563880 w 3230880"/>
              <a:gd name="connsiteY32" fmla="*/ 1874520 h 2438400"/>
              <a:gd name="connsiteX33" fmla="*/ 518160 w 3230880"/>
              <a:gd name="connsiteY33" fmla="*/ 1592580 h 2438400"/>
              <a:gd name="connsiteX34" fmla="*/ 548640 w 3230880"/>
              <a:gd name="connsiteY34" fmla="*/ 1173480 h 2438400"/>
              <a:gd name="connsiteX35" fmla="*/ 601980 w 3230880"/>
              <a:gd name="connsiteY35" fmla="*/ 838200 h 2438400"/>
              <a:gd name="connsiteX36" fmla="*/ 624840 w 3230880"/>
              <a:gd name="connsiteY36" fmla="*/ 594360 h 2438400"/>
              <a:gd name="connsiteX37" fmla="*/ 685800 w 3230880"/>
              <a:gd name="connsiteY37" fmla="*/ 419100 h 2438400"/>
              <a:gd name="connsiteX38" fmla="*/ 693420 w 3230880"/>
              <a:gd name="connsiteY38" fmla="*/ 297180 h 2438400"/>
              <a:gd name="connsiteX39" fmla="*/ 601980 w 3230880"/>
              <a:gd name="connsiteY39" fmla="*/ 205740 h 2438400"/>
              <a:gd name="connsiteX40" fmla="*/ 548640 w 3230880"/>
              <a:gd name="connsiteY40" fmla="*/ 137160 h 2438400"/>
              <a:gd name="connsiteX41" fmla="*/ 464820 w 3230880"/>
              <a:gd name="connsiteY41" fmla="*/ 83820 h 2438400"/>
              <a:gd name="connsiteX42" fmla="*/ 396240 w 3230880"/>
              <a:gd name="connsiteY42" fmla="*/ 22860 h 2438400"/>
              <a:gd name="connsiteX43" fmla="*/ 289560 w 3230880"/>
              <a:gd name="connsiteY43" fmla="*/ 0 h 2438400"/>
              <a:gd name="connsiteX44" fmla="*/ 76200 w 3230880"/>
              <a:gd name="connsiteY44" fmla="*/ 38100 h 2438400"/>
              <a:gd name="connsiteX45" fmla="*/ 68580 w 3230880"/>
              <a:gd name="connsiteY45" fmla="*/ 83820 h 2438400"/>
              <a:gd name="connsiteX46" fmla="*/ 68580 w 3230880"/>
              <a:gd name="connsiteY46" fmla="*/ 83820 h 2438400"/>
              <a:gd name="connsiteX47" fmla="*/ 259080 w 3230880"/>
              <a:gd name="connsiteY47" fmla="*/ 327660 h 2438400"/>
              <a:gd name="connsiteX48" fmla="*/ 236220 w 3230880"/>
              <a:gd name="connsiteY48" fmla="*/ 739140 h 2438400"/>
              <a:gd name="connsiteX49" fmla="*/ 236220 w 3230880"/>
              <a:gd name="connsiteY49" fmla="*/ 739140 h 2438400"/>
              <a:gd name="connsiteX0" fmla="*/ 15240 w 3162300"/>
              <a:gd name="connsiteY0" fmla="*/ 114300 h 2438400"/>
              <a:gd name="connsiteX1" fmla="*/ 106680 w 3162300"/>
              <a:gd name="connsiteY1" fmla="*/ 198120 h 2438400"/>
              <a:gd name="connsiteX2" fmla="*/ 198120 w 3162300"/>
              <a:gd name="connsiteY2" fmla="*/ 342900 h 2438400"/>
              <a:gd name="connsiteX3" fmla="*/ 198120 w 3162300"/>
              <a:gd name="connsiteY3" fmla="*/ 487680 h 2438400"/>
              <a:gd name="connsiteX4" fmla="*/ 114300 w 3162300"/>
              <a:gd name="connsiteY4" fmla="*/ 1478280 h 2438400"/>
              <a:gd name="connsiteX5" fmla="*/ 137160 w 3162300"/>
              <a:gd name="connsiteY5" fmla="*/ 1790700 h 2438400"/>
              <a:gd name="connsiteX6" fmla="*/ 205740 w 3162300"/>
              <a:gd name="connsiteY6" fmla="*/ 2065020 h 2438400"/>
              <a:gd name="connsiteX7" fmla="*/ 281940 w 3162300"/>
              <a:gd name="connsiteY7" fmla="*/ 2186940 h 2438400"/>
              <a:gd name="connsiteX8" fmla="*/ 388620 w 3162300"/>
              <a:gd name="connsiteY8" fmla="*/ 2270760 h 2438400"/>
              <a:gd name="connsiteX9" fmla="*/ 548640 w 3162300"/>
              <a:gd name="connsiteY9" fmla="*/ 2354580 h 2438400"/>
              <a:gd name="connsiteX10" fmla="*/ 685800 w 3162300"/>
              <a:gd name="connsiteY10" fmla="*/ 2385060 h 2438400"/>
              <a:gd name="connsiteX11" fmla="*/ 861060 w 3162300"/>
              <a:gd name="connsiteY11" fmla="*/ 2415540 h 2438400"/>
              <a:gd name="connsiteX12" fmla="*/ 1120140 w 3162300"/>
              <a:gd name="connsiteY12" fmla="*/ 2423160 h 2438400"/>
              <a:gd name="connsiteX13" fmla="*/ 1417320 w 3162300"/>
              <a:gd name="connsiteY13" fmla="*/ 2430780 h 2438400"/>
              <a:gd name="connsiteX14" fmla="*/ 1699260 w 3162300"/>
              <a:gd name="connsiteY14" fmla="*/ 2438400 h 2438400"/>
              <a:gd name="connsiteX15" fmla="*/ 2278380 w 3162300"/>
              <a:gd name="connsiteY15" fmla="*/ 2415540 h 2438400"/>
              <a:gd name="connsiteX16" fmla="*/ 2484120 w 3162300"/>
              <a:gd name="connsiteY16" fmla="*/ 2385060 h 2438400"/>
              <a:gd name="connsiteX17" fmla="*/ 2750820 w 3162300"/>
              <a:gd name="connsiteY17" fmla="*/ 2369820 h 2438400"/>
              <a:gd name="connsiteX18" fmla="*/ 2948940 w 3162300"/>
              <a:gd name="connsiteY18" fmla="*/ 2331720 h 2438400"/>
              <a:gd name="connsiteX19" fmla="*/ 3009900 w 3162300"/>
              <a:gd name="connsiteY19" fmla="*/ 2301240 h 2438400"/>
              <a:gd name="connsiteX20" fmla="*/ 3116580 w 3162300"/>
              <a:gd name="connsiteY20" fmla="*/ 2247900 h 2438400"/>
              <a:gd name="connsiteX21" fmla="*/ 3147060 w 3162300"/>
              <a:gd name="connsiteY21" fmla="*/ 2194560 h 2438400"/>
              <a:gd name="connsiteX22" fmla="*/ 3162300 w 3162300"/>
              <a:gd name="connsiteY22" fmla="*/ 2095500 h 2438400"/>
              <a:gd name="connsiteX23" fmla="*/ 3131820 w 3162300"/>
              <a:gd name="connsiteY23" fmla="*/ 2042160 h 2438400"/>
              <a:gd name="connsiteX24" fmla="*/ 3055620 w 3162300"/>
              <a:gd name="connsiteY24" fmla="*/ 1973580 h 2438400"/>
              <a:gd name="connsiteX25" fmla="*/ 2994660 w 3162300"/>
              <a:gd name="connsiteY25" fmla="*/ 1943100 h 2438400"/>
              <a:gd name="connsiteX26" fmla="*/ 2491740 w 3162300"/>
              <a:gd name="connsiteY26" fmla="*/ 1958340 h 2438400"/>
              <a:gd name="connsiteX27" fmla="*/ 2209800 w 3162300"/>
              <a:gd name="connsiteY27" fmla="*/ 2011680 h 2438400"/>
              <a:gd name="connsiteX28" fmla="*/ 1760220 w 3162300"/>
              <a:gd name="connsiteY28" fmla="*/ 2042160 h 2438400"/>
              <a:gd name="connsiteX29" fmla="*/ 1318260 w 3162300"/>
              <a:gd name="connsiteY29" fmla="*/ 2042160 h 2438400"/>
              <a:gd name="connsiteX30" fmla="*/ 975360 w 3162300"/>
              <a:gd name="connsiteY30" fmla="*/ 2026920 h 2438400"/>
              <a:gd name="connsiteX31" fmla="*/ 624840 w 3162300"/>
              <a:gd name="connsiteY31" fmla="*/ 1965960 h 2438400"/>
              <a:gd name="connsiteX32" fmla="*/ 495300 w 3162300"/>
              <a:gd name="connsiteY32" fmla="*/ 1874520 h 2438400"/>
              <a:gd name="connsiteX33" fmla="*/ 449580 w 3162300"/>
              <a:gd name="connsiteY33" fmla="*/ 1592580 h 2438400"/>
              <a:gd name="connsiteX34" fmla="*/ 480060 w 3162300"/>
              <a:gd name="connsiteY34" fmla="*/ 1173480 h 2438400"/>
              <a:gd name="connsiteX35" fmla="*/ 533400 w 3162300"/>
              <a:gd name="connsiteY35" fmla="*/ 838200 h 2438400"/>
              <a:gd name="connsiteX36" fmla="*/ 556260 w 3162300"/>
              <a:gd name="connsiteY36" fmla="*/ 594360 h 2438400"/>
              <a:gd name="connsiteX37" fmla="*/ 617220 w 3162300"/>
              <a:gd name="connsiteY37" fmla="*/ 419100 h 2438400"/>
              <a:gd name="connsiteX38" fmla="*/ 624840 w 3162300"/>
              <a:gd name="connsiteY38" fmla="*/ 297180 h 2438400"/>
              <a:gd name="connsiteX39" fmla="*/ 533400 w 3162300"/>
              <a:gd name="connsiteY39" fmla="*/ 205740 h 2438400"/>
              <a:gd name="connsiteX40" fmla="*/ 480060 w 3162300"/>
              <a:gd name="connsiteY40" fmla="*/ 137160 h 2438400"/>
              <a:gd name="connsiteX41" fmla="*/ 396240 w 3162300"/>
              <a:gd name="connsiteY41" fmla="*/ 83820 h 2438400"/>
              <a:gd name="connsiteX42" fmla="*/ 327660 w 3162300"/>
              <a:gd name="connsiteY42" fmla="*/ 22860 h 2438400"/>
              <a:gd name="connsiteX43" fmla="*/ 220980 w 3162300"/>
              <a:gd name="connsiteY43" fmla="*/ 0 h 2438400"/>
              <a:gd name="connsiteX44" fmla="*/ 7620 w 3162300"/>
              <a:gd name="connsiteY44" fmla="*/ 38100 h 2438400"/>
              <a:gd name="connsiteX45" fmla="*/ 0 w 3162300"/>
              <a:gd name="connsiteY45" fmla="*/ 83820 h 2438400"/>
              <a:gd name="connsiteX46" fmla="*/ 0 w 3162300"/>
              <a:gd name="connsiteY46" fmla="*/ 83820 h 2438400"/>
              <a:gd name="connsiteX47" fmla="*/ 190500 w 3162300"/>
              <a:gd name="connsiteY47" fmla="*/ 327660 h 2438400"/>
              <a:gd name="connsiteX48" fmla="*/ 167640 w 3162300"/>
              <a:gd name="connsiteY48" fmla="*/ 739140 h 2438400"/>
              <a:gd name="connsiteX49" fmla="*/ 167640 w 3162300"/>
              <a:gd name="connsiteY49" fmla="*/ 73914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162300" h="2438400">
                <a:moveTo>
                  <a:pt x="15240" y="114300"/>
                </a:moveTo>
                <a:lnTo>
                  <a:pt x="106680" y="198120"/>
                </a:lnTo>
                <a:lnTo>
                  <a:pt x="198120" y="342900"/>
                </a:lnTo>
                <a:lnTo>
                  <a:pt x="198120" y="487680"/>
                </a:lnTo>
                <a:lnTo>
                  <a:pt x="114300" y="1478280"/>
                </a:lnTo>
                <a:lnTo>
                  <a:pt x="137160" y="1790700"/>
                </a:lnTo>
                <a:lnTo>
                  <a:pt x="205740" y="2065020"/>
                </a:lnTo>
                <a:lnTo>
                  <a:pt x="281940" y="2186940"/>
                </a:lnTo>
                <a:lnTo>
                  <a:pt x="388620" y="2270760"/>
                </a:lnTo>
                <a:lnTo>
                  <a:pt x="548640" y="2354580"/>
                </a:lnTo>
                <a:lnTo>
                  <a:pt x="685800" y="2385060"/>
                </a:lnTo>
                <a:lnTo>
                  <a:pt x="861060" y="2415540"/>
                </a:lnTo>
                <a:lnTo>
                  <a:pt x="1120140" y="2423160"/>
                </a:lnTo>
                <a:lnTo>
                  <a:pt x="1417320" y="2430780"/>
                </a:lnTo>
                <a:lnTo>
                  <a:pt x="1699260" y="2438400"/>
                </a:lnTo>
                <a:lnTo>
                  <a:pt x="2278380" y="2415540"/>
                </a:lnTo>
                <a:lnTo>
                  <a:pt x="2484120" y="2385060"/>
                </a:lnTo>
                <a:lnTo>
                  <a:pt x="2750820" y="2369820"/>
                </a:lnTo>
                <a:lnTo>
                  <a:pt x="2948940" y="2331720"/>
                </a:lnTo>
                <a:lnTo>
                  <a:pt x="3009900" y="2301240"/>
                </a:lnTo>
                <a:lnTo>
                  <a:pt x="3116580" y="2247900"/>
                </a:lnTo>
                <a:lnTo>
                  <a:pt x="3147060" y="2194560"/>
                </a:lnTo>
                <a:lnTo>
                  <a:pt x="3162300" y="2095500"/>
                </a:lnTo>
                <a:lnTo>
                  <a:pt x="3131820" y="2042160"/>
                </a:lnTo>
                <a:lnTo>
                  <a:pt x="3055620" y="1973580"/>
                </a:lnTo>
                <a:lnTo>
                  <a:pt x="2994660" y="1943100"/>
                </a:lnTo>
                <a:lnTo>
                  <a:pt x="2491740" y="1958340"/>
                </a:lnTo>
                <a:lnTo>
                  <a:pt x="2209800" y="2011680"/>
                </a:lnTo>
                <a:lnTo>
                  <a:pt x="1760220" y="2042160"/>
                </a:lnTo>
                <a:lnTo>
                  <a:pt x="1318260" y="2042160"/>
                </a:lnTo>
                <a:lnTo>
                  <a:pt x="975360" y="2026920"/>
                </a:lnTo>
                <a:lnTo>
                  <a:pt x="624840" y="1965960"/>
                </a:lnTo>
                <a:lnTo>
                  <a:pt x="495300" y="1874520"/>
                </a:lnTo>
                <a:lnTo>
                  <a:pt x="449580" y="1592580"/>
                </a:lnTo>
                <a:lnTo>
                  <a:pt x="480060" y="1173480"/>
                </a:lnTo>
                <a:lnTo>
                  <a:pt x="533400" y="838200"/>
                </a:lnTo>
                <a:lnTo>
                  <a:pt x="556260" y="594360"/>
                </a:lnTo>
                <a:lnTo>
                  <a:pt x="617220" y="419100"/>
                </a:lnTo>
                <a:lnTo>
                  <a:pt x="624840" y="297180"/>
                </a:lnTo>
                <a:lnTo>
                  <a:pt x="533400" y="205740"/>
                </a:lnTo>
                <a:lnTo>
                  <a:pt x="480060" y="137160"/>
                </a:lnTo>
                <a:lnTo>
                  <a:pt x="396240" y="83820"/>
                </a:lnTo>
                <a:lnTo>
                  <a:pt x="327660" y="22860"/>
                </a:lnTo>
                <a:lnTo>
                  <a:pt x="220980" y="0"/>
                </a:lnTo>
                <a:lnTo>
                  <a:pt x="7620" y="38100"/>
                </a:lnTo>
                <a:lnTo>
                  <a:pt x="0" y="83820"/>
                </a:lnTo>
                <a:lnTo>
                  <a:pt x="0" y="83820"/>
                </a:lnTo>
                <a:lnTo>
                  <a:pt x="190500" y="327660"/>
                </a:lnTo>
                <a:lnTo>
                  <a:pt x="167640" y="739140"/>
                </a:lnTo>
                <a:lnTo>
                  <a:pt x="167640" y="739140"/>
                </a:lnTo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フリーフォーム 43"/>
          <p:cNvSpPr/>
          <p:nvPr/>
        </p:nvSpPr>
        <p:spPr>
          <a:xfrm>
            <a:off x="7139940" y="4777740"/>
            <a:ext cx="502920" cy="762000"/>
          </a:xfrm>
          <a:custGeom>
            <a:avLst/>
            <a:gdLst>
              <a:gd name="connsiteX0" fmla="*/ 0 w 502920"/>
              <a:gd name="connsiteY0" fmla="*/ 739140 h 762000"/>
              <a:gd name="connsiteX1" fmla="*/ 137160 w 502920"/>
              <a:gd name="connsiteY1" fmla="*/ 510540 h 762000"/>
              <a:gd name="connsiteX2" fmla="*/ 167640 w 502920"/>
              <a:gd name="connsiteY2" fmla="*/ 342900 h 762000"/>
              <a:gd name="connsiteX3" fmla="*/ 175260 w 502920"/>
              <a:gd name="connsiteY3" fmla="*/ 243840 h 762000"/>
              <a:gd name="connsiteX4" fmla="*/ 190500 w 502920"/>
              <a:gd name="connsiteY4" fmla="*/ 38100 h 762000"/>
              <a:gd name="connsiteX5" fmla="*/ 251460 w 502920"/>
              <a:gd name="connsiteY5" fmla="*/ 7620 h 762000"/>
              <a:gd name="connsiteX6" fmla="*/ 312420 w 502920"/>
              <a:gd name="connsiteY6" fmla="*/ 0 h 762000"/>
              <a:gd name="connsiteX7" fmla="*/ 373380 w 502920"/>
              <a:gd name="connsiteY7" fmla="*/ 22860 h 762000"/>
              <a:gd name="connsiteX8" fmla="*/ 388620 w 502920"/>
              <a:gd name="connsiteY8" fmla="*/ 68580 h 762000"/>
              <a:gd name="connsiteX9" fmla="*/ 403860 w 502920"/>
              <a:gd name="connsiteY9" fmla="*/ 144780 h 762000"/>
              <a:gd name="connsiteX10" fmla="*/ 411480 w 502920"/>
              <a:gd name="connsiteY10" fmla="*/ 289560 h 762000"/>
              <a:gd name="connsiteX11" fmla="*/ 449580 w 502920"/>
              <a:gd name="connsiteY11" fmla="*/ 464820 h 762000"/>
              <a:gd name="connsiteX12" fmla="*/ 457200 w 502920"/>
              <a:gd name="connsiteY12" fmla="*/ 548640 h 762000"/>
              <a:gd name="connsiteX13" fmla="*/ 480060 w 502920"/>
              <a:gd name="connsiteY13" fmla="*/ 655320 h 762000"/>
              <a:gd name="connsiteX14" fmla="*/ 502920 w 502920"/>
              <a:gd name="connsiteY14" fmla="*/ 746760 h 762000"/>
              <a:gd name="connsiteX15" fmla="*/ 464820 w 502920"/>
              <a:gd name="connsiteY15" fmla="*/ 762000 h 762000"/>
              <a:gd name="connsiteX16" fmla="*/ 342900 w 502920"/>
              <a:gd name="connsiteY16" fmla="*/ 762000 h 762000"/>
              <a:gd name="connsiteX17" fmla="*/ 243840 w 502920"/>
              <a:gd name="connsiteY17" fmla="*/ 762000 h 762000"/>
              <a:gd name="connsiteX18" fmla="*/ 114300 w 502920"/>
              <a:gd name="connsiteY18" fmla="*/ 754380 h 762000"/>
              <a:gd name="connsiteX19" fmla="*/ 0 w 502920"/>
              <a:gd name="connsiteY19" fmla="*/ 73914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2920" h="762000">
                <a:moveTo>
                  <a:pt x="0" y="739140"/>
                </a:moveTo>
                <a:lnTo>
                  <a:pt x="137160" y="510540"/>
                </a:lnTo>
                <a:lnTo>
                  <a:pt x="167640" y="342900"/>
                </a:lnTo>
                <a:lnTo>
                  <a:pt x="175260" y="243840"/>
                </a:lnTo>
                <a:lnTo>
                  <a:pt x="190500" y="38100"/>
                </a:lnTo>
                <a:lnTo>
                  <a:pt x="251460" y="7620"/>
                </a:lnTo>
                <a:lnTo>
                  <a:pt x="312420" y="0"/>
                </a:lnTo>
                <a:lnTo>
                  <a:pt x="373380" y="22860"/>
                </a:lnTo>
                <a:lnTo>
                  <a:pt x="388620" y="68580"/>
                </a:lnTo>
                <a:lnTo>
                  <a:pt x="403860" y="144780"/>
                </a:lnTo>
                <a:lnTo>
                  <a:pt x="411480" y="289560"/>
                </a:lnTo>
                <a:lnTo>
                  <a:pt x="449580" y="464820"/>
                </a:lnTo>
                <a:lnTo>
                  <a:pt x="457200" y="548640"/>
                </a:lnTo>
                <a:lnTo>
                  <a:pt x="480060" y="655320"/>
                </a:lnTo>
                <a:lnTo>
                  <a:pt x="502920" y="746760"/>
                </a:lnTo>
                <a:lnTo>
                  <a:pt x="464820" y="762000"/>
                </a:lnTo>
                <a:lnTo>
                  <a:pt x="342900" y="762000"/>
                </a:lnTo>
                <a:lnTo>
                  <a:pt x="243840" y="762000"/>
                </a:lnTo>
                <a:lnTo>
                  <a:pt x="114300" y="754380"/>
                </a:lnTo>
                <a:lnTo>
                  <a:pt x="0" y="73914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5" name="フリーフォーム 44"/>
          <p:cNvSpPr/>
          <p:nvPr/>
        </p:nvSpPr>
        <p:spPr>
          <a:xfrm>
            <a:off x="5219700" y="3528060"/>
            <a:ext cx="1021080" cy="1417320"/>
          </a:xfrm>
          <a:custGeom>
            <a:avLst/>
            <a:gdLst>
              <a:gd name="connsiteX0" fmla="*/ 434340 w 1341120"/>
              <a:gd name="connsiteY0" fmla="*/ 7620 h 1684020"/>
              <a:gd name="connsiteX1" fmla="*/ 434340 w 1341120"/>
              <a:gd name="connsiteY1" fmla="*/ 121920 h 1684020"/>
              <a:gd name="connsiteX2" fmla="*/ 441960 w 1341120"/>
              <a:gd name="connsiteY2" fmla="*/ 175260 h 1684020"/>
              <a:gd name="connsiteX3" fmla="*/ 472440 w 1341120"/>
              <a:gd name="connsiteY3" fmla="*/ 205740 h 1684020"/>
              <a:gd name="connsiteX4" fmla="*/ 518160 w 1341120"/>
              <a:gd name="connsiteY4" fmla="*/ 243840 h 1684020"/>
              <a:gd name="connsiteX5" fmla="*/ 541020 w 1341120"/>
              <a:gd name="connsiteY5" fmla="*/ 281940 h 1684020"/>
              <a:gd name="connsiteX6" fmla="*/ 548640 w 1341120"/>
              <a:gd name="connsiteY6" fmla="*/ 297180 h 1684020"/>
              <a:gd name="connsiteX7" fmla="*/ 502920 w 1341120"/>
              <a:gd name="connsiteY7" fmla="*/ 480060 h 1684020"/>
              <a:gd name="connsiteX8" fmla="*/ 327660 w 1341120"/>
              <a:gd name="connsiteY8" fmla="*/ 868680 h 1684020"/>
              <a:gd name="connsiteX9" fmla="*/ 220980 w 1341120"/>
              <a:gd name="connsiteY9" fmla="*/ 1089660 h 1684020"/>
              <a:gd name="connsiteX10" fmla="*/ 160020 w 1341120"/>
              <a:gd name="connsiteY10" fmla="*/ 1181100 h 1684020"/>
              <a:gd name="connsiteX11" fmla="*/ 121920 w 1341120"/>
              <a:gd name="connsiteY11" fmla="*/ 1226820 h 1684020"/>
              <a:gd name="connsiteX12" fmla="*/ 76200 w 1341120"/>
              <a:gd name="connsiteY12" fmla="*/ 1264920 h 1684020"/>
              <a:gd name="connsiteX13" fmla="*/ 15240 w 1341120"/>
              <a:gd name="connsiteY13" fmla="*/ 1287780 h 1684020"/>
              <a:gd name="connsiteX14" fmla="*/ 0 w 1341120"/>
              <a:gd name="connsiteY14" fmla="*/ 1356360 h 1684020"/>
              <a:gd name="connsiteX15" fmla="*/ 0 w 1341120"/>
              <a:gd name="connsiteY15" fmla="*/ 1417320 h 1684020"/>
              <a:gd name="connsiteX16" fmla="*/ 0 w 1341120"/>
              <a:gd name="connsiteY16" fmla="*/ 1493520 h 1684020"/>
              <a:gd name="connsiteX17" fmla="*/ 22860 w 1341120"/>
              <a:gd name="connsiteY17" fmla="*/ 1554480 h 1684020"/>
              <a:gd name="connsiteX18" fmla="*/ 68580 w 1341120"/>
              <a:gd name="connsiteY18" fmla="*/ 1600200 h 1684020"/>
              <a:gd name="connsiteX19" fmla="*/ 114300 w 1341120"/>
              <a:gd name="connsiteY19" fmla="*/ 1630680 h 1684020"/>
              <a:gd name="connsiteX20" fmla="*/ 167640 w 1341120"/>
              <a:gd name="connsiteY20" fmla="*/ 1676400 h 1684020"/>
              <a:gd name="connsiteX21" fmla="*/ 266700 w 1341120"/>
              <a:gd name="connsiteY21" fmla="*/ 1684020 h 1684020"/>
              <a:gd name="connsiteX22" fmla="*/ 312420 w 1341120"/>
              <a:gd name="connsiteY22" fmla="*/ 1668780 h 1684020"/>
              <a:gd name="connsiteX23" fmla="*/ 365760 w 1341120"/>
              <a:gd name="connsiteY23" fmla="*/ 1600200 h 1684020"/>
              <a:gd name="connsiteX24" fmla="*/ 1341120 w 1341120"/>
              <a:gd name="connsiteY24" fmla="*/ 1165860 h 1684020"/>
              <a:gd name="connsiteX25" fmla="*/ 1249680 w 1341120"/>
              <a:gd name="connsiteY25" fmla="*/ 1005840 h 1684020"/>
              <a:gd name="connsiteX26" fmla="*/ 1158240 w 1341120"/>
              <a:gd name="connsiteY26" fmla="*/ 1036320 h 1684020"/>
              <a:gd name="connsiteX27" fmla="*/ 929640 w 1341120"/>
              <a:gd name="connsiteY27" fmla="*/ 1089660 h 1684020"/>
              <a:gd name="connsiteX28" fmla="*/ 350520 w 1341120"/>
              <a:gd name="connsiteY28" fmla="*/ 1257300 h 1684020"/>
              <a:gd name="connsiteX29" fmla="*/ 502920 w 1341120"/>
              <a:gd name="connsiteY29" fmla="*/ 1104900 h 1684020"/>
              <a:gd name="connsiteX30" fmla="*/ 670560 w 1341120"/>
              <a:gd name="connsiteY30" fmla="*/ 922020 h 1684020"/>
              <a:gd name="connsiteX31" fmla="*/ 769620 w 1341120"/>
              <a:gd name="connsiteY31" fmla="*/ 754380 h 1684020"/>
              <a:gd name="connsiteX32" fmla="*/ 838200 w 1341120"/>
              <a:gd name="connsiteY32" fmla="*/ 662940 h 1684020"/>
              <a:gd name="connsiteX33" fmla="*/ 883920 w 1341120"/>
              <a:gd name="connsiteY33" fmla="*/ 609600 h 1684020"/>
              <a:gd name="connsiteX34" fmla="*/ 967740 w 1341120"/>
              <a:gd name="connsiteY34" fmla="*/ 556260 h 1684020"/>
              <a:gd name="connsiteX35" fmla="*/ 1021080 w 1341120"/>
              <a:gd name="connsiteY35" fmla="*/ 457200 h 1684020"/>
              <a:gd name="connsiteX36" fmla="*/ 1005840 w 1341120"/>
              <a:gd name="connsiteY36" fmla="*/ 358140 h 1684020"/>
              <a:gd name="connsiteX37" fmla="*/ 975360 w 1341120"/>
              <a:gd name="connsiteY37" fmla="*/ 312420 h 1684020"/>
              <a:gd name="connsiteX38" fmla="*/ 922020 w 1341120"/>
              <a:gd name="connsiteY38" fmla="*/ 236220 h 1684020"/>
              <a:gd name="connsiteX39" fmla="*/ 838200 w 1341120"/>
              <a:gd name="connsiteY39" fmla="*/ 144780 h 1684020"/>
              <a:gd name="connsiteX40" fmla="*/ 784860 w 1341120"/>
              <a:gd name="connsiteY40" fmla="*/ 99060 h 1684020"/>
              <a:gd name="connsiteX41" fmla="*/ 662940 w 1341120"/>
              <a:gd name="connsiteY41" fmla="*/ 45720 h 1684020"/>
              <a:gd name="connsiteX42" fmla="*/ 571500 w 1341120"/>
              <a:gd name="connsiteY42" fmla="*/ 22860 h 1684020"/>
              <a:gd name="connsiteX43" fmla="*/ 502920 w 1341120"/>
              <a:gd name="connsiteY43" fmla="*/ 0 h 1684020"/>
              <a:gd name="connsiteX44" fmla="*/ 434340 w 1341120"/>
              <a:gd name="connsiteY44" fmla="*/ 7620 h 1684020"/>
              <a:gd name="connsiteX0" fmla="*/ 434340 w 1249680"/>
              <a:gd name="connsiteY0" fmla="*/ 7620 h 1684020"/>
              <a:gd name="connsiteX1" fmla="*/ 434340 w 1249680"/>
              <a:gd name="connsiteY1" fmla="*/ 121920 h 1684020"/>
              <a:gd name="connsiteX2" fmla="*/ 441960 w 1249680"/>
              <a:gd name="connsiteY2" fmla="*/ 175260 h 1684020"/>
              <a:gd name="connsiteX3" fmla="*/ 472440 w 1249680"/>
              <a:gd name="connsiteY3" fmla="*/ 205740 h 1684020"/>
              <a:gd name="connsiteX4" fmla="*/ 518160 w 1249680"/>
              <a:gd name="connsiteY4" fmla="*/ 243840 h 1684020"/>
              <a:gd name="connsiteX5" fmla="*/ 541020 w 1249680"/>
              <a:gd name="connsiteY5" fmla="*/ 281940 h 1684020"/>
              <a:gd name="connsiteX6" fmla="*/ 548640 w 1249680"/>
              <a:gd name="connsiteY6" fmla="*/ 297180 h 1684020"/>
              <a:gd name="connsiteX7" fmla="*/ 502920 w 1249680"/>
              <a:gd name="connsiteY7" fmla="*/ 480060 h 1684020"/>
              <a:gd name="connsiteX8" fmla="*/ 327660 w 1249680"/>
              <a:gd name="connsiteY8" fmla="*/ 868680 h 1684020"/>
              <a:gd name="connsiteX9" fmla="*/ 220980 w 1249680"/>
              <a:gd name="connsiteY9" fmla="*/ 1089660 h 1684020"/>
              <a:gd name="connsiteX10" fmla="*/ 160020 w 1249680"/>
              <a:gd name="connsiteY10" fmla="*/ 1181100 h 1684020"/>
              <a:gd name="connsiteX11" fmla="*/ 121920 w 1249680"/>
              <a:gd name="connsiteY11" fmla="*/ 1226820 h 1684020"/>
              <a:gd name="connsiteX12" fmla="*/ 76200 w 1249680"/>
              <a:gd name="connsiteY12" fmla="*/ 1264920 h 1684020"/>
              <a:gd name="connsiteX13" fmla="*/ 15240 w 1249680"/>
              <a:gd name="connsiteY13" fmla="*/ 1287780 h 1684020"/>
              <a:gd name="connsiteX14" fmla="*/ 0 w 1249680"/>
              <a:gd name="connsiteY14" fmla="*/ 1356360 h 1684020"/>
              <a:gd name="connsiteX15" fmla="*/ 0 w 1249680"/>
              <a:gd name="connsiteY15" fmla="*/ 1417320 h 1684020"/>
              <a:gd name="connsiteX16" fmla="*/ 0 w 1249680"/>
              <a:gd name="connsiteY16" fmla="*/ 1493520 h 1684020"/>
              <a:gd name="connsiteX17" fmla="*/ 22860 w 1249680"/>
              <a:gd name="connsiteY17" fmla="*/ 1554480 h 1684020"/>
              <a:gd name="connsiteX18" fmla="*/ 68580 w 1249680"/>
              <a:gd name="connsiteY18" fmla="*/ 1600200 h 1684020"/>
              <a:gd name="connsiteX19" fmla="*/ 114300 w 1249680"/>
              <a:gd name="connsiteY19" fmla="*/ 1630680 h 1684020"/>
              <a:gd name="connsiteX20" fmla="*/ 167640 w 1249680"/>
              <a:gd name="connsiteY20" fmla="*/ 1676400 h 1684020"/>
              <a:gd name="connsiteX21" fmla="*/ 266700 w 1249680"/>
              <a:gd name="connsiteY21" fmla="*/ 1684020 h 1684020"/>
              <a:gd name="connsiteX22" fmla="*/ 312420 w 1249680"/>
              <a:gd name="connsiteY22" fmla="*/ 1668780 h 1684020"/>
              <a:gd name="connsiteX23" fmla="*/ 365760 w 1249680"/>
              <a:gd name="connsiteY23" fmla="*/ 1600200 h 1684020"/>
              <a:gd name="connsiteX24" fmla="*/ 381000 w 1249680"/>
              <a:gd name="connsiteY24" fmla="*/ 1516380 h 1684020"/>
              <a:gd name="connsiteX25" fmla="*/ 1249680 w 1249680"/>
              <a:gd name="connsiteY25" fmla="*/ 1005840 h 1684020"/>
              <a:gd name="connsiteX26" fmla="*/ 1158240 w 1249680"/>
              <a:gd name="connsiteY26" fmla="*/ 1036320 h 1684020"/>
              <a:gd name="connsiteX27" fmla="*/ 929640 w 1249680"/>
              <a:gd name="connsiteY27" fmla="*/ 1089660 h 1684020"/>
              <a:gd name="connsiteX28" fmla="*/ 350520 w 1249680"/>
              <a:gd name="connsiteY28" fmla="*/ 1257300 h 1684020"/>
              <a:gd name="connsiteX29" fmla="*/ 502920 w 1249680"/>
              <a:gd name="connsiteY29" fmla="*/ 1104900 h 1684020"/>
              <a:gd name="connsiteX30" fmla="*/ 670560 w 1249680"/>
              <a:gd name="connsiteY30" fmla="*/ 922020 h 1684020"/>
              <a:gd name="connsiteX31" fmla="*/ 769620 w 1249680"/>
              <a:gd name="connsiteY31" fmla="*/ 754380 h 1684020"/>
              <a:gd name="connsiteX32" fmla="*/ 838200 w 1249680"/>
              <a:gd name="connsiteY32" fmla="*/ 662940 h 1684020"/>
              <a:gd name="connsiteX33" fmla="*/ 883920 w 1249680"/>
              <a:gd name="connsiteY33" fmla="*/ 609600 h 1684020"/>
              <a:gd name="connsiteX34" fmla="*/ 967740 w 1249680"/>
              <a:gd name="connsiteY34" fmla="*/ 556260 h 1684020"/>
              <a:gd name="connsiteX35" fmla="*/ 1021080 w 1249680"/>
              <a:gd name="connsiteY35" fmla="*/ 457200 h 1684020"/>
              <a:gd name="connsiteX36" fmla="*/ 1005840 w 1249680"/>
              <a:gd name="connsiteY36" fmla="*/ 358140 h 1684020"/>
              <a:gd name="connsiteX37" fmla="*/ 975360 w 1249680"/>
              <a:gd name="connsiteY37" fmla="*/ 312420 h 1684020"/>
              <a:gd name="connsiteX38" fmla="*/ 922020 w 1249680"/>
              <a:gd name="connsiteY38" fmla="*/ 236220 h 1684020"/>
              <a:gd name="connsiteX39" fmla="*/ 838200 w 1249680"/>
              <a:gd name="connsiteY39" fmla="*/ 144780 h 1684020"/>
              <a:gd name="connsiteX40" fmla="*/ 784860 w 1249680"/>
              <a:gd name="connsiteY40" fmla="*/ 99060 h 1684020"/>
              <a:gd name="connsiteX41" fmla="*/ 662940 w 1249680"/>
              <a:gd name="connsiteY41" fmla="*/ 45720 h 1684020"/>
              <a:gd name="connsiteX42" fmla="*/ 571500 w 1249680"/>
              <a:gd name="connsiteY42" fmla="*/ 22860 h 1684020"/>
              <a:gd name="connsiteX43" fmla="*/ 502920 w 1249680"/>
              <a:gd name="connsiteY43" fmla="*/ 0 h 1684020"/>
              <a:gd name="connsiteX44" fmla="*/ 434340 w 1249680"/>
              <a:gd name="connsiteY44" fmla="*/ 7620 h 1684020"/>
              <a:gd name="connsiteX0" fmla="*/ 434340 w 1249680"/>
              <a:gd name="connsiteY0" fmla="*/ 7620 h 1684020"/>
              <a:gd name="connsiteX1" fmla="*/ 434340 w 1249680"/>
              <a:gd name="connsiteY1" fmla="*/ 121920 h 1684020"/>
              <a:gd name="connsiteX2" fmla="*/ 441960 w 1249680"/>
              <a:gd name="connsiteY2" fmla="*/ 175260 h 1684020"/>
              <a:gd name="connsiteX3" fmla="*/ 472440 w 1249680"/>
              <a:gd name="connsiteY3" fmla="*/ 205740 h 1684020"/>
              <a:gd name="connsiteX4" fmla="*/ 518160 w 1249680"/>
              <a:gd name="connsiteY4" fmla="*/ 243840 h 1684020"/>
              <a:gd name="connsiteX5" fmla="*/ 541020 w 1249680"/>
              <a:gd name="connsiteY5" fmla="*/ 281940 h 1684020"/>
              <a:gd name="connsiteX6" fmla="*/ 548640 w 1249680"/>
              <a:gd name="connsiteY6" fmla="*/ 297180 h 1684020"/>
              <a:gd name="connsiteX7" fmla="*/ 502920 w 1249680"/>
              <a:gd name="connsiteY7" fmla="*/ 480060 h 1684020"/>
              <a:gd name="connsiteX8" fmla="*/ 327660 w 1249680"/>
              <a:gd name="connsiteY8" fmla="*/ 868680 h 1684020"/>
              <a:gd name="connsiteX9" fmla="*/ 220980 w 1249680"/>
              <a:gd name="connsiteY9" fmla="*/ 1089660 h 1684020"/>
              <a:gd name="connsiteX10" fmla="*/ 160020 w 1249680"/>
              <a:gd name="connsiteY10" fmla="*/ 1181100 h 1684020"/>
              <a:gd name="connsiteX11" fmla="*/ 121920 w 1249680"/>
              <a:gd name="connsiteY11" fmla="*/ 1226820 h 1684020"/>
              <a:gd name="connsiteX12" fmla="*/ 76200 w 1249680"/>
              <a:gd name="connsiteY12" fmla="*/ 1264920 h 1684020"/>
              <a:gd name="connsiteX13" fmla="*/ 15240 w 1249680"/>
              <a:gd name="connsiteY13" fmla="*/ 1287780 h 1684020"/>
              <a:gd name="connsiteX14" fmla="*/ 0 w 1249680"/>
              <a:gd name="connsiteY14" fmla="*/ 1356360 h 1684020"/>
              <a:gd name="connsiteX15" fmla="*/ 0 w 1249680"/>
              <a:gd name="connsiteY15" fmla="*/ 1417320 h 1684020"/>
              <a:gd name="connsiteX16" fmla="*/ 0 w 1249680"/>
              <a:gd name="connsiteY16" fmla="*/ 1493520 h 1684020"/>
              <a:gd name="connsiteX17" fmla="*/ 22860 w 1249680"/>
              <a:gd name="connsiteY17" fmla="*/ 1554480 h 1684020"/>
              <a:gd name="connsiteX18" fmla="*/ 68580 w 1249680"/>
              <a:gd name="connsiteY18" fmla="*/ 1600200 h 1684020"/>
              <a:gd name="connsiteX19" fmla="*/ 114300 w 1249680"/>
              <a:gd name="connsiteY19" fmla="*/ 1630680 h 1684020"/>
              <a:gd name="connsiteX20" fmla="*/ 167640 w 1249680"/>
              <a:gd name="connsiteY20" fmla="*/ 1676400 h 1684020"/>
              <a:gd name="connsiteX21" fmla="*/ 266700 w 1249680"/>
              <a:gd name="connsiteY21" fmla="*/ 1684020 h 1684020"/>
              <a:gd name="connsiteX22" fmla="*/ 312420 w 1249680"/>
              <a:gd name="connsiteY22" fmla="*/ 1668780 h 1684020"/>
              <a:gd name="connsiteX23" fmla="*/ 365760 w 1249680"/>
              <a:gd name="connsiteY23" fmla="*/ 1600200 h 1684020"/>
              <a:gd name="connsiteX24" fmla="*/ 381000 w 1249680"/>
              <a:gd name="connsiteY24" fmla="*/ 1516380 h 1684020"/>
              <a:gd name="connsiteX25" fmla="*/ 1249680 w 1249680"/>
              <a:gd name="connsiteY25" fmla="*/ 1005840 h 1684020"/>
              <a:gd name="connsiteX26" fmla="*/ 342900 w 1249680"/>
              <a:gd name="connsiteY26" fmla="*/ 1424940 h 1684020"/>
              <a:gd name="connsiteX27" fmla="*/ 929640 w 1249680"/>
              <a:gd name="connsiteY27" fmla="*/ 1089660 h 1684020"/>
              <a:gd name="connsiteX28" fmla="*/ 350520 w 1249680"/>
              <a:gd name="connsiteY28" fmla="*/ 1257300 h 1684020"/>
              <a:gd name="connsiteX29" fmla="*/ 502920 w 1249680"/>
              <a:gd name="connsiteY29" fmla="*/ 1104900 h 1684020"/>
              <a:gd name="connsiteX30" fmla="*/ 670560 w 1249680"/>
              <a:gd name="connsiteY30" fmla="*/ 922020 h 1684020"/>
              <a:gd name="connsiteX31" fmla="*/ 769620 w 1249680"/>
              <a:gd name="connsiteY31" fmla="*/ 754380 h 1684020"/>
              <a:gd name="connsiteX32" fmla="*/ 838200 w 1249680"/>
              <a:gd name="connsiteY32" fmla="*/ 662940 h 1684020"/>
              <a:gd name="connsiteX33" fmla="*/ 883920 w 1249680"/>
              <a:gd name="connsiteY33" fmla="*/ 609600 h 1684020"/>
              <a:gd name="connsiteX34" fmla="*/ 967740 w 1249680"/>
              <a:gd name="connsiteY34" fmla="*/ 556260 h 1684020"/>
              <a:gd name="connsiteX35" fmla="*/ 1021080 w 1249680"/>
              <a:gd name="connsiteY35" fmla="*/ 457200 h 1684020"/>
              <a:gd name="connsiteX36" fmla="*/ 1005840 w 1249680"/>
              <a:gd name="connsiteY36" fmla="*/ 358140 h 1684020"/>
              <a:gd name="connsiteX37" fmla="*/ 975360 w 1249680"/>
              <a:gd name="connsiteY37" fmla="*/ 312420 h 1684020"/>
              <a:gd name="connsiteX38" fmla="*/ 922020 w 1249680"/>
              <a:gd name="connsiteY38" fmla="*/ 236220 h 1684020"/>
              <a:gd name="connsiteX39" fmla="*/ 838200 w 1249680"/>
              <a:gd name="connsiteY39" fmla="*/ 144780 h 1684020"/>
              <a:gd name="connsiteX40" fmla="*/ 784860 w 1249680"/>
              <a:gd name="connsiteY40" fmla="*/ 99060 h 1684020"/>
              <a:gd name="connsiteX41" fmla="*/ 662940 w 1249680"/>
              <a:gd name="connsiteY41" fmla="*/ 45720 h 1684020"/>
              <a:gd name="connsiteX42" fmla="*/ 571500 w 1249680"/>
              <a:gd name="connsiteY42" fmla="*/ 22860 h 1684020"/>
              <a:gd name="connsiteX43" fmla="*/ 502920 w 1249680"/>
              <a:gd name="connsiteY43" fmla="*/ 0 h 1684020"/>
              <a:gd name="connsiteX44" fmla="*/ 434340 w 1249680"/>
              <a:gd name="connsiteY44" fmla="*/ 7620 h 1684020"/>
              <a:gd name="connsiteX0" fmla="*/ 434340 w 1021080"/>
              <a:gd name="connsiteY0" fmla="*/ 7620 h 1684020"/>
              <a:gd name="connsiteX1" fmla="*/ 434340 w 1021080"/>
              <a:gd name="connsiteY1" fmla="*/ 121920 h 1684020"/>
              <a:gd name="connsiteX2" fmla="*/ 441960 w 1021080"/>
              <a:gd name="connsiteY2" fmla="*/ 175260 h 1684020"/>
              <a:gd name="connsiteX3" fmla="*/ 472440 w 1021080"/>
              <a:gd name="connsiteY3" fmla="*/ 205740 h 1684020"/>
              <a:gd name="connsiteX4" fmla="*/ 518160 w 1021080"/>
              <a:gd name="connsiteY4" fmla="*/ 243840 h 1684020"/>
              <a:gd name="connsiteX5" fmla="*/ 541020 w 1021080"/>
              <a:gd name="connsiteY5" fmla="*/ 281940 h 1684020"/>
              <a:gd name="connsiteX6" fmla="*/ 548640 w 1021080"/>
              <a:gd name="connsiteY6" fmla="*/ 297180 h 1684020"/>
              <a:gd name="connsiteX7" fmla="*/ 502920 w 1021080"/>
              <a:gd name="connsiteY7" fmla="*/ 480060 h 1684020"/>
              <a:gd name="connsiteX8" fmla="*/ 327660 w 1021080"/>
              <a:gd name="connsiteY8" fmla="*/ 868680 h 1684020"/>
              <a:gd name="connsiteX9" fmla="*/ 220980 w 1021080"/>
              <a:gd name="connsiteY9" fmla="*/ 1089660 h 1684020"/>
              <a:gd name="connsiteX10" fmla="*/ 160020 w 1021080"/>
              <a:gd name="connsiteY10" fmla="*/ 1181100 h 1684020"/>
              <a:gd name="connsiteX11" fmla="*/ 121920 w 1021080"/>
              <a:gd name="connsiteY11" fmla="*/ 1226820 h 1684020"/>
              <a:gd name="connsiteX12" fmla="*/ 76200 w 1021080"/>
              <a:gd name="connsiteY12" fmla="*/ 1264920 h 1684020"/>
              <a:gd name="connsiteX13" fmla="*/ 15240 w 1021080"/>
              <a:gd name="connsiteY13" fmla="*/ 1287780 h 1684020"/>
              <a:gd name="connsiteX14" fmla="*/ 0 w 1021080"/>
              <a:gd name="connsiteY14" fmla="*/ 1356360 h 1684020"/>
              <a:gd name="connsiteX15" fmla="*/ 0 w 1021080"/>
              <a:gd name="connsiteY15" fmla="*/ 1417320 h 1684020"/>
              <a:gd name="connsiteX16" fmla="*/ 0 w 1021080"/>
              <a:gd name="connsiteY16" fmla="*/ 1493520 h 1684020"/>
              <a:gd name="connsiteX17" fmla="*/ 22860 w 1021080"/>
              <a:gd name="connsiteY17" fmla="*/ 1554480 h 1684020"/>
              <a:gd name="connsiteX18" fmla="*/ 68580 w 1021080"/>
              <a:gd name="connsiteY18" fmla="*/ 1600200 h 1684020"/>
              <a:gd name="connsiteX19" fmla="*/ 114300 w 1021080"/>
              <a:gd name="connsiteY19" fmla="*/ 1630680 h 1684020"/>
              <a:gd name="connsiteX20" fmla="*/ 167640 w 1021080"/>
              <a:gd name="connsiteY20" fmla="*/ 1676400 h 1684020"/>
              <a:gd name="connsiteX21" fmla="*/ 266700 w 1021080"/>
              <a:gd name="connsiteY21" fmla="*/ 1684020 h 1684020"/>
              <a:gd name="connsiteX22" fmla="*/ 312420 w 1021080"/>
              <a:gd name="connsiteY22" fmla="*/ 1668780 h 1684020"/>
              <a:gd name="connsiteX23" fmla="*/ 365760 w 1021080"/>
              <a:gd name="connsiteY23" fmla="*/ 1600200 h 1684020"/>
              <a:gd name="connsiteX24" fmla="*/ 381000 w 1021080"/>
              <a:gd name="connsiteY24" fmla="*/ 1516380 h 1684020"/>
              <a:gd name="connsiteX25" fmla="*/ 365760 w 1021080"/>
              <a:gd name="connsiteY25" fmla="*/ 1478280 h 1684020"/>
              <a:gd name="connsiteX26" fmla="*/ 342900 w 1021080"/>
              <a:gd name="connsiteY26" fmla="*/ 1424940 h 1684020"/>
              <a:gd name="connsiteX27" fmla="*/ 929640 w 1021080"/>
              <a:gd name="connsiteY27" fmla="*/ 1089660 h 1684020"/>
              <a:gd name="connsiteX28" fmla="*/ 350520 w 1021080"/>
              <a:gd name="connsiteY28" fmla="*/ 1257300 h 1684020"/>
              <a:gd name="connsiteX29" fmla="*/ 502920 w 1021080"/>
              <a:gd name="connsiteY29" fmla="*/ 1104900 h 1684020"/>
              <a:gd name="connsiteX30" fmla="*/ 670560 w 1021080"/>
              <a:gd name="connsiteY30" fmla="*/ 922020 h 1684020"/>
              <a:gd name="connsiteX31" fmla="*/ 769620 w 1021080"/>
              <a:gd name="connsiteY31" fmla="*/ 754380 h 1684020"/>
              <a:gd name="connsiteX32" fmla="*/ 838200 w 1021080"/>
              <a:gd name="connsiteY32" fmla="*/ 662940 h 1684020"/>
              <a:gd name="connsiteX33" fmla="*/ 883920 w 1021080"/>
              <a:gd name="connsiteY33" fmla="*/ 609600 h 1684020"/>
              <a:gd name="connsiteX34" fmla="*/ 967740 w 1021080"/>
              <a:gd name="connsiteY34" fmla="*/ 556260 h 1684020"/>
              <a:gd name="connsiteX35" fmla="*/ 1021080 w 1021080"/>
              <a:gd name="connsiteY35" fmla="*/ 457200 h 1684020"/>
              <a:gd name="connsiteX36" fmla="*/ 1005840 w 1021080"/>
              <a:gd name="connsiteY36" fmla="*/ 358140 h 1684020"/>
              <a:gd name="connsiteX37" fmla="*/ 975360 w 1021080"/>
              <a:gd name="connsiteY37" fmla="*/ 312420 h 1684020"/>
              <a:gd name="connsiteX38" fmla="*/ 922020 w 1021080"/>
              <a:gd name="connsiteY38" fmla="*/ 236220 h 1684020"/>
              <a:gd name="connsiteX39" fmla="*/ 838200 w 1021080"/>
              <a:gd name="connsiteY39" fmla="*/ 144780 h 1684020"/>
              <a:gd name="connsiteX40" fmla="*/ 784860 w 1021080"/>
              <a:gd name="connsiteY40" fmla="*/ 99060 h 1684020"/>
              <a:gd name="connsiteX41" fmla="*/ 662940 w 1021080"/>
              <a:gd name="connsiteY41" fmla="*/ 45720 h 1684020"/>
              <a:gd name="connsiteX42" fmla="*/ 571500 w 1021080"/>
              <a:gd name="connsiteY42" fmla="*/ 22860 h 1684020"/>
              <a:gd name="connsiteX43" fmla="*/ 502920 w 1021080"/>
              <a:gd name="connsiteY43" fmla="*/ 0 h 1684020"/>
              <a:gd name="connsiteX44" fmla="*/ 434340 w 1021080"/>
              <a:gd name="connsiteY44" fmla="*/ 7620 h 1684020"/>
              <a:gd name="connsiteX0" fmla="*/ 434340 w 1021080"/>
              <a:gd name="connsiteY0" fmla="*/ 7620 h 1684020"/>
              <a:gd name="connsiteX1" fmla="*/ 434340 w 1021080"/>
              <a:gd name="connsiteY1" fmla="*/ 121920 h 1684020"/>
              <a:gd name="connsiteX2" fmla="*/ 441960 w 1021080"/>
              <a:gd name="connsiteY2" fmla="*/ 175260 h 1684020"/>
              <a:gd name="connsiteX3" fmla="*/ 472440 w 1021080"/>
              <a:gd name="connsiteY3" fmla="*/ 205740 h 1684020"/>
              <a:gd name="connsiteX4" fmla="*/ 518160 w 1021080"/>
              <a:gd name="connsiteY4" fmla="*/ 243840 h 1684020"/>
              <a:gd name="connsiteX5" fmla="*/ 541020 w 1021080"/>
              <a:gd name="connsiteY5" fmla="*/ 281940 h 1684020"/>
              <a:gd name="connsiteX6" fmla="*/ 548640 w 1021080"/>
              <a:gd name="connsiteY6" fmla="*/ 297180 h 1684020"/>
              <a:gd name="connsiteX7" fmla="*/ 502920 w 1021080"/>
              <a:gd name="connsiteY7" fmla="*/ 480060 h 1684020"/>
              <a:gd name="connsiteX8" fmla="*/ 327660 w 1021080"/>
              <a:gd name="connsiteY8" fmla="*/ 868680 h 1684020"/>
              <a:gd name="connsiteX9" fmla="*/ 220980 w 1021080"/>
              <a:gd name="connsiteY9" fmla="*/ 1089660 h 1684020"/>
              <a:gd name="connsiteX10" fmla="*/ 160020 w 1021080"/>
              <a:gd name="connsiteY10" fmla="*/ 1181100 h 1684020"/>
              <a:gd name="connsiteX11" fmla="*/ 121920 w 1021080"/>
              <a:gd name="connsiteY11" fmla="*/ 1226820 h 1684020"/>
              <a:gd name="connsiteX12" fmla="*/ 76200 w 1021080"/>
              <a:gd name="connsiteY12" fmla="*/ 1264920 h 1684020"/>
              <a:gd name="connsiteX13" fmla="*/ 15240 w 1021080"/>
              <a:gd name="connsiteY13" fmla="*/ 1287780 h 1684020"/>
              <a:gd name="connsiteX14" fmla="*/ 0 w 1021080"/>
              <a:gd name="connsiteY14" fmla="*/ 1356360 h 1684020"/>
              <a:gd name="connsiteX15" fmla="*/ 0 w 1021080"/>
              <a:gd name="connsiteY15" fmla="*/ 1417320 h 1684020"/>
              <a:gd name="connsiteX16" fmla="*/ 0 w 1021080"/>
              <a:gd name="connsiteY16" fmla="*/ 1493520 h 1684020"/>
              <a:gd name="connsiteX17" fmla="*/ 22860 w 1021080"/>
              <a:gd name="connsiteY17" fmla="*/ 1554480 h 1684020"/>
              <a:gd name="connsiteX18" fmla="*/ 68580 w 1021080"/>
              <a:gd name="connsiteY18" fmla="*/ 1600200 h 1684020"/>
              <a:gd name="connsiteX19" fmla="*/ 114300 w 1021080"/>
              <a:gd name="connsiteY19" fmla="*/ 1630680 h 1684020"/>
              <a:gd name="connsiteX20" fmla="*/ 167640 w 1021080"/>
              <a:gd name="connsiteY20" fmla="*/ 1676400 h 1684020"/>
              <a:gd name="connsiteX21" fmla="*/ 266700 w 1021080"/>
              <a:gd name="connsiteY21" fmla="*/ 1684020 h 1684020"/>
              <a:gd name="connsiteX22" fmla="*/ 312420 w 1021080"/>
              <a:gd name="connsiteY22" fmla="*/ 1668780 h 1684020"/>
              <a:gd name="connsiteX23" fmla="*/ 365760 w 1021080"/>
              <a:gd name="connsiteY23" fmla="*/ 1600200 h 1684020"/>
              <a:gd name="connsiteX24" fmla="*/ 381000 w 1021080"/>
              <a:gd name="connsiteY24" fmla="*/ 1516380 h 1684020"/>
              <a:gd name="connsiteX25" fmla="*/ 365760 w 1021080"/>
              <a:gd name="connsiteY25" fmla="*/ 1478280 h 1684020"/>
              <a:gd name="connsiteX26" fmla="*/ 342900 w 1021080"/>
              <a:gd name="connsiteY26" fmla="*/ 1424940 h 1684020"/>
              <a:gd name="connsiteX27" fmla="*/ 205740 w 1021080"/>
              <a:gd name="connsiteY27" fmla="*/ 1295400 h 1684020"/>
              <a:gd name="connsiteX28" fmla="*/ 350520 w 1021080"/>
              <a:gd name="connsiteY28" fmla="*/ 1257300 h 1684020"/>
              <a:gd name="connsiteX29" fmla="*/ 502920 w 1021080"/>
              <a:gd name="connsiteY29" fmla="*/ 1104900 h 1684020"/>
              <a:gd name="connsiteX30" fmla="*/ 670560 w 1021080"/>
              <a:gd name="connsiteY30" fmla="*/ 922020 h 1684020"/>
              <a:gd name="connsiteX31" fmla="*/ 769620 w 1021080"/>
              <a:gd name="connsiteY31" fmla="*/ 754380 h 1684020"/>
              <a:gd name="connsiteX32" fmla="*/ 838200 w 1021080"/>
              <a:gd name="connsiteY32" fmla="*/ 662940 h 1684020"/>
              <a:gd name="connsiteX33" fmla="*/ 883920 w 1021080"/>
              <a:gd name="connsiteY33" fmla="*/ 609600 h 1684020"/>
              <a:gd name="connsiteX34" fmla="*/ 967740 w 1021080"/>
              <a:gd name="connsiteY34" fmla="*/ 556260 h 1684020"/>
              <a:gd name="connsiteX35" fmla="*/ 1021080 w 1021080"/>
              <a:gd name="connsiteY35" fmla="*/ 457200 h 1684020"/>
              <a:gd name="connsiteX36" fmla="*/ 1005840 w 1021080"/>
              <a:gd name="connsiteY36" fmla="*/ 358140 h 1684020"/>
              <a:gd name="connsiteX37" fmla="*/ 975360 w 1021080"/>
              <a:gd name="connsiteY37" fmla="*/ 312420 h 1684020"/>
              <a:gd name="connsiteX38" fmla="*/ 922020 w 1021080"/>
              <a:gd name="connsiteY38" fmla="*/ 236220 h 1684020"/>
              <a:gd name="connsiteX39" fmla="*/ 838200 w 1021080"/>
              <a:gd name="connsiteY39" fmla="*/ 144780 h 1684020"/>
              <a:gd name="connsiteX40" fmla="*/ 784860 w 1021080"/>
              <a:gd name="connsiteY40" fmla="*/ 99060 h 1684020"/>
              <a:gd name="connsiteX41" fmla="*/ 662940 w 1021080"/>
              <a:gd name="connsiteY41" fmla="*/ 45720 h 1684020"/>
              <a:gd name="connsiteX42" fmla="*/ 571500 w 1021080"/>
              <a:gd name="connsiteY42" fmla="*/ 22860 h 1684020"/>
              <a:gd name="connsiteX43" fmla="*/ 502920 w 1021080"/>
              <a:gd name="connsiteY43" fmla="*/ 0 h 1684020"/>
              <a:gd name="connsiteX44" fmla="*/ 434340 w 1021080"/>
              <a:gd name="connsiteY44" fmla="*/ 7620 h 1684020"/>
              <a:gd name="connsiteX0" fmla="*/ 434340 w 1021080"/>
              <a:gd name="connsiteY0" fmla="*/ 7620 h 1684020"/>
              <a:gd name="connsiteX1" fmla="*/ 434340 w 1021080"/>
              <a:gd name="connsiteY1" fmla="*/ 121920 h 1684020"/>
              <a:gd name="connsiteX2" fmla="*/ 441960 w 1021080"/>
              <a:gd name="connsiteY2" fmla="*/ 175260 h 1684020"/>
              <a:gd name="connsiteX3" fmla="*/ 472440 w 1021080"/>
              <a:gd name="connsiteY3" fmla="*/ 205740 h 1684020"/>
              <a:gd name="connsiteX4" fmla="*/ 518160 w 1021080"/>
              <a:gd name="connsiteY4" fmla="*/ 243840 h 1684020"/>
              <a:gd name="connsiteX5" fmla="*/ 541020 w 1021080"/>
              <a:gd name="connsiteY5" fmla="*/ 281940 h 1684020"/>
              <a:gd name="connsiteX6" fmla="*/ 548640 w 1021080"/>
              <a:gd name="connsiteY6" fmla="*/ 297180 h 1684020"/>
              <a:gd name="connsiteX7" fmla="*/ 502920 w 1021080"/>
              <a:gd name="connsiteY7" fmla="*/ 480060 h 1684020"/>
              <a:gd name="connsiteX8" fmla="*/ 327660 w 1021080"/>
              <a:gd name="connsiteY8" fmla="*/ 868680 h 1684020"/>
              <a:gd name="connsiteX9" fmla="*/ 220980 w 1021080"/>
              <a:gd name="connsiteY9" fmla="*/ 1089660 h 1684020"/>
              <a:gd name="connsiteX10" fmla="*/ 160020 w 1021080"/>
              <a:gd name="connsiteY10" fmla="*/ 1181100 h 1684020"/>
              <a:gd name="connsiteX11" fmla="*/ 121920 w 1021080"/>
              <a:gd name="connsiteY11" fmla="*/ 1226820 h 1684020"/>
              <a:gd name="connsiteX12" fmla="*/ 76200 w 1021080"/>
              <a:gd name="connsiteY12" fmla="*/ 1264920 h 1684020"/>
              <a:gd name="connsiteX13" fmla="*/ 15240 w 1021080"/>
              <a:gd name="connsiteY13" fmla="*/ 1287780 h 1684020"/>
              <a:gd name="connsiteX14" fmla="*/ 0 w 1021080"/>
              <a:gd name="connsiteY14" fmla="*/ 1356360 h 1684020"/>
              <a:gd name="connsiteX15" fmla="*/ 0 w 1021080"/>
              <a:gd name="connsiteY15" fmla="*/ 1417320 h 1684020"/>
              <a:gd name="connsiteX16" fmla="*/ 0 w 1021080"/>
              <a:gd name="connsiteY16" fmla="*/ 1493520 h 1684020"/>
              <a:gd name="connsiteX17" fmla="*/ 22860 w 1021080"/>
              <a:gd name="connsiteY17" fmla="*/ 1554480 h 1684020"/>
              <a:gd name="connsiteX18" fmla="*/ 68580 w 1021080"/>
              <a:gd name="connsiteY18" fmla="*/ 1600200 h 1684020"/>
              <a:gd name="connsiteX19" fmla="*/ 114300 w 1021080"/>
              <a:gd name="connsiteY19" fmla="*/ 1630680 h 1684020"/>
              <a:gd name="connsiteX20" fmla="*/ 167640 w 1021080"/>
              <a:gd name="connsiteY20" fmla="*/ 1676400 h 1684020"/>
              <a:gd name="connsiteX21" fmla="*/ 266700 w 1021080"/>
              <a:gd name="connsiteY21" fmla="*/ 1684020 h 1684020"/>
              <a:gd name="connsiteX22" fmla="*/ 312420 w 1021080"/>
              <a:gd name="connsiteY22" fmla="*/ 1668780 h 1684020"/>
              <a:gd name="connsiteX23" fmla="*/ 365760 w 1021080"/>
              <a:gd name="connsiteY23" fmla="*/ 1600200 h 1684020"/>
              <a:gd name="connsiteX24" fmla="*/ 381000 w 1021080"/>
              <a:gd name="connsiteY24" fmla="*/ 1516380 h 1684020"/>
              <a:gd name="connsiteX25" fmla="*/ 365760 w 1021080"/>
              <a:gd name="connsiteY25" fmla="*/ 1478280 h 1684020"/>
              <a:gd name="connsiteX26" fmla="*/ 342900 w 1021080"/>
              <a:gd name="connsiteY26" fmla="*/ 1424940 h 1684020"/>
              <a:gd name="connsiteX27" fmla="*/ 350520 w 1021080"/>
              <a:gd name="connsiteY27" fmla="*/ 1257300 h 1684020"/>
              <a:gd name="connsiteX28" fmla="*/ 502920 w 1021080"/>
              <a:gd name="connsiteY28" fmla="*/ 1104900 h 1684020"/>
              <a:gd name="connsiteX29" fmla="*/ 670560 w 1021080"/>
              <a:gd name="connsiteY29" fmla="*/ 922020 h 1684020"/>
              <a:gd name="connsiteX30" fmla="*/ 769620 w 1021080"/>
              <a:gd name="connsiteY30" fmla="*/ 754380 h 1684020"/>
              <a:gd name="connsiteX31" fmla="*/ 838200 w 1021080"/>
              <a:gd name="connsiteY31" fmla="*/ 662940 h 1684020"/>
              <a:gd name="connsiteX32" fmla="*/ 883920 w 1021080"/>
              <a:gd name="connsiteY32" fmla="*/ 609600 h 1684020"/>
              <a:gd name="connsiteX33" fmla="*/ 967740 w 1021080"/>
              <a:gd name="connsiteY33" fmla="*/ 556260 h 1684020"/>
              <a:gd name="connsiteX34" fmla="*/ 1021080 w 1021080"/>
              <a:gd name="connsiteY34" fmla="*/ 457200 h 1684020"/>
              <a:gd name="connsiteX35" fmla="*/ 1005840 w 1021080"/>
              <a:gd name="connsiteY35" fmla="*/ 358140 h 1684020"/>
              <a:gd name="connsiteX36" fmla="*/ 975360 w 1021080"/>
              <a:gd name="connsiteY36" fmla="*/ 312420 h 1684020"/>
              <a:gd name="connsiteX37" fmla="*/ 922020 w 1021080"/>
              <a:gd name="connsiteY37" fmla="*/ 236220 h 1684020"/>
              <a:gd name="connsiteX38" fmla="*/ 838200 w 1021080"/>
              <a:gd name="connsiteY38" fmla="*/ 144780 h 1684020"/>
              <a:gd name="connsiteX39" fmla="*/ 784860 w 1021080"/>
              <a:gd name="connsiteY39" fmla="*/ 99060 h 1684020"/>
              <a:gd name="connsiteX40" fmla="*/ 662940 w 1021080"/>
              <a:gd name="connsiteY40" fmla="*/ 45720 h 1684020"/>
              <a:gd name="connsiteX41" fmla="*/ 571500 w 1021080"/>
              <a:gd name="connsiteY41" fmla="*/ 22860 h 1684020"/>
              <a:gd name="connsiteX42" fmla="*/ 502920 w 1021080"/>
              <a:gd name="connsiteY42" fmla="*/ 0 h 1684020"/>
              <a:gd name="connsiteX43" fmla="*/ 434340 w 1021080"/>
              <a:gd name="connsiteY43" fmla="*/ 7620 h 1684020"/>
              <a:gd name="connsiteX0" fmla="*/ 434340 w 1021080"/>
              <a:gd name="connsiteY0" fmla="*/ 7620 h 1684020"/>
              <a:gd name="connsiteX1" fmla="*/ 434340 w 1021080"/>
              <a:gd name="connsiteY1" fmla="*/ 121920 h 1684020"/>
              <a:gd name="connsiteX2" fmla="*/ 441960 w 1021080"/>
              <a:gd name="connsiteY2" fmla="*/ 175260 h 1684020"/>
              <a:gd name="connsiteX3" fmla="*/ 472440 w 1021080"/>
              <a:gd name="connsiteY3" fmla="*/ 205740 h 1684020"/>
              <a:gd name="connsiteX4" fmla="*/ 518160 w 1021080"/>
              <a:gd name="connsiteY4" fmla="*/ 243840 h 1684020"/>
              <a:gd name="connsiteX5" fmla="*/ 541020 w 1021080"/>
              <a:gd name="connsiteY5" fmla="*/ 281940 h 1684020"/>
              <a:gd name="connsiteX6" fmla="*/ 548640 w 1021080"/>
              <a:gd name="connsiteY6" fmla="*/ 297180 h 1684020"/>
              <a:gd name="connsiteX7" fmla="*/ 502920 w 1021080"/>
              <a:gd name="connsiteY7" fmla="*/ 480060 h 1684020"/>
              <a:gd name="connsiteX8" fmla="*/ 327660 w 1021080"/>
              <a:gd name="connsiteY8" fmla="*/ 868680 h 1684020"/>
              <a:gd name="connsiteX9" fmla="*/ 220980 w 1021080"/>
              <a:gd name="connsiteY9" fmla="*/ 1089660 h 1684020"/>
              <a:gd name="connsiteX10" fmla="*/ 160020 w 1021080"/>
              <a:gd name="connsiteY10" fmla="*/ 1181100 h 1684020"/>
              <a:gd name="connsiteX11" fmla="*/ 121920 w 1021080"/>
              <a:gd name="connsiteY11" fmla="*/ 1226820 h 1684020"/>
              <a:gd name="connsiteX12" fmla="*/ 76200 w 1021080"/>
              <a:gd name="connsiteY12" fmla="*/ 1264920 h 1684020"/>
              <a:gd name="connsiteX13" fmla="*/ 15240 w 1021080"/>
              <a:gd name="connsiteY13" fmla="*/ 1287780 h 1684020"/>
              <a:gd name="connsiteX14" fmla="*/ 0 w 1021080"/>
              <a:gd name="connsiteY14" fmla="*/ 1356360 h 1684020"/>
              <a:gd name="connsiteX15" fmla="*/ 0 w 1021080"/>
              <a:gd name="connsiteY15" fmla="*/ 1417320 h 1684020"/>
              <a:gd name="connsiteX16" fmla="*/ 0 w 1021080"/>
              <a:gd name="connsiteY16" fmla="*/ 1493520 h 1684020"/>
              <a:gd name="connsiteX17" fmla="*/ 22860 w 1021080"/>
              <a:gd name="connsiteY17" fmla="*/ 1554480 h 1684020"/>
              <a:gd name="connsiteX18" fmla="*/ 68580 w 1021080"/>
              <a:gd name="connsiteY18" fmla="*/ 1600200 h 1684020"/>
              <a:gd name="connsiteX19" fmla="*/ 114300 w 1021080"/>
              <a:gd name="connsiteY19" fmla="*/ 1630680 h 1684020"/>
              <a:gd name="connsiteX20" fmla="*/ 167640 w 1021080"/>
              <a:gd name="connsiteY20" fmla="*/ 1676400 h 1684020"/>
              <a:gd name="connsiteX21" fmla="*/ 266700 w 1021080"/>
              <a:gd name="connsiteY21" fmla="*/ 1684020 h 1684020"/>
              <a:gd name="connsiteX22" fmla="*/ 312420 w 1021080"/>
              <a:gd name="connsiteY22" fmla="*/ 1668780 h 1684020"/>
              <a:gd name="connsiteX23" fmla="*/ 365760 w 1021080"/>
              <a:gd name="connsiteY23" fmla="*/ 1600200 h 1684020"/>
              <a:gd name="connsiteX24" fmla="*/ 381000 w 1021080"/>
              <a:gd name="connsiteY24" fmla="*/ 1516380 h 1684020"/>
              <a:gd name="connsiteX25" fmla="*/ 365760 w 1021080"/>
              <a:gd name="connsiteY25" fmla="*/ 1478280 h 1684020"/>
              <a:gd name="connsiteX26" fmla="*/ 350520 w 1021080"/>
              <a:gd name="connsiteY26" fmla="*/ 1257300 h 1684020"/>
              <a:gd name="connsiteX27" fmla="*/ 502920 w 1021080"/>
              <a:gd name="connsiteY27" fmla="*/ 1104900 h 1684020"/>
              <a:gd name="connsiteX28" fmla="*/ 670560 w 1021080"/>
              <a:gd name="connsiteY28" fmla="*/ 922020 h 1684020"/>
              <a:gd name="connsiteX29" fmla="*/ 769620 w 1021080"/>
              <a:gd name="connsiteY29" fmla="*/ 754380 h 1684020"/>
              <a:gd name="connsiteX30" fmla="*/ 838200 w 1021080"/>
              <a:gd name="connsiteY30" fmla="*/ 662940 h 1684020"/>
              <a:gd name="connsiteX31" fmla="*/ 883920 w 1021080"/>
              <a:gd name="connsiteY31" fmla="*/ 609600 h 1684020"/>
              <a:gd name="connsiteX32" fmla="*/ 967740 w 1021080"/>
              <a:gd name="connsiteY32" fmla="*/ 556260 h 1684020"/>
              <a:gd name="connsiteX33" fmla="*/ 1021080 w 1021080"/>
              <a:gd name="connsiteY33" fmla="*/ 457200 h 1684020"/>
              <a:gd name="connsiteX34" fmla="*/ 1005840 w 1021080"/>
              <a:gd name="connsiteY34" fmla="*/ 358140 h 1684020"/>
              <a:gd name="connsiteX35" fmla="*/ 975360 w 1021080"/>
              <a:gd name="connsiteY35" fmla="*/ 312420 h 1684020"/>
              <a:gd name="connsiteX36" fmla="*/ 922020 w 1021080"/>
              <a:gd name="connsiteY36" fmla="*/ 236220 h 1684020"/>
              <a:gd name="connsiteX37" fmla="*/ 838200 w 1021080"/>
              <a:gd name="connsiteY37" fmla="*/ 144780 h 1684020"/>
              <a:gd name="connsiteX38" fmla="*/ 784860 w 1021080"/>
              <a:gd name="connsiteY38" fmla="*/ 99060 h 1684020"/>
              <a:gd name="connsiteX39" fmla="*/ 662940 w 1021080"/>
              <a:gd name="connsiteY39" fmla="*/ 45720 h 1684020"/>
              <a:gd name="connsiteX40" fmla="*/ 571500 w 1021080"/>
              <a:gd name="connsiteY40" fmla="*/ 22860 h 1684020"/>
              <a:gd name="connsiteX41" fmla="*/ 502920 w 1021080"/>
              <a:gd name="connsiteY41" fmla="*/ 0 h 1684020"/>
              <a:gd name="connsiteX42" fmla="*/ 434340 w 1021080"/>
              <a:gd name="connsiteY42" fmla="*/ 7620 h 1684020"/>
              <a:gd name="connsiteX0" fmla="*/ 434340 w 1021080"/>
              <a:gd name="connsiteY0" fmla="*/ 7620 h 1684020"/>
              <a:gd name="connsiteX1" fmla="*/ 434340 w 1021080"/>
              <a:gd name="connsiteY1" fmla="*/ 121920 h 1684020"/>
              <a:gd name="connsiteX2" fmla="*/ 441960 w 1021080"/>
              <a:gd name="connsiteY2" fmla="*/ 175260 h 1684020"/>
              <a:gd name="connsiteX3" fmla="*/ 472440 w 1021080"/>
              <a:gd name="connsiteY3" fmla="*/ 205740 h 1684020"/>
              <a:gd name="connsiteX4" fmla="*/ 518160 w 1021080"/>
              <a:gd name="connsiteY4" fmla="*/ 243840 h 1684020"/>
              <a:gd name="connsiteX5" fmla="*/ 541020 w 1021080"/>
              <a:gd name="connsiteY5" fmla="*/ 281940 h 1684020"/>
              <a:gd name="connsiteX6" fmla="*/ 548640 w 1021080"/>
              <a:gd name="connsiteY6" fmla="*/ 297180 h 1684020"/>
              <a:gd name="connsiteX7" fmla="*/ 502920 w 1021080"/>
              <a:gd name="connsiteY7" fmla="*/ 480060 h 1684020"/>
              <a:gd name="connsiteX8" fmla="*/ 327660 w 1021080"/>
              <a:gd name="connsiteY8" fmla="*/ 868680 h 1684020"/>
              <a:gd name="connsiteX9" fmla="*/ 220980 w 1021080"/>
              <a:gd name="connsiteY9" fmla="*/ 1089660 h 1684020"/>
              <a:gd name="connsiteX10" fmla="*/ 160020 w 1021080"/>
              <a:gd name="connsiteY10" fmla="*/ 1181100 h 1684020"/>
              <a:gd name="connsiteX11" fmla="*/ 121920 w 1021080"/>
              <a:gd name="connsiteY11" fmla="*/ 1226820 h 1684020"/>
              <a:gd name="connsiteX12" fmla="*/ 76200 w 1021080"/>
              <a:gd name="connsiteY12" fmla="*/ 1264920 h 1684020"/>
              <a:gd name="connsiteX13" fmla="*/ 15240 w 1021080"/>
              <a:gd name="connsiteY13" fmla="*/ 1287780 h 1684020"/>
              <a:gd name="connsiteX14" fmla="*/ 0 w 1021080"/>
              <a:gd name="connsiteY14" fmla="*/ 1356360 h 1684020"/>
              <a:gd name="connsiteX15" fmla="*/ 0 w 1021080"/>
              <a:gd name="connsiteY15" fmla="*/ 1417320 h 1684020"/>
              <a:gd name="connsiteX16" fmla="*/ 0 w 1021080"/>
              <a:gd name="connsiteY16" fmla="*/ 1493520 h 1684020"/>
              <a:gd name="connsiteX17" fmla="*/ 22860 w 1021080"/>
              <a:gd name="connsiteY17" fmla="*/ 1554480 h 1684020"/>
              <a:gd name="connsiteX18" fmla="*/ 68580 w 1021080"/>
              <a:gd name="connsiteY18" fmla="*/ 1600200 h 1684020"/>
              <a:gd name="connsiteX19" fmla="*/ 114300 w 1021080"/>
              <a:gd name="connsiteY19" fmla="*/ 1630680 h 1684020"/>
              <a:gd name="connsiteX20" fmla="*/ 167640 w 1021080"/>
              <a:gd name="connsiteY20" fmla="*/ 1676400 h 1684020"/>
              <a:gd name="connsiteX21" fmla="*/ 266700 w 1021080"/>
              <a:gd name="connsiteY21" fmla="*/ 1684020 h 1684020"/>
              <a:gd name="connsiteX22" fmla="*/ 312420 w 1021080"/>
              <a:gd name="connsiteY22" fmla="*/ 1668780 h 1684020"/>
              <a:gd name="connsiteX23" fmla="*/ 365760 w 1021080"/>
              <a:gd name="connsiteY23" fmla="*/ 1600200 h 1684020"/>
              <a:gd name="connsiteX24" fmla="*/ 381000 w 1021080"/>
              <a:gd name="connsiteY24" fmla="*/ 1516380 h 1684020"/>
              <a:gd name="connsiteX25" fmla="*/ 350520 w 1021080"/>
              <a:gd name="connsiteY25" fmla="*/ 1257300 h 1684020"/>
              <a:gd name="connsiteX26" fmla="*/ 502920 w 1021080"/>
              <a:gd name="connsiteY26" fmla="*/ 1104900 h 1684020"/>
              <a:gd name="connsiteX27" fmla="*/ 670560 w 1021080"/>
              <a:gd name="connsiteY27" fmla="*/ 922020 h 1684020"/>
              <a:gd name="connsiteX28" fmla="*/ 769620 w 1021080"/>
              <a:gd name="connsiteY28" fmla="*/ 754380 h 1684020"/>
              <a:gd name="connsiteX29" fmla="*/ 838200 w 1021080"/>
              <a:gd name="connsiteY29" fmla="*/ 662940 h 1684020"/>
              <a:gd name="connsiteX30" fmla="*/ 883920 w 1021080"/>
              <a:gd name="connsiteY30" fmla="*/ 609600 h 1684020"/>
              <a:gd name="connsiteX31" fmla="*/ 967740 w 1021080"/>
              <a:gd name="connsiteY31" fmla="*/ 556260 h 1684020"/>
              <a:gd name="connsiteX32" fmla="*/ 1021080 w 1021080"/>
              <a:gd name="connsiteY32" fmla="*/ 457200 h 1684020"/>
              <a:gd name="connsiteX33" fmla="*/ 1005840 w 1021080"/>
              <a:gd name="connsiteY33" fmla="*/ 358140 h 1684020"/>
              <a:gd name="connsiteX34" fmla="*/ 975360 w 1021080"/>
              <a:gd name="connsiteY34" fmla="*/ 312420 h 1684020"/>
              <a:gd name="connsiteX35" fmla="*/ 922020 w 1021080"/>
              <a:gd name="connsiteY35" fmla="*/ 236220 h 1684020"/>
              <a:gd name="connsiteX36" fmla="*/ 838200 w 1021080"/>
              <a:gd name="connsiteY36" fmla="*/ 144780 h 1684020"/>
              <a:gd name="connsiteX37" fmla="*/ 784860 w 1021080"/>
              <a:gd name="connsiteY37" fmla="*/ 99060 h 1684020"/>
              <a:gd name="connsiteX38" fmla="*/ 662940 w 1021080"/>
              <a:gd name="connsiteY38" fmla="*/ 45720 h 1684020"/>
              <a:gd name="connsiteX39" fmla="*/ 571500 w 1021080"/>
              <a:gd name="connsiteY39" fmla="*/ 22860 h 1684020"/>
              <a:gd name="connsiteX40" fmla="*/ 502920 w 1021080"/>
              <a:gd name="connsiteY40" fmla="*/ 0 h 1684020"/>
              <a:gd name="connsiteX41" fmla="*/ 434340 w 1021080"/>
              <a:gd name="connsiteY41" fmla="*/ 7620 h 1684020"/>
              <a:gd name="connsiteX0" fmla="*/ 434340 w 1021080"/>
              <a:gd name="connsiteY0" fmla="*/ 7620 h 1684020"/>
              <a:gd name="connsiteX1" fmla="*/ 434340 w 1021080"/>
              <a:gd name="connsiteY1" fmla="*/ 121920 h 1684020"/>
              <a:gd name="connsiteX2" fmla="*/ 441960 w 1021080"/>
              <a:gd name="connsiteY2" fmla="*/ 175260 h 1684020"/>
              <a:gd name="connsiteX3" fmla="*/ 472440 w 1021080"/>
              <a:gd name="connsiteY3" fmla="*/ 205740 h 1684020"/>
              <a:gd name="connsiteX4" fmla="*/ 518160 w 1021080"/>
              <a:gd name="connsiteY4" fmla="*/ 243840 h 1684020"/>
              <a:gd name="connsiteX5" fmla="*/ 541020 w 1021080"/>
              <a:gd name="connsiteY5" fmla="*/ 281940 h 1684020"/>
              <a:gd name="connsiteX6" fmla="*/ 548640 w 1021080"/>
              <a:gd name="connsiteY6" fmla="*/ 297180 h 1684020"/>
              <a:gd name="connsiteX7" fmla="*/ 502920 w 1021080"/>
              <a:gd name="connsiteY7" fmla="*/ 480060 h 1684020"/>
              <a:gd name="connsiteX8" fmla="*/ 327660 w 1021080"/>
              <a:gd name="connsiteY8" fmla="*/ 868680 h 1684020"/>
              <a:gd name="connsiteX9" fmla="*/ 220980 w 1021080"/>
              <a:gd name="connsiteY9" fmla="*/ 1089660 h 1684020"/>
              <a:gd name="connsiteX10" fmla="*/ 160020 w 1021080"/>
              <a:gd name="connsiteY10" fmla="*/ 1181100 h 1684020"/>
              <a:gd name="connsiteX11" fmla="*/ 121920 w 1021080"/>
              <a:gd name="connsiteY11" fmla="*/ 1226820 h 1684020"/>
              <a:gd name="connsiteX12" fmla="*/ 76200 w 1021080"/>
              <a:gd name="connsiteY12" fmla="*/ 1264920 h 1684020"/>
              <a:gd name="connsiteX13" fmla="*/ 15240 w 1021080"/>
              <a:gd name="connsiteY13" fmla="*/ 1287780 h 1684020"/>
              <a:gd name="connsiteX14" fmla="*/ 0 w 1021080"/>
              <a:gd name="connsiteY14" fmla="*/ 1356360 h 1684020"/>
              <a:gd name="connsiteX15" fmla="*/ 0 w 1021080"/>
              <a:gd name="connsiteY15" fmla="*/ 1417320 h 1684020"/>
              <a:gd name="connsiteX16" fmla="*/ 0 w 1021080"/>
              <a:gd name="connsiteY16" fmla="*/ 1493520 h 1684020"/>
              <a:gd name="connsiteX17" fmla="*/ 22860 w 1021080"/>
              <a:gd name="connsiteY17" fmla="*/ 1554480 h 1684020"/>
              <a:gd name="connsiteX18" fmla="*/ 68580 w 1021080"/>
              <a:gd name="connsiteY18" fmla="*/ 1600200 h 1684020"/>
              <a:gd name="connsiteX19" fmla="*/ 114300 w 1021080"/>
              <a:gd name="connsiteY19" fmla="*/ 1630680 h 1684020"/>
              <a:gd name="connsiteX20" fmla="*/ 167640 w 1021080"/>
              <a:gd name="connsiteY20" fmla="*/ 1676400 h 1684020"/>
              <a:gd name="connsiteX21" fmla="*/ 266700 w 1021080"/>
              <a:gd name="connsiteY21" fmla="*/ 1684020 h 1684020"/>
              <a:gd name="connsiteX22" fmla="*/ 312420 w 1021080"/>
              <a:gd name="connsiteY22" fmla="*/ 1668780 h 1684020"/>
              <a:gd name="connsiteX23" fmla="*/ 381000 w 1021080"/>
              <a:gd name="connsiteY23" fmla="*/ 1516380 h 1684020"/>
              <a:gd name="connsiteX24" fmla="*/ 350520 w 1021080"/>
              <a:gd name="connsiteY24" fmla="*/ 1257300 h 1684020"/>
              <a:gd name="connsiteX25" fmla="*/ 502920 w 1021080"/>
              <a:gd name="connsiteY25" fmla="*/ 1104900 h 1684020"/>
              <a:gd name="connsiteX26" fmla="*/ 670560 w 1021080"/>
              <a:gd name="connsiteY26" fmla="*/ 922020 h 1684020"/>
              <a:gd name="connsiteX27" fmla="*/ 769620 w 1021080"/>
              <a:gd name="connsiteY27" fmla="*/ 754380 h 1684020"/>
              <a:gd name="connsiteX28" fmla="*/ 838200 w 1021080"/>
              <a:gd name="connsiteY28" fmla="*/ 662940 h 1684020"/>
              <a:gd name="connsiteX29" fmla="*/ 883920 w 1021080"/>
              <a:gd name="connsiteY29" fmla="*/ 609600 h 1684020"/>
              <a:gd name="connsiteX30" fmla="*/ 967740 w 1021080"/>
              <a:gd name="connsiteY30" fmla="*/ 556260 h 1684020"/>
              <a:gd name="connsiteX31" fmla="*/ 1021080 w 1021080"/>
              <a:gd name="connsiteY31" fmla="*/ 457200 h 1684020"/>
              <a:gd name="connsiteX32" fmla="*/ 1005840 w 1021080"/>
              <a:gd name="connsiteY32" fmla="*/ 358140 h 1684020"/>
              <a:gd name="connsiteX33" fmla="*/ 975360 w 1021080"/>
              <a:gd name="connsiteY33" fmla="*/ 312420 h 1684020"/>
              <a:gd name="connsiteX34" fmla="*/ 922020 w 1021080"/>
              <a:gd name="connsiteY34" fmla="*/ 236220 h 1684020"/>
              <a:gd name="connsiteX35" fmla="*/ 838200 w 1021080"/>
              <a:gd name="connsiteY35" fmla="*/ 144780 h 1684020"/>
              <a:gd name="connsiteX36" fmla="*/ 784860 w 1021080"/>
              <a:gd name="connsiteY36" fmla="*/ 99060 h 1684020"/>
              <a:gd name="connsiteX37" fmla="*/ 662940 w 1021080"/>
              <a:gd name="connsiteY37" fmla="*/ 45720 h 1684020"/>
              <a:gd name="connsiteX38" fmla="*/ 571500 w 1021080"/>
              <a:gd name="connsiteY38" fmla="*/ 22860 h 1684020"/>
              <a:gd name="connsiteX39" fmla="*/ 502920 w 1021080"/>
              <a:gd name="connsiteY39" fmla="*/ 0 h 1684020"/>
              <a:gd name="connsiteX40" fmla="*/ 434340 w 1021080"/>
              <a:gd name="connsiteY40" fmla="*/ 7620 h 1684020"/>
              <a:gd name="connsiteX0" fmla="*/ 434340 w 1021080"/>
              <a:gd name="connsiteY0" fmla="*/ 7620 h 1684020"/>
              <a:gd name="connsiteX1" fmla="*/ 434340 w 1021080"/>
              <a:gd name="connsiteY1" fmla="*/ 121920 h 1684020"/>
              <a:gd name="connsiteX2" fmla="*/ 441960 w 1021080"/>
              <a:gd name="connsiteY2" fmla="*/ 175260 h 1684020"/>
              <a:gd name="connsiteX3" fmla="*/ 472440 w 1021080"/>
              <a:gd name="connsiteY3" fmla="*/ 205740 h 1684020"/>
              <a:gd name="connsiteX4" fmla="*/ 518160 w 1021080"/>
              <a:gd name="connsiteY4" fmla="*/ 243840 h 1684020"/>
              <a:gd name="connsiteX5" fmla="*/ 541020 w 1021080"/>
              <a:gd name="connsiteY5" fmla="*/ 281940 h 1684020"/>
              <a:gd name="connsiteX6" fmla="*/ 548640 w 1021080"/>
              <a:gd name="connsiteY6" fmla="*/ 297180 h 1684020"/>
              <a:gd name="connsiteX7" fmla="*/ 502920 w 1021080"/>
              <a:gd name="connsiteY7" fmla="*/ 480060 h 1684020"/>
              <a:gd name="connsiteX8" fmla="*/ 327660 w 1021080"/>
              <a:gd name="connsiteY8" fmla="*/ 868680 h 1684020"/>
              <a:gd name="connsiteX9" fmla="*/ 220980 w 1021080"/>
              <a:gd name="connsiteY9" fmla="*/ 1089660 h 1684020"/>
              <a:gd name="connsiteX10" fmla="*/ 160020 w 1021080"/>
              <a:gd name="connsiteY10" fmla="*/ 1181100 h 1684020"/>
              <a:gd name="connsiteX11" fmla="*/ 121920 w 1021080"/>
              <a:gd name="connsiteY11" fmla="*/ 1226820 h 1684020"/>
              <a:gd name="connsiteX12" fmla="*/ 76200 w 1021080"/>
              <a:gd name="connsiteY12" fmla="*/ 1264920 h 1684020"/>
              <a:gd name="connsiteX13" fmla="*/ 15240 w 1021080"/>
              <a:gd name="connsiteY13" fmla="*/ 1287780 h 1684020"/>
              <a:gd name="connsiteX14" fmla="*/ 0 w 1021080"/>
              <a:gd name="connsiteY14" fmla="*/ 1356360 h 1684020"/>
              <a:gd name="connsiteX15" fmla="*/ 0 w 1021080"/>
              <a:gd name="connsiteY15" fmla="*/ 1417320 h 1684020"/>
              <a:gd name="connsiteX16" fmla="*/ 0 w 1021080"/>
              <a:gd name="connsiteY16" fmla="*/ 1493520 h 1684020"/>
              <a:gd name="connsiteX17" fmla="*/ 22860 w 1021080"/>
              <a:gd name="connsiteY17" fmla="*/ 1554480 h 1684020"/>
              <a:gd name="connsiteX18" fmla="*/ 68580 w 1021080"/>
              <a:gd name="connsiteY18" fmla="*/ 1600200 h 1684020"/>
              <a:gd name="connsiteX19" fmla="*/ 114300 w 1021080"/>
              <a:gd name="connsiteY19" fmla="*/ 1630680 h 1684020"/>
              <a:gd name="connsiteX20" fmla="*/ 167640 w 1021080"/>
              <a:gd name="connsiteY20" fmla="*/ 1676400 h 1684020"/>
              <a:gd name="connsiteX21" fmla="*/ 266700 w 1021080"/>
              <a:gd name="connsiteY21" fmla="*/ 1684020 h 1684020"/>
              <a:gd name="connsiteX22" fmla="*/ 381000 w 1021080"/>
              <a:gd name="connsiteY22" fmla="*/ 1516380 h 1684020"/>
              <a:gd name="connsiteX23" fmla="*/ 350520 w 1021080"/>
              <a:gd name="connsiteY23" fmla="*/ 1257300 h 1684020"/>
              <a:gd name="connsiteX24" fmla="*/ 502920 w 1021080"/>
              <a:gd name="connsiteY24" fmla="*/ 1104900 h 1684020"/>
              <a:gd name="connsiteX25" fmla="*/ 670560 w 1021080"/>
              <a:gd name="connsiteY25" fmla="*/ 922020 h 1684020"/>
              <a:gd name="connsiteX26" fmla="*/ 769620 w 1021080"/>
              <a:gd name="connsiteY26" fmla="*/ 754380 h 1684020"/>
              <a:gd name="connsiteX27" fmla="*/ 838200 w 1021080"/>
              <a:gd name="connsiteY27" fmla="*/ 662940 h 1684020"/>
              <a:gd name="connsiteX28" fmla="*/ 883920 w 1021080"/>
              <a:gd name="connsiteY28" fmla="*/ 609600 h 1684020"/>
              <a:gd name="connsiteX29" fmla="*/ 967740 w 1021080"/>
              <a:gd name="connsiteY29" fmla="*/ 556260 h 1684020"/>
              <a:gd name="connsiteX30" fmla="*/ 1021080 w 1021080"/>
              <a:gd name="connsiteY30" fmla="*/ 457200 h 1684020"/>
              <a:gd name="connsiteX31" fmla="*/ 1005840 w 1021080"/>
              <a:gd name="connsiteY31" fmla="*/ 358140 h 1684020"/>
              <a:gd name="connsiteX32" fmla="*/ 975360 w 1021080"/>
              <a:gd name="connsiteY32" fmla="*/ 312420 h 1684020"/>
              <a:gd name="connsiteX33" fmla="*/ 922020 w 1021080"/>
              <a:gd name="connsiteY33" fmla="*/ 236220 h 1684020"/>
              <a:gd name="connsiteX34" fmla="*/ 838200 w 1021080"/>
              <a:gd name="connsiteY34" fmla="*/ 144780 h 1684020"/>
              <a:gd name="connsiteX35" fmla="*/ 784860 w 1021080"/>
              <a:gd name="connsiteY35" fmla="*/ 99060 h 1684020"/>
              <a:gd name="connsiteX36" fmla="*/ 662940 w 1021080"/>
              <a:gd name="connsiteY36" fmla="*/ 45720 h 1684020"/>
              <a:gd name="connsiteX37" fmla="*/ 571500 w 1021080"/>
              <a:gd name="connsiteY37" fmla="*/ 22860 h 1684020"/>
              <a:gd name="connsiteX38" fmla="*/ 502920 w 1021080"/>
              <a:gd name="connsiteY38" fmla="*/ 0 h 1684020"/>
              <a:gd name="connsiteX39" fmla="*/ 434340 w 1021080"/>
              <a:gd name="connsiteY39" fmla="*/ 7620 h 1684020"/>
              <a:gd name="connsiteX0" fmla="*/ 434340 w 1021080"/>
              <a:gd name="connsiteY0" fmla="*/ 7620 h 1676400"/>
              <a:gd name="connsiteX1" fmla="*/ 434340 w 1021080"/>
              <a:gd name="connsiteY1" fmla="*/ 121920 h 1676400"/>
              <a:gd name="connsiteX2" fmla="*/ 441960 w 1021080"/>
              <a:gd name="connsiteY2" fmla="*/ 175260 h 1676400"/>
              <a:gd name="connsiteX3" fmla="*/ 472440 w 1021080"/>
              <a:gd name="connsiteY3" fmla="*/ 205740 h 1676400"/>
              <a:gd name="connsiteX4" fmla="*/ 518160 w 1021080"/>
              <a:gd name="connsiteY4" fmla="*/ 243840 h 1676400"/>
              <a:gd name="connsiteX5" fmla="*/ 541020 w 1021080"/>
              <a:gd name="connsiteY5" fmla="*/ 281940 h 1676400"/>
              <a:gd name="connsiteX6" fmla="*/ 548640 w 1021080"/>
              <a:gd name="connsiteY6" fmla="*/ 297180 h 1676400"/>
              <a:gd name="connsiteX7" fmla="*/ 502920 w 1021080"/>
              <a:gd name="connsiteY7" fmla="*/ 480060 h 1676400"/>
              <a:gd name="connsiteX8" fmla="*/ 327660 w 1021080"/>
              <a:gd name="connsiteY8" fmla="*/ 868680 h 1676400"/>
              <a:gd name="connsiteX9" fmla="*/ 220980 w 1021080"/>
              <a:gd name="connsiteY9" fmla="*/ 1089660 h 1676400"/>
              <a:gd name="connsiteX10" fmla="*/ 160020 w 1021080"/>
              <a:gd name="connsiteY10" fmla="*/ 1181100 h 1676400"/>
              <a:gd name="connsiteX11" fmla="*/ 121920 w 1021080"/>
              <a:gd name="connsiteY11" fmla="*/ 1226820 h 1676400"/>
              <a:gd name="connsiteX12" fmla="*/ 76200 w 1021080"/>
              <a:gd name="connsiteY12" fmla="*/ 1264920 h 1676400"/>
              <a:gd name="connsiteX13" fmla="*/ 15240 w 1021080"/>
              <a:gd name="connsiteY13" fmla="*/ 1287780 h 1676400"/>
              <a:gd name="connsiteX14" fmla="*/ 0 w 1021080"/>
              <a:gd name="connsiteY14" fmla="*/ 1356360 h 1676400"/>
              <a:gd name="connsiteX15" fmla="*/ 0 w 1021080"/>
              <a:gd name="connsiteY15" fmla="*/ 1417320 h 1676400"/>
              <a:gd name="connsiteX16" fmla="*/ 0 w 1021080"/>
              <a:gd name="connsiteY16" fmla="*/ 1493520 h 1676400"/>
              <a:gd name="connsiteX17" fmla="*/ 22860 w 1021080"/>
              <a:gd name="connsiteY17" fmla="*/ 1554480 h 1676400"/>
              <a:gd name="connsiteX18" fmla="*/ 68580 w 1021080"/>
              <a:gd name="connsiteY18" fmla="*/ 1600200 h 1676400"/>
              <a:gd name="connsiteX19" fmla="*/ 114300 w 1021080"/>
              <a:gd name="connsiteY19" fmla="*/ 1630680 h 1676400"/>
              <a:gd name="connsiteX20" fmla="*/ 167640 w 1021080"/>
              <a:gd name="connsiteY20" fmla="*/ 1676400 h 1676400"/>
              <a:gd name="connsiteX21" fmla="*/ 381000 w 1021080"/>
              <a:gd name="connsiteY21" fmla="*/ 1516380 h 1676400"/>
              <a:gd name="connsiteX22" fmla="*/ 350520 w 1021080"/>
              <a:gd name="connsiteY22" fmla="*/ 1257300 h 1676400"/>
              <a:gd name="connsiteX23" fmla="*/ 502920 w 1021080"/>
              <a:gd name="connsiteY23" fmla="*/ 1104900 h 1676400"/>
              <a:gd name="connsiteX24" fmla="*/ 670560 w 1021080"/>
              <a:gd name="connsiteY24" fmla="*/ 922020 h 1676400"/>
              <a:gd name="connsiteX25" fmla="*/ 769620 w 1021080"/>
              <a:gd name="connsiteY25" fmla="*/ 754380 h 1676400"/>
              <a:gd name="connsiteX26" fmla="*/ 838200 w 1021080"/>
              <a:gd name="connsiteY26" fmla="*/ 662940 h 1676400"/>
              <a:gd name="connsiteX27" fmla="*/ 883920 w 1021080"/>
              <a:gd name="connsiteY27" fmla="*/ 609600 h 1676400"/>
              <a:gd name="connsiteX28" fmla="*/ 967740 w 1021080"/>
              <a:gd name="connsiteY28" fmla="*/ 556260 h 1676400"/>
              <a:gd name="connsiteX29" fmla="*/ 1021080 w 1021080"/>
              <a:gd name="connsiteY29" fmla="*/ 457200 h 1676400"/>
              <a:gd name="connsiteX30" fmla="*/ 1005840 w 1021080"/>
              <a:gd name="connsiteY30" fmla="*/ 358140 h 1676400"/>
              <a:gd name="connsiteX31" fmla="*/ 975360 w 1021080"/>
              <a:gd name="connsiteY31" fmla="*/ 312420 h 1676400"/>
              <a:gd name="connsiteX32" fmla="*/ 922020 w 1021080"/>
              <a:gd name="connsiteY32" fmla="*/ 236220 h 1676400"/>
              <a:gd name="connsiteX33" fmla="*/ 838200 w 1021080"/>
              <a:gd name="connsiteY33" fmla="*/ 144780 h 1676400"/>
              <a:gd name="connsiteX34" fmla="*/ 784860 w 1021080"/>
              <a:gd name="connsiteY34" fmla="*/ 99060 h 1676400"/>
              <a:gd name="connsiteX35" fmla="*/ 662940 w 1021080"/>
              <a:gd name="connsiteY35" fmla="*/ 45720 h 1676400"/>
              <a:gd name="connsiteX36" fmla="*/ 571500 w 1021080"/>
              <a:gd name="connsiteY36" fmla="*/ 22860 h 1676400"/>
              <a:gd name="connsiteX37" fmla="*/ 502920 w 1021080"/>
              <a:gd name="connsiteY37" fmla="*/ 0 h 1676400"/>
              <a:gd name="connsiteX38" fmla="*/ 434340 w 1021080"/>
              <a:gd name="connsiteY38" fmla="*/ 7620 h 1676400"/>
              <a:gd name="connsiteX0" fmla="*/ 434340 w 1021080"/>
              <a:gd name="connsiteY0" fmla="*/ 7620 h 1630680"/>
              <a:gd name="connsiteX1" fmla="*/ 434340 w 1021080"/>
              <a:gd name="connsiteY1" fmla="*/ 121920 h 1630680"/>
              <a:gd name="connsiteX2" fmla="*/ 441960 w 1021080"/>
              <a:gd name="connsiteY2" fmla="*/ 175260 h 1630680"/>
              <a:gd name="connsiteX3" fmla="*/ 472440 w 1021080"/>
              <a:gd name="connsiteY3" fmla="*/ 205740 h 1630680"/>
              <a:gd name="connsiteX4" fmla="*/ 518160 w 1021080"/>
              <a:gd name="connsiteY4" fmla="*/ 243840 h 1630680"/>
              <a:gd name="connsiteX5" fmla="*/ 541020 w 1021080"/>
              <a:gd name="connsiteY5" fmla="*/ 281940 h 1630680"/>
              <a:gd name="connsiteX6" fmla="*/ 548640 w 1021080"/>
              <a:gd name="connsiteY6" fmla="*/ 297180 h 1630680"/>
              <a:gd name="connsiteX7" fmla="*/ 502920 w 1021080"/>
              <a:gd name="connsiteY7" fmla="*/ 480060 h 1630680"/>
              <a:gd name="connsiteX8" fmla="*/ 327660 w 1021080"/>
              <a:gd name="connsiteY8" fmla="*/ 868680 h 1630680"/>
              <a:gd name="connsiteX9" fmla="*/ 220980 w 1021080"/>
              <a:gd name="connsiteY9" fmla="*/ 1089660 h 1630680"/>
              <a:gd name="connsiteX10" fmla="*/ 160020 w 1021080"/>
              <a:gd name="connsiteY10" fmla="*/ 1181100 h 1630680"/>
              <a:gd name="connsiteX11" fmla="*/ 121920 w 1021080"/>
              <a:gd name="connsiteY11" fmla="*/ 1226820 h 1630680"/>
              <a:gd name="connsiteX12" fmla="*/ 76200 w 1021080"/>
              <a:gd name="connsiteY12" fmla="*/ 1264920 h 1630680"/>
              <a:gd name="connsiteX13" fmla="*/ 15240 w 1021080"/>
              <a:gd name="connsiteY13" fmla="*/ 1287780 h 1630680"/>
              <a:gd name="connsiteX14" fmla="*/ 0 w 1021080"/>
              <a:gd name="connsiteY14" fmla="*/ 1356360 h 1630680"/>
              <a:gd name="connsiteX15" fmla="*/ 0 w 1021080"/>
              <a:gd name="connsiteY15" fmla="*/ 1417320 h 1630680"/>
              <a:gd name="connsiteX16" fmla="*/ 0 w 1021080"/>
              <a:gd name="connsiteY16" fmla="*/ 1493520 h 1630680"/>
              <a:gd name="connsiteX17" fmla="*/ 22860 w 1021080"/>
              <a:gd name="connsiteY17" fmla="*/ 1554480 h 1630680"/>
              <a:gd name="connsiteX18" fmla="*/ 68580 w 1021080"/>
              <a:gd name="connsiteY18" fmla="*/ 1600200 h 1630680"/>
              <a:gd name="connsiteX19" fmla="*/ 114300 w 1021080"/>
              <a:gd name="connsiteY19" fmla="*/ 1630680 h 1630680"/>
              <a:gd name="connsiteX20" fmla="*/ 381000 w 1021080"/>
              <a:gd name="connsiteY20" fmla="*/ 1516380 h 1630680"/>
              <a:gd name="connsiteX21" fmla="*/ 350520 w 1021080"/>
              <a:gd name="connsiteY21" fmla="*/ 1257300 h 1630680"/>
              <a:gd name="connsiteX22" fmla="*/ 502920 w 1021080"/>
              <a:gd name="connsiteY22" fmla="*/ 1104900 h 1630680"/>
              <a:gd name="connsiteX23" fmla="*/ 670560 w 1021080"/>
              <a:gd name="connsiteY23" fmla="*/ 922020 h 1630680"/>
              <a:gd name="connsiteX24" fmla="*/ 769620 w 1021080"/>
              <a:gd name="connsiteY24" fmla="*/ 754380 h 1630680"/>
              <a:gd name="connsiteX25" fmla="*/ 838200 w 1021080"/>
              <a:gd name="connsiteY25" fmla="*/ 662940 h 1630680"/>
              <a:gd name="connsiteX26" fmla="*/ 883920 w 1021080"/>
              <a:gd name="connsiteY26" fmla="*/ 609600 h 1630680"/>
              <a:gd name="connsiteX27" fmla="*/ 967740 w 1021080"/>
              <a:gd name="connsiteY27" fmla="*/ 556260 h 1630680"/>
              <a:gd name="connsiteX28" fmla="*/ 1021080 w 1021080"/>
              <a:gd name="connsiteY28" fmla="*/ 457200 h 1630680"/>
              <a:gd name="connsiteX29" fmla="*/ 1005840 w 1021080"/>
              <a:gd name="connsiteY29" fmla="*/ 358140 h 1630680"/>
              <a:gd name="connsiteX30" fmla="*/ 975360 w 1021080"/>
              <a:gd name="connsiteY30" fmla="*/ 312420 h 1630680"/>
              <a:gd name="connsiteX31" fmla="*/ 922020 w 1021080"/>
              <a:gd name="connsiteY31" fmla="*/ 236220 h 1630680"/>
              <a:gd name="connsiteX32" fmla="*/ 838200 w 1021080"/>
              <a:gd name="connsiteY32" fmla="*/ 144780 h 1630680"/>
              <a:gd name="connsiteX33" fmla="*/ 784860 w 1021080"/>
              <a:gd name="connsiteY33" fmla="*/ 99060 h 1630680"/>
              <a:gd name="connsiteX34" fmla="*/ 662940 w 1021080"/>
              <a:gd name="connsiteY34" fmla="*/ 45720 h 1630680"/>
              <a:gd name="connsiteX35" fmla="*/ 571500 w 1021080"/>
              <a:gd name="connsiteY35" fmla="*/ 22860 h 1630680"/>
              <a:gd name="connsiteX36" fmla="*/ 502920 w 1021080"/>
              <a:gd name="connsiteY36" fmla="*/ 0 h 1630680"/>
              <a:gd name="connsiteX37" fmla="*/ 434340 w 1021080"/>
              <a:gd name="connsiteY37" fmla="*/ 7620 h 1630680"/>
              <a:gd name="connsiteX0" fmla="*/ 434340 w 1021080"/>
              <a:gd name="connsiteY0" fmla="*/ 7620 h 1600200"/>
              <a:gd name="connsiteX1" fmla="*/ 434340 w 1021080"/>
              <a:gd name="connsiteY1" fmla="*/ 121920 h 1600200"/>
              <a:gd name="connsiteX2" fmla="*/ 441960 w 1021080"/>
              <a:gd name="connsiteY2" fmla="*/ 175260 h 1600200"/>
              <a:gd name="connsiteX3" fmla="*/ 472440 w 1021080"/>
              <a:gd name="connsiteY3" fmla="*/ 205740 h 1600200"/>
              <a:gd name="connsiteX4" fmla="*/ 518160 w 1021080"/>
              <a:gd name="connsiteY4" fmla="*/ 243840 h 1600200"/>
              <a:gd name="connsiteX5" fmla="*/ 541020 w 1021080"/>
              <a:gd name="connsiteY5" fmla="*/ 281940 h 1600200"/>
              <a:gd name="connsiteX6" fmla="*/ 548640 w 1021080"/>
              <a:gd name="connsiteY6" fmla="*/ 297180 h 1600200"/>
              <a:gd name="connsiteX7" fmla="*/ 502920 w 1021080"/>
              <a:gd name="connsiteY7" fmla="*/ 480060 h 1600200"/>
              <a:gd name="connsiteX8" fmla="*/ 327660 w 1021080"/>
              <a:gd name="connsiteY8" fmla="*/ 868680 h 1600200"/>
              <a:gd name="connsiteX9" fmla="*/ 220980 w 1021080"/>
              <a:gd name="connsiteY9" fmla="*/ 1089660 h 1600200"/>
              <a:gd name="connsiteX10" fmla="*/ 160020 w 1021080"/>
              <a:gd name="connsiteY10" fmla="*/ 1181100 h 1600200"/>
              <a:gd name="connsiteX11" fmla="*/ 121920 w 1021080"/>
              <a:gd name="connsiteY11" fmla="*/ 1226820 h 1600200"/>
              <a:gd name="connsiteX12" fmla="*/ 76200 w 1021080"/>
              <a:gd name="connsiteY12" fmla="*/ 1264920 h 1600200"/>
              <a:gd name="connsiteX13" fmla="*/ 15240 w 1021080"/>
              <a:gd name="connsiteY13" fmla="*/ 1287780 h 1600200"/>
              <a:gd name="connsiteX14" fmla="*/ 0 w 1021080"/>
              <a:gd name="connsiteY14" fmla="*/ 1356360 h 1600200"/>
              <a:gd name="connsiteX15" fmla="*/ 0 w 1021080"/>
              <a:gd name="connsiteY15" fmla="*/ 1417320 h 1600200"/>
              <a:gd name="connsiteX16" fmla="*/ 0 w 1021080"/>
              <a:gd name="connsiteY16" fmla="*/ 1493520 h 1600200"/>
              <a:gd name="connsiteX17" fmla="*/ 22860 w 1021080"/>
              <a:gd name="connsiteY17" fmla="*/ 1554480 h 1600200"/>
              <a:gd name="connsiteX18" fmla="*/ 68580 w 1021080"/>
              <a:gd name="connsiteY18" fmla="*/ 1600200 h 1600200"/>
              <a:gd name="connsiteX19" fmla="*/ 381000 w 1021080"/>
              <a:gd name="connsiteY19" fmla="*/ 1516380 h 1600200"/>
              <a:gd name="connsiteX20" fmla="*/ 350520 w 1021080"/>
              <a:gd name="connsiteY20" fmla="*/ 1257300 h 1600200"/>
              <a:gd name="connsiteX21" fmla="*/ 502920 w 1021080"/>
              <a:gd name="connsiteY21" fmla="*/ 1104900 h 1600200"/>
              <a:gd name="connsiteX22" fmla="*/ 670560 w 1021080"/>
              <a:gd name="connsiteY22" fmla="*/ 922020 h 1600200"/>
              <a:gd name="connsiteX23" fmla="*/ 769620 w 1021080"/>
              <a:gd name="connsiteY23" fmla="*/ 754380 h 1600200"/>
              <a:gd name="connsiteX24" fmla="*/ 838200 w 1021080"/>
              <a:gd name="connsiteY24" fmla="*/ 662940 h 1600200"/>
              <a:gd name="connsiteX25" fmla="*/ 883920 w 1021080"/>
              <a:gd name="connsiteY25" fmla="*/ 609600 h 1600200"/>
              <a:gd name="connsiteX26" fmla="*/ 967740 w 1021080"/>
              <a:gd name="connsiteY26" fmla="*/ 556260 h 1600200"/>
              <a:gd name="connsiteX27" fmla="*/ 1021080 w 1021080"/>
              <a:gd name="connsiteY27" fmla="*/ 457200 h 1600200"/>
              <a:gd name="connsiteX28" fmla="*/ 1005840 w 1021080"/>
              <a:gd name="connsiteY28" fmla="*/ 358140 h 1600200"/>
              <a:gd name="connsiteX29" fmla="*/ 975360 w 1021080"/>
              <a:gd name="connsiteY29" fmla="*/ 312420 h 1600200"/>
              <a:gd name="connsiteX30" fmla="*/ 922020 w 1021080"/>
              <a:gd name="connsiteY30" fmla="*/ 236220 h 1600200"/>
              <a:gd name="connsiteX31" fmla="*/ 838200 w 1021080"/>
              <a:gd name="connsiteY31" fmla="*/ 144780 h 1600200"/>
              <a:gd name="connsiteX32" fmla="*/ 784860 w 1021080"/>
              <a:gd name="connsiteY32" fmla="*/ 99060 h 1600200"/>
              <a:gd name="connsiteX33" fmla="*/ 662940 w 1021080"/>
              <a:gd name="connsiteY33" fmla="*/ 45720 h 1600200"/>
              <a:gd name="connsiteX34" fmla="*/ 571500 w 1021080"/>
              <a:gd name="connsiteY34" fmla="*/ 22860 h 1600200"/>
              <a:gd name="connsiteX35" fmla="*/ 502920 w 1021080"/>
              <a:gd name="connsiteY35" fmla="*/ 0 h 1600200"/>
              <a:gd name="connsiteX36" fmla="*/ 434340 w 1021080"/>
              <a:gd name="connsiteY36" fmla="*/ 7620 h 1600200"/>
              <a:gd name="connsiteX0" fmla="*/ 434340 w 1021080"/>
              <a:gd name="connsiteY0" fmla="*/ 7620 h 1554480"/>
              <a:gd name="connsiteX1" fmla="*/ 434340 w 1021080"/>
              <a:gd name="connsiteY1" fmla="*/ 121920 h 1554480"/>
              <a:gd name="connsiteX2" fmla="*/ 441960 w 1021080"/>
              <a:gd name="connsiteY2" fmla="*/ 175260 h 1554480"/>
              <a:gd name="connsiteX3" fmla="*/ 472440 w 1021080"/>
              <a:gd name="connsiteY3" fmla="*/ 205740 h 1554480"/>
              <a:gd name="connsiteX4" fmla="*/ 518160 w 1021080"/>
              <a:gd name="connsiteY4" fmla="*/ 243840 h 1554480"/>
              <a:gd name="connsiteX5" fmla="*/ 541020 w 1021080"/>
              <a:gd name="connsiteY5" fmla="*/ 281940 h 1554480"/>
              <a:gd name="connsiteX6" fmla="*/ 548640 w 1021080"/>
              <a:gd name="connsiteY6" fmla="*/ 297180 h 1554480"/>
              <a:gd name="connsiteX7" fmla="*/ 502920 w 1021080"/>
              <a:gd name="connsiteY7" fmla="*/ 480060 h 1554480"/>
              <a:gd name="connsiteX8" fmla="*/ 327660 w 1021080"/>
              <a:gd name="connsiteY8" fmla="*/ 868680 h 1554480"/>
              <a:gd name="connsiteX9" fmla="*/ 220980 w 1021080"/>
              <a:gd name="connsiteY9" fmla="*/ 1089660 h 1554480"/>
              <a:gd name="connsiteX10" fmla="*/ 160020 w 1021080"/>
              <a:gd name="connsiteY10" fmla="*/ 1181100 h 1554480"/>
              <a:gd name="connsiteX11" fmla="*/ 121920 w 1021080"/>
              <a:gd name="connsiteY11" fmla="*/ 1226820 h 1554480"/>
              <a:gd name="connsiteX12" fmla="*/ 76200 w 1021080"/>
              <a:gd name="connsiteY12" fmla="*/ 1264920 h 1554480"/>
              <a:gd name="connsiteX13" fmla="*/ 15240 w 1021080"/>
              <a:gd name="connsiteY13" fmla="*/ 1287780 h 1554480"/>
              <a:gd name="connsiteX14" fmla="*/ 0 w 1021080"/>
              <a:gd name="connsiteY14" fmla="*/ 1356360 h 1554480"/>
              <a:gd name="connsiteX15" fmla="*/ 0 w 1021080"/>
              <a:gd name="connsiteY15" fmla="*/ 1417320 h 1554480"/>
              <a:gd name="connsiteX16" fmla="*/ 0 w 1021080"/>
              <a:gd name="connsiteY16" fmla="*/ 1493520 h 1554480"/>
              <a:gd name="connsiteX17" fmla="*/ 22860 w 1021080"/>
              <a:gd name="connsiteY17" fmla="*/ 1554480 h 1554480"/>
              <a:gd name="connsiteX18" fmla="*/ 381000 w 1021080"/>
              <a:gd name="connsiteY18" fmla="*/ 1516380 h 1554480"/>
              <a:gd name="connsiteX19" fmla="*/ 350520 w 1021080"/>
              <a:gd name="connsiteY19" fmla="*/ 1257300 h 1554480"/>
              <a:gd name="connsiteX20" fmla="*/ 502920 w 1021080"/>
              <a:gd name="connsiteY20" fmla="*/ 1104900 h 1554480"/>
              <a:gd name="connsiteX21" fmla="*/ 670560 w 1021080"/>
              <a:gd name="connsiteY21" fmla="*/ 922020 h 1554480"/>
              <a:gd name="connsiteX22" fmla="*/ 769620 w 1021080"/>
              <a:gd name="connsiteY22" fmla="*/ 754380 h 1554480"/>
              <a:gd name="connsiteX23" fmla="*/ 838200 w 1021080"/>
              <a:gd name="connsiteY23" fmla="*/ 662940 h 1554480"/>
              <a:gd name="connsiteX24" fmla="*/ 883920 w 1021080"/>
              <a:gd name="connsiteY24" fmla="*/ 609600 h 1554480"/>
              <a:gd name="connsiteX25" fmla="*/ 967740 w 1021080"/>
              <a:gd name="connsiteY25" fmla="*/ 556260 h 1554480"/>
              <a:gd name="connsiteX26" fmla="*/ 1021080 w 1021080"/>
              <a:gd name="connsiteY26" fmla="*/ 457200 h 1554480"/>
              <a:gd name="connsiteX27" fmla="*/ 1005840 w 1021080"/>
              <a:gd name="connsiteY27" fmla="*/ 358140 h 1554480"/>
              <a:gd name="connsiteX28" fmla="*/ 975360 w 1021080"/>
              <a:gd name="connsiteY28" fmla="*/ 312420 h 1554480"/>
              <a:gd name="connsiteX29" fmla="*/ 922020 w 1021080"/>
              <a:gd name="connsiteY29" fmla="*/ 236220 h 1554480"/>
              <a:gd name="connsiteX30" fmla="*/ 838200 w 1021080"/>
              <a:gd name="connsiteY30" fmla="*/ 144780 h 1554480"/>
              <a:gd name="connsiteX31" fmla="*/ 784860 w 1021080"/>
              <a:gd name="connsiteY31" fmla="*/ 99060 h 1554480"/>
              <a:gd name="connsiteX32" fmla="*/ 662940 w 1021080"/>
              <a:gd name="connsiteY32" fmla="*/ 45720 h 1554480"/>
              <a:gd name="connsiteX33" fmla="*/ 571500 w 1021080"/>
              <a:gd name="connsiteY33" fmla="*/ 22860 h 1554480"/>
              <a:gd name="connsiteX34" fmla="*/ 502920 w 1021080"/>
              <a:gd name="connsiteY34" fmla="*/ 0 h 1554480"/>
              <a:gd name="connsiteX35" fmla="*/ 434340 w 1021080"/>
              <a:gd name="connsiteY35" fmla="*/ 7620 h 1554480"/>
              <a:gd name="connsiteX0" fmla="*/ 434340 w 1021080"/>
              <a:gd name="connsiteY0" fmla="*/ 7620 h 1516380"/>
              <a:gd name="connsiteX1" fmla="*/ 434340 w 1021080"/>
              <a:gd name="connsiteY1" fmla="*/ 121920 h 1516380"/>
              <a:gd name="connsiteX2" fmla="*/ 441960 w 1021080"/>
              <a:gd name="connsiteY2" fmla="*/ 175260 h 1516380"/>
              <a:gd name="connsiteX3" fmla="*/ 472440 w 1021080"/>
              <a:gd name="connsiteY3" fmla="*/ 205740 h 1516380"/>
              <a:gd name="connsiteX4" fmla="*/ 518160 w 1021080"/>
              <a:gd name="connsiteY4" fmla="*/ 243840 h 1516380"/>
              <a:gd name="connsiteX5" fmla="*/ 541020 w 1021080"/>
              <a:gd name="connsiteY5" fmla="*/ 281940 h 1516380"/>
              <a:gd name="connsiteX6" fmla="*/ 548640 w 1021080"/>
              <a:gd name="connsiteY6" fmla="*/ 297180 h 1516380"/>
              <a:gd name="connsiteX7" fmla="*/ 502920 w 1021080"/>
              <a:gd name="connsiteY7" fmla="*/ 480060 h 1516380"/>
              <a:gd name="connsiteX8" fmla="*/ 327660 w 1021080"/>
              <a:gd name="connsiteY8" fmla="*/ 868680 h 1516380"/>
              <a:gd name="connsiteX9" fmla="*/ 220980 w 1021080"/>
              <a:gd name="connsiteY9" fmla="*/ 1089660 h 1516380"/>
              <a:gd name="connsiteX10" fmla="*/ 160020 w 1021080"/>
              <a:gd name="connsiteY10" fmla="*/ 1181100 h 1516380"/>
              <a:gd name="connsiteX11" fmla="*/ 121920 w 1021080"/>
              <a:gd name="connsiteY11" fmla="*/ 1226820 h 1516380"/>
              <a:gd name="connsiteX12" fmla="*/ 76200 w 1021080"/>
              <a:gd name="connsiteY12" fmla="*/ 1264920 h 1516380"/>
              <a:gd name="connsiteX13" fmla="*/ 15240 w 1021080"/>
              <a:gd name="connsiteY13" fmla="*/ 1287780 h 1516380"/>
              <a:gd name="connsiteX14" fmla="*/ 0 w 1021080"/>
              <a:gd name="connsiteY14" fmla="*/ 1356360 h 1516380"/>
              <a:gd name="connsiteX15" fmla="*/ 0 w 1021080"/>
              <a:gd name="connsiteY15" fmla="*/ 1417320 h 1516380"/>
              <a:gd name="connsiteX16" fmla="*/ 0 w 1021080"/>
              <a:gd name="connsiteY16" fmla="*/ 1493520 h 1516380"/>
              <a:gd name="connsiteX17" fmla="*/ 381000 w 1021080"/>
              <a:gd name="connsiteY17" fmla="*/ 1516380 h 1516380"/>
              <a:gd name="connsiteX18" fmla="*/ 350520 w 1021080"/>
              <a:gd name="connsiteY18" fmla="*/ 1257300 h 1516380"/>
              <a:gd name="connsiteX19" fmla="*/ 502920 w 1021080"/>
              <a:gd name="connsiteY19" fmla="*/ 1104900 h 1516380"/>
              <a:gd name="connsiteX20" fmla="*/ 670560 w 1021080"/>
              <a:gd name="connsiteY20" fmla="*/ 922020 h 1516380"/>
              <a:gd name="connsiteX21" fmla="*/ 769620 w 1021080"/>
              <a:gd name="connsiteY21" fmla="*/ 754380 h 1516380"/>
              <a:gd name="connsiteX22" fmla="*/ 838200 w 1021080"/>
              <a:gd name="connsiteY22" fmla="*/ 662940 h 1516380"/>
              <a:gd name="connsiteX23" fmla="*/ 883920 w 1021080"/>
              <a:gd name="connsiteY23" fmla="*/ 609600 h 1516380"/>
              <a:gd name="connsiteX24" fmla="*/ 967740 w 1021080"/>
              <a:gd name="connsiteY24" fmla="*/ 556260 h 1516380"/>
              <a:gd name="connsiteX25" fmla="*/ 1021080 w 1021080"/>
              <a:gd name="connsiteY25" fmla="*/ 457200 h 1516380"/>
              <a:gd name="connsiteX26" fmla="*/ 1005840 w 1021080"/>
              <a:gd name="connsiteY26" fmla="*/ 358140 h 1516380"/>
              <a:gd name="connsiteX27" fmla="*/ 975360 w 1021080"/>
              <a:gd name="connsiteY27" fmla="*/ 312420 h 1516380"/>
              <a:gd name="connsiteX28" fmla="*/ 922020 w 1021080"/>
              <a:gd name="connsiteY28" fmla="*/ 236220 h 1516380"/>
              <a:gd name="connsiteX29" fmla="*/ 838200 w 1021080"/>
              <a:gd name="connsiteY29" fmla="*/ 144780 h 1516380"/>
              <a:gd name="connsiteX30" fmla="*/ 784860 w 1021080"/>
              <a:gd name="connsiteY30" fmla="*/ 99060 h 1516380"/>
              <a:gd name="connsiteX31" fmla="*/ 662940 w 1021080"/>
              <a:gd name="connsiteY31" fmla="*/ 45720 h 1516380"/>
              <a:gd name="connsiteX32" fmla="*/ 571500 w 1021080"/>
              <a:gd name="connsiteY32" fmla="*/ 22860 h 1516380"/>
              <a:gd name="connsiteX33" fmla="*/ 502920 w 1021080"/>
              <a:gd name="connsiteY33" fmla="*/ 0 h 1516380"/>
              <a:gd name="connsiteX34" fmla="*/ 434340 w 1021080"/>
              <a:gd name="connsiteY34" fmla="*/ 7620 h 1516380"/>
              <a:gd name="connsiteX0" fmla="*/ 434340 w 1021080"/>
              <a:gd name="connsiteY0" fmla="*/ 7620 h 1493520"/>
              <a:gd name="connsiteX1" fmla="*/ 434340 w 1021080"/>
              <a:gd name="connsiteY1" fmla="*/ 121920 h 1493520"/>
              <a:gd name="connsiteX2" fmla="*/ 441960 w 1021080"/>
              <a:gd name="connsiteY2" fmla="*/ 175260 h 1493520"/>
              <a:gd name="connsiteX3" fmla="*/ 472440 w 1021080"/>
              <a:gd name="connsiteY3" fmla="*/ 205740 h 1493520"/>
              <a:gd name="connsiteX4" fmla="*/ 518160 w 1021080"/>
              <a:gd name="connsiteY4" fmla="*/ 243840 h 1493520"/>
              <a:gd name="connsiteX5" fmla="*/ 541020 w 1021080"/>
              <a:gd name="connsiteY5" fmla="*/ 281940 h 1493520"/>
              <a:gd name="connsiteX6" fmla="*/ 548640 w 1021080"/>
              <a:gd name="connsiteY6" fmla="*/ 297180 h 1493520"/>
              <a:gd name="connsiteX7" fmla="*/ 502920 w 1021080"/>
              <a:gd name="connsiteY7" fmla="*/ 480060 h 1493520"/>
              <a:gd name="connsiteX8" fmla="*/ 327660 w 1021080"/>
              <a:gd name="connsiteY8" fmla="*/ 868680 h 1493520"/>
              <a:gd name="connsiteX9" fmla="*/ 220980 w 1021080"/>
              <a:gd name="connsiteY9" fmla="*/ 1089660 h 1493520"/>
              <a:gd name="connsiteX10" fmla="*/ 160020 w 1021080"/>
              <a:gd name="connsiteY10" fmla="*/ 1181100 h 1493520"/>
              <a:gd name="connsiteX11" fmla="*/ 121920 w 1021080"/>
              <a:gd name="connsiteY11" fmla="*/ 1226820 h 1493520"/>
              <a:gd name="connsiteX12" fmla="*/ 76200 w 1021080"/>
              <a:gd name="connsiteY12" fmla="*/ 1264920 h 1493520"/>
              <a:gd name="connsiteX13" fmla="*/ 15240 w 1021080"/>
              <a:gd name="connsiteY13" fmla="*/ 1287780 h 1493520"/>
              <a:gd name="connsiteX14" fmla="*/ 0 w 1021080"/>
              <a:gd name="connsiteY14" fmla="*/ 1356360 h 1493520"/>
              <a:gd name="connsiteX15" fmla="*/ 0 w 1021080"/>
              <a:gd name="connsiteY15" fmla="*/ 1417320 h 1493520"/>
              <a:gd name="connsiteX16" fmla="*/ 0 w 1021080"/>
              <a:gd name="connsiteY16" fmla="*/ 1493520 h 1493520"/>
              <a:gd name="connsiteX17" fmla="*/ 281940 w 1021080"/>
              <a:gd name="connsiteY17" fmla="*/ 1287780 h 1493520"/>
              <a:gd name="connsiteX18" fmla="*/ 350520 w 1021080"/>
              <a:gd name="connsiteY18" fmla="*/ 1257300 h 1493520"/>
              <a:gd name="connsiteX19" fmla="*/ 502920 w 1021080"/>
              <a:gd name="connsiteY19" fmla="*/ 1104900 h 1493520"/>
              <a:gd name="connsiteX20" fmla="*/ 670560 w 1021080"/>
              <a:gd name="connsiteY20" fmla="*/ 922020 h 1493520"/>
              <a:gd name="connsiteX21" fmla="*/ 769620 w 1021080"/>
              <a:gd name="connsiteY21" fmla="*/ 754380 h 1493520"/>
              <a:gd name="connsiteX22" fmla="*/ 838200 w 1021080"/>
              <a:gd name="connsiteY22" fmla="*/ 662940 h 1493520"/>
              <a:gd name="connsiteX23" fmla="*/ 883920 w 1021080"/>
              <a:gd name="connsiteY23" fmla="*/ 609600 h 1493520"/>
              <a:gd name="connsiteX24" fmla="*/ 967740 w 1021080"/>
              <a:gd name="connsiteY24" fmla="*/ 556260 h 1493520"/>
              <a:gd name="connsiteX25" fmla="*/ 1021080 w 1021080"/>
              <a:gd name="connsiteY25" fmla="*/ 457200 h 1493520"/>
              <a:gd name="connsiteX26" fmla="*/ 1005840 w 1021080"/>
              <a:gd name="connsiteY26" fmla="*/ 358140 h 1493520"/>
              <a:gd name="connsiteX27" fmla="*/ 975360 w 1021080"/>
              <a:gd name="connsiteY27" fmla="*/ 312420 h 1493520"/>
              <a:gd name="connsiteX28" fmla="*/ 922020 w 1021080"/>
              <a:gd name="connsiteY28" fmla="*/ 236220 h 1493520"/>
              <a:gd name="connsiteX29" fmla="*/ 838200 w 1021080"/>
              <a:gd name="connsiteY29" fmla="*/ 144780 h 1493520"/>
              <a:gd name="connsiteX30" fmla="*/ 784860 w 1021080"/>
              <a:gd name="connsiteY30" fmla="*/ 99060 h 1493520"/>
              <a:gd name="connsiteX31" fmla="*/ 662940 w 1021080"/>
              <a:gd name="connsiteY31" fmla="*/ 45720 h 1493520"/>
              <a:gd name="connsiteX32" fmla="*/ 571500 w 1021080"/>
              <a:gd name="connsiteY32" fmla="*/ 22860 h 1493520"/>
              <a:gd name="connsiteX33" fmla="*/ 502920 w 1021080"/>
              <a:gd name="connsiteY33" fmla="*/ 0 h 1493520"/>
              <a:gd name="connsiteX34" fmla="*/ 434340 w 1021080"/>
              <a:gd name="connsiteY34" fmla="*/ 7620 h 1493520"/>
              <a:gd name="connsiteX0" fmla="*/ 434340 w 1021080"/>
              <a:gd name="connsiteY0" fmla="*/ 7620 h 1417320"/>
              <a:gd name="connsiteX1" fmla="*/ 434340 w 1021080"/>
              <a:gd name="connsiteY1" fmla="*/ 121920 h 1417320"/>
              <a:gd name="connsiteX2" fmla="*/ 441960 w 1021080"/>
              <a:gd name="connsiteY2" fmla="*/ 175260 h 1417320"/>
              <a:gd name="connsiteX3" fmla="*/ 472440 w 1021080"/>
              <a:gd name="connsiteY3" fmla="*/ 205740 h 1417320"/>
              <a:gd name="connsiteX4" fmla="*/ 518160 w 1021080"/>
              <a:gd name="connsiteY4" fmla="*/ 243840 h 1417320"/>
              <a:gd name="connsiteX5" fmla="*/ 541020 w 1021080"/>
              <a:gd name="connsiteY5" fmla="*/ 281940 h 1417320"/>
              <a:gd name="connsiteX6" fmla="*/ 548640 w 1021080"/>
              <a:gd name="connsiteY6" fmla="*/ 297180 h 1417320"/>
              <a:gd name="connsiteX7" fmla="*/ 502920 w 1021080"/>
              <a:gd name="connsiteY7" fmla="*/ 480060 h 1417320"/>
              <a:gd name="connsiteX8" fmla="*/ 327660 w 1021080"/>
              <a:gd name="connsiteY8" fmla="*/ 868680 h 1417320"/>
              <a:gd name="connsiteX9" fmla="*/ 220980 w 1021080"/>
              <a:gd name="connsiteY9" fmla="*/ 1089660 h 1417320"/>
              <a:gd name="connsiteX10" fmla="*/ 160020 w 1021080"/>
              <a:gd name="connsiteY10" fmla="*/ 1181100 h 1417320"/>
              <a:gd name="connsiteX11" fmla="*/ 121920 w 1021080"/>
              <a:gd name="connsiteY11" fmla="*/ 1226820 h 1417320"/>
              <a:gd name="connsiteX12" fmla="*/ 76200 w 1021080"/>
              <a:gd name="connsiteY12" fmla="*/ 1264920 h 1417320"/>
              <a:gd name="connsiteX13" fmla="*/ 15240 w 1021080"/>
              <a:gd name="connsiteY13" fmla="*/ 1287780 h 1417320"/>
              <a:gd name="connsiteX14" fmla="*/ 0 w 1021080"/>
              <a:gd name="connsiteY14" fmla="*/ 1356360 h 1417320"/>
              <a:gd name="connsiteX15" fmla="*/ 0 w 1021080"/>
              <a:gd name="connsiteY15" fmla="*/ 1417320 h 1417320"/>
              <a:gd name="connsiteX16" fmla="*/ 281940 w 1021080"/>
              <a:gd name="connsiteY16" fmla="*/ 1287780 h 1417320"/>
              <a:gd name="connsiteX17" fmla="*/ 350520 w 1021080"/>
              <a:gd name="connsiteY17" fmla="*/ 1257300 h 1417320"/>
              <a:gd name="connsiteX18" fmla="*/ 502920 w 1021080"/>
              <a:gd name="connsiteY18" fmla="*/ 1104900 h 1417320"/>
              <a:gd name="connsiteX19" fmla="*/ 670560 w 1021080"/>
              <a:gd name="connsiteY19" fmla="*/ 922020 h 1417320"/>
              <a:gd name="connsiteX20" fmla="*/ 769620 w 1021080"/>
              <a:gd name="connsiteY20" fmla="*/ 754380 h 1417320"/>
              <a:gd name="connsiteX21" fmla="*/ 838200 w 1021080"/>
              <a:gd name="connsiteY21" fmla="*/ 662940 h 1417320"/>
              <a:gd name="connsiteX22" fmla="*/ 883920 w 1021080"/>
              <a:gd name="connsiteY22" fmla="*/ 609600 h 1417320"/>
              <a:gd name="connsiteX23" fmla="*/ 967740 w 1021080"/>
              <a:gd name="connsiteY23" fmla="*/ 556260 h 1417320"/>
              <a:gd name="connsiteX24" fmla="*/ 1021080 w 1021080"/>
              <a:gd name="connsiteY24" fmla="*/ 457200 h 1417320"/>
              <a:gd name="connsiteX25" fmla="*/ 1005840 w 1021080"/>
              <a:gd name="connsiteY25" fmla="*/ 358140 h 1417320"/>
              <a:gd name="connsiteX26" fmla="*/ 975360 w 1021080"/>
              <a:gd name="connsiteY26" fmla="*/ 312420 h 1417320"/>
              <a:gd name="connsiteX27" fmla="*/ 922020 w 1021080"/>
              <a:gd name="connsiteY27" fmla="*/ 236220 h 1417320"/>
              <a:gd name="connsiteX28" fmla="*/ 838200 w 1021080"/>
              <a:gd name="connsiteY28" fmla="*/ 144780 h 1417320"/>
              <a:gd name="connsiteX29" fmla="*/ 784860 w 1021080"/>
              <a:gd name="connsiteY29" fmla="*/ 99060 h 1417320"/>
              <a:gd name="connsiteX30" fmla="*/ 662940 w 1021080"/>
              <a:gd name="connsiteY30" fmla="*/ 45720 h 1417320"/>
              <a:gd name="connsiteX31" fmla="*/ 571500 w 1021080"/>
              <a:gd name="connsiteY31" fmla="*/ 22860 h 1417320"/>
              <a:gd name="connsiteX32" fmla="*/ 502920 w 1021080"/>
              <a:gd name="connsiteY32" fmla="*/ 0 h 1417320"/>
              <a:gd name="connsiteX33" fmla="*/ 434340 w 1021080"/>
              <a:gd name="connsiteY33" fmla="*/ 7620 h 1417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021080" h="1417320">
                <a:moveTo>
                  <a:pt x="434340" y="7620"/>
                </a:moveTo>
                <a:lnTo>
                  <a:pt x="434340" y="121920"/>
                </a:lnTo>
                <a:lnTo>
                  <a:pt x="441960" y="175260"/>
                </a:lnTo>
                <a:lnTo>
                  <a:pt x="472440" y="205740"/>
                </a:lnTo>
                <a:lnTo>
                  <a:pt x="518160" y="243840"/>
                </a:lnTo>
                <a:lnTo>
                  <a:pt x="541020" y="281940"/>
                </a:lnTo>
                <a:lnTo>
                  <a:pt x="548640" y="297180"/>
                </a:lnTo>
                <a:lnTo>
                  <a:pt x="502920" y="480060"/>
                </a:lnTo>
                <a:lnTo>
                  <a:pt x="327660" y="868680"/>
                </a:lnTo>
                <a:lnTo>
                  <a:pt x="220980" y="1089660"/>
                </a:lnTo>
                <a:lnTo>
                  <a:pt x="160020" y="1181100"/>
                </a:lnTo>
                <a:lnTo>
                  <a:pt x="121920" y="1226820"/>
                </a:lnTo>
                <a:lnTo>
                  <a:pt x="76200" y="1264920"/>
                </a:lnTo>
                <a:lnTo>
                  <a:pt x="15240" y="1287780"/>
                </a:lnTo>
                <a:lnTo>
                  <a:pt x="0" y="1356360"/>
                </a:lnTo>
                <a:lnTo>
                  <a:pt x="0" y="1417320"/>
                </a:lnTo>
                <a:lnTo>
                  <a:pt x="281940" y="1287780"/>
                </a:lnTo>
                <a:lnTo>
                  <a:pt x="350520" y="1257300"/>
                </a:lnTo>
                <a:lnTo>
                  <a:pt x="502920" y="1104900"/>
                </a:lnTo>
                <a:lnTo>
                  <a:pt x="670560" y="922020"/>
                </a:lnTo>
                <a:lnTo>
                  <a:pt x="769620" y="754380"/>
                </a:lnTo>
                <a:lnTo>
                  <a:pt x="838200" y="662940"/>
                </a:lnTo>
                <a:lnTo>
                  <a:pt x="883920" y="609600"/>
                </a:lnTo>
                <a:lnTo>
                  <a:pt x="967740" y="556260"/>
                </a:lnTo>
                <a:lnTo>
                  <a:pt x="1021080" y="457200"/>
                </a:lnTo>
                <a:lnTo>
                  <a:pt x="1005840" y="358140"/>
                </a:lnTo>
                <a:lnTo>
                  <a:pt x="975360" y="312420"/>
                </a:lnTo>
                <a:lnTo>
                  <a:pt x="922020" y="236220"/>
                </a:lnTo>
                <a:lnTo>
                  <a:pt x="838200" y="144780"/>
                </a:lnTo>
                <a:lnTo>
                  <a:pt x="784860" y="99060"/>
                </a:lnTo>
                <a:lnTo>
                  <a:pt x="662940" y="45720"/>
                </a:lnTo>
                <a:lnTo>
                  <a:pt x="571500" y="22860"/>
                </a:lnTo>
                <a:lnTo>
                  <a:pt x="502920" y="0"/>
                </a:lnTo>
                <a:lnTo>
                  <a:pt x="434340" y="762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6" name="フリーフォーム 45"/>
          <p:cNvSpPr/>
          <p:nvPr/>
        </p:nvSpPr>
        <p:spPr>
          <a:xfrm>
            <a:off x="5219700" y="4541520"/>
            <a:ext cx="1341120" cy="678180"/>
          </a:xfrm>
          <a:custGeom>
            <a:avLst/>
            <a:gdLst>
              <a:gd name="connsiteX0" fmla="*/ 0 w 1341120"/>
              <a:gd name="connsiteY0" fmla="*/ 297180 h 678180"/>
              <a:gd name="connsiteX1" fmla="*/ 7620 w 1341120"/>
              <a:gd name="connsiteY1" fmla="*/ 441960 h 678180"/>
              <a:gd name="connsiteX2" fmla="*/ 30480 w 1341120"/>
              <a:gd name="connsiteY2" fmla="*/ 533400 h 678180"/>
              <a:gd name="connsiteX3" fmla="*/ 83820 w 1341120"/>
              <a:gd name="connsiteY3" fmla="*/ 601980 h 678180"/>
              <a:gd name="connsiteX4" fmla="*/ 160020 w 1341120"/>
              <a:gd name="connsiteY4" fmla="*/ 655320 h 678180"/>
              <a:gd name="connsiteX5" fmla="*/ 243840 w 1341120"/>
              <a:gd name="connsiteY5" fmla="*/ 678180 h 678180"/>
              <a:gd name="connsiteX6" fmla="*/ 297180 w 1341120"/>
              <a:gd name="connsiteY6" fmla="*/ 662940 h 678180"/>
              <a:gd name="connsiteX7" fmla="*/ 381000 w 1341120"/>
              <a:gd name="connsiteY7" fmla="*/ 594360 h 678180"/>
              <a:gd name="connsiteX8" fmla="*/ 1341120 w 1341120"/>
              <a:gd name="connsiteY8" fmla="*/ 160020 h 678180"/>
              <a:gd name="connsiteX9" fmla="*/ 1234440 w 1341120"/>
              <a:gd name="connsiteY9" fmla="*/ 0 h 678180"/>
              <a:gd name="connsiteX10" fmla="*/ 0 w 1341120"/>
              <a:gd name="connsiteY10" fmla="*/ 297180 h 67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41120" h="678180">
                <a:moveTo>
                  <a:pt x="0" y="297180"/>
                </a:moveTo>
                <a:lnTo>
                  <a:pt x="7620" y="441960"/>
                </a:lnTo>
                <a:lnTo>
                  <a:pt x="30480" y="533400"/>
                </a:lnTo>
                <a:lnTo>
                  <a:pt x="83820" y="601980"/>
                </a:lnTo>
                <a:lnTo>
                  <a:pt x="160020" y="655320"/>
                </a:lnTo>
                <a:lnTo>
                  <a:pt x="243840" y="678180"/>
                </a:lnTo>
                <a:lnTo>
                  <a:pt x="297180" y="662940"/>
                </a:lnTo>
                <a:lnTo>
                  <a:pt x="381000" y="594360"/>
                </a:lnTo>
                <a:lnTo>
                  <a:pt x="1341120" y="160020"/>
                </a:lnTo>
                <a:lnTo>
                  <a:pt x="1234440" y="0"/>
                </a:lnTo>
                <a:lnTo>
                  <a:pt x="0" y="29718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7" name="フリーフォーム 46"/>
          <p:cNvSpPr/>
          <p:nvPr/>
        </p:nvSpPr>
        <p:spPr>
          <a:xfrm>
            <a:off x="6118860" y="4152900"/>
            <a:ext cx="944880" cy="990600"/>
          </a:xfrm>
          <a:custGeom>
            <a:avLst/>
            <a:gdLst>
              <a:gd name="connsiteX0" fmla="*/ 0 w 944880"/>
              <a:gd name="connsiteY0" fmla="*/ 7620 h 990600"/>
              <a:gd name="connsiteX1" fmla="*/ 0 w 944880"/>
              <a:gd name="connsiteY1" fmla="*/ 121920 h 990600"/>
              <a:gd name="connsiteX2" fmla="*/ 129540 w 944880"/>
              <a:gd name="connsiteY2" fmla="*/ 236220 h 990600"/>
              <a:gd name="connsiteX3" fmla="*/ 320040 w 944880"/>
              <a:gd name="connsiteY3" fmla="*/ 388620 h 990600"/>
              <a:gd name="connsiteX4" fmla="*/ 426720 w 944880"/>
              <a:gd name="connsiteY4" fmla="*/ 556260 h 990600"/>
              <a:gd name="connsiteX5" fmla="*/ 518160 w 944880"/>
              <a:gd name="connsiteY5" fmla="*/ 716280 h 990600"/>
              <a:gd name="connsiteX6" fmla="*/ 579120 w 944880"/>
              <a:gd name="connsiteY6" fmla="*/ 861060 h 990600"/>
              <a:gd name="connsiteX7" fmla="*/ 617220 w 944880"/>
              <a:gd name="connsiteY7" fmla="*/ 937260 h 990600"/>
              <a:gd name="connsiteX8" fmla="*/ 685800 w 944880"/>
              <a:gd name="connsiteY8" fmla="*/ 990600 h 990600"/>
              <a:gd name="connsiteX9" fmla="*/ 792480 w 944880"/>
              <a:gd name="connsiteY9" fmla="*/ 982980 h 990600"/>
              <a:gd name="connsiteX10" fmla="*/ 914400 w 944880"/>
              <a:gd name="connsiteY10" fmla="*/ 922020 h 990600"/>
              <a:gd name="connsiteX11" fmla="*/ 937260 w 944880"/>
              <a:gd name="connsiteY11" fmla="*/ 830580 h 990600"/>
              <a:gd name="connsiteX12" fmla="*/ 944880 w 944880"/>
              <a:gd name="connsiteY12" fmla="*/ 731520 h 990600"/>
              <a:gd name="connsiteX13" fmla="*/ 914400 w 944880"/>
              <a:gd name="connsiteY13" fmla="*/ 624840 h 990600"/>
              <a:gd name="connsiteX14" fmla="*/ 883920 w 944880"/>
              <a:gd name="connsiteY14" fmla="*/ 563880 h 990600"/>
              <a:gd name="connsiteX15" fmla="*/ 838200 w 944880"/>
              <a:gd name="connsiteY15" fmla="*/ 441960 h 990600"/>
              <a:gd name="connsiteX16" fmla="*/ 777240 w 944880"/>
              <a:gd name="connsiteY16" fmla="*/ 411480 h 990600"/>
              <a:gd name="connsiteX17" fmla="*/ 655320 w 944880"/>
              <a:gd name="connsiteY17" fmla="*/ 304800 h 990600"/>
              <a:gd name="connsiteX18" fmla="*/ 480060 w 944880"/>
              <a:gd name="connsiteY18" fmla="*/ 182880 h 990600"/>
              <a:gd name="connsiteX19" fmla="*/ 365760 w 944880"/>
              <a:gd name="connsiteY19" fmla="*/ 114300 h 990600"/>
              <a:gd name="connsiteX20" fmla="*/ 259080 w 944880"/>
              <a:gd name="connsiteY20" fmla="*/ 45720 h 990600"/>
              <a:gd name="connsiteX21" fmla="*/ 175260 w 944880"/>
              <a:gd name="connsiteY21" fmla="*/ 15240 h 990600"/>
              <a:gd name="connsiteX22" fmla="*/ 83820 w 944880"/>
              <a:gd name="connsiteY22" fmla="*/ 0 h 990600"/>
              <a:gd name="connsiteX23" fmla="*/ 0 w 944880"/>
              <a:gd name="connsiteY23" fmla="*/ 762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44880" h="990600">
                <a:moveTo>
                  <a:pt x="0" y="7620"/>
                </a:moveTo>
                <a:lnTo>
                  <a:pt x="0" y="121920"/>
                </a:lnTo>
                <a:lnTo>
                  <a:pt x="129540" y="236220"/>
                </a:lnTo>
                <a:lnTo>
                  <a:pt x="320040" y="388620"/>
                </a:lnTo>
                <a:lnTo>
                  <a:pt x="426720" y="556260"/>
                </a:lnTo>
                <a:lnTo>
                  <a:pt x="518160" y="716280"/>
                </a:lnTo>
                <a:lnTo>
                  <a:pt x="579120" y="861060"/>
                </a:lnTo>
                <a:lnTo>
                  <a:pt x="617220" y="937260"/>
                </a:lnTo>
                <a:lnTo>
                  <a:pt x="685800" y="990600"/>
                </a:lnTo>
                <a:lnTo>
                  <a:pt x="792480" y="982980"/>
                </a:lnTo>
                <a:lnTo>
                  <a:pt x="914400" y="922020"/>
                </a:lnTo>
                <a:lnTo>
                  <a:pt x="937260" y="830580"/>
                </a:lnTo>
                <a:lnTo>
                  <a:pt x="944880" y="731520"/>
                </a:lnTo>
                <a:lnTo>
                  <a:pt x="914400" y="624840"/>
                </a:lnTo>
                <a:lnTo>
                  <a:pt x="883920" y="563880"/>
                </a:lnTo>
                <a:lnTo>
                  <a:pt x="838200" y="441960"/>
                </a:lnTo>
                <a:lnTo>
                  <a:pt x="777240" y="411480"/>
                </a:lnTo>
                <a:lnTo>
                  <a:pt x="655320" y="304800"/>
                </a:lnTo>
                <a:lnTo>
                  <a:pt x="480060" y="182880"/>
                </a:lnTo>
                <a:lnTo>
                  <a:pt x="365760" y="114300"/>
                </a:lnTo>
                <a:lnTo>
                  <a:pt x="259080" y="45720"/>
                </a:lnTo>
                <a:lnTo>
                  <a:pt x="175260" y="15240"/>
                </a:lnTo>
                <a:lnTo>
                  <a:pt x="83820" y="0"/>
                </a:lnTo>
                <a:lnTo>
                  <a:pt x="0" y="762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8" name="フリーフォーム 47"/>
          <p:cNvSpPr/>
          <p:nvPr/>
        </p:nvSpPr>
        <p:spPr>
          <a:xfrm>
            <a:off x="3413760" y="1653540"/>
            <a:ext cx="2628900" cy="807720"/>
          </a:xfrm>
          <a:custGeom>
            <a:avLst/>
            <a:gdLst>
              <a:gd name="connsiteX0" fmla="*/ 0 w 2628900"/>
              <a:gd name="connsiteY0" fmla="*/ 464820 h 807720"/>
              <a:gd name="connsiteX1" fmla="*/ 0 w 2628900"/>
              <a:gd name="connsiteY1" fmla="*/ 464820 h 807720"/>
              <a:gd name="connsiteX2" fmla="*/ 22860 w 2628900"/>
              <a:gd name="connsiteY2" fmla="*/ 541020 h 807720"/>
              <a:gd name="connsiteX3" fmla="*/ 30480 w 2628900"/>
              <a:gd name="connsiteY3" fmla="*/ 571500 h 807720"/>
              <a:gd name="connsiteX4" fmla="*/ 220980 w 2628900"/>
              <a:gd name="connsiteY4" fmla="*/ 807720 h 807720"/>
              <a:gd name="connsiteX5" fmla="*/ 1226820 w 2628900"/>
              <a:gd name="connsiteY5" fmla="*/ 586740 h 807720"/>
              <a:gd name="connsiteX6" fmla="*/ 1790700 w 2628900"/>
              <a:gd name="connsiteY6" fmla="*/ 495300 h 807720"/>
              <a:gd name="connsiteX7" fmla="*/ 2560320 w 2628900"/>
              <a:gd name="connsiteY7" fmla="*/ 403860 h 807720"/>
              <a:gd name="connsiteX8" fmla="*/ 2628900 w 2628900"/>
              <a:gd name="connsiteY8" fmla="*/ 358140 h 807720"/>
              <a:gd name="connsiteX9" fmla="*/ 2590800 w 2628900"/>
              <a:gd name="connsiteY9" fmla="*/ 45720 h 807720"/>
              <a:gd name="connsiteX10" fmla="*/ 2506980 w 2628900"/>
              <a:gd name="connsiteY10" fmla="*/ 0 h 807720"/>
              <a:gd name="connsiteX11" fmla="*/ 2232660 w 2628900"/>
              <a:gd name="connsiteY11" fmla="*/ 129540 h 807720"/>
              <a:gd name="connsiteX12" fmla="*/ 0 w 2628900"/>
              <a:gd name="connsiteY12" fmla="*/ 464820 h 807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628900" h="807720">
                <a:moveTo>
                  <a:pt x="0" y="464820"/>
                </a:moveTo>
                <a:lnTo>
                  <a:pt x="0" y="464820"/>
                </a:lnTo>
                <a:cubicBezTo>
                  <a:pt x="7620" y="490220"/>
                  <a:pt x="15575" y="515522"/>
                  <a:pt x="22860" y="541020"/>
                </a:cubicBezTo>
                <a:cubicBezTo>
                  <a:pt x="25737" y="551090"/>
                  <a:pt x="30480" y="571500"/>
                  <a:pt x="30480" y="571500"/>
                </a:cubicBezTo>
                <a:lnTo>
                  <a:pt x="220980" y="807720"/>
                </a:lnTo>
                <a:lnTo>
                  <a:pt x="1226820" y="586740"/>
                </a:lnTo>
                <a:lnTo>
                  <a:pt x="1790700" y="495300"/>
                </a:lnTo>
                <a:lnTo>
                  <a:pt x="2560320" y="403860"/>
                </a:lnTo>
                <a:lnTo>
                  <a:pt x="2628900" y="358140"/>
                </a:lnTo>
                <a:lnTo>
                  <a:pt x="2590800" y="45720"/>
                </a:lnTo>
                <a:lnTo>
                  <a:pt x="2506980" y="0"/>
                </a:lnTo>
                <a:lnTo>
                  <a:pt x="2232660" y="129540"/>
                </a:lnTo>
                <a:lnTo>
                  <a:pt x="0" y="46482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9" name="フリーフォーム 48"/>
          <p:cNvSpPr/>
          <p:nvPr/>
        </p:nvSpPr>
        <p:spPr>
          <a:xfrm>
            <a:off x="5745480" y="1645920"/>
            <a:ext cx="769620" cy="1960597"/>
          </a:xfrm>
          <a:custGeom>
            <a:avLst/>
            <a:gdLst>
              <a:gd name="connsiteX0" fmla="*/ 167640 w 769620"/>
              <a:gd name="connsiteY0" fmla="*/ 0 h 1958340"/>
              <a:gd name="connsiteX1" fmla="*/ 213360 w 769620"/>
              <a:gd name="connsiteY1" fmla="*/ 434340 h 1958340"/>
              <a:gd name="connsiteX2" fmla="*/ 198120 w 769620"/>
              <a:gd name="connsiteY2" fmla="*/ 845820 h 1958340"/>
              <a:gd name="connsiteX3" fmla="*/ 91440 w 769620"/>
              <a:gd name="connsiteY3" fmla="*/ 1485900 h 1958340"/>
              <a:gd name="connsiteX4" fmla="*/ 0 w 769620"/>
              <a:gd name="connsiteY4" fmla="*/ 1813560 h 1958340"/>
              <a:gd name="connsiteX5" fmla="*/ 68580 w 769620"/>
              <a:gd name="connsiteY5" fmla="*/ 1897380 h 1958340"/>
              <a:gd name="connsiteX6" fmla="*/ 129540 w 769620"/>
              <a:gd name="connsiteY6" fmla="*/ 1958340 h 1958340"/>
              <a:gd name="connsiteX7" fmla="*/ 182880 w 769620"/>
              <a:gd name="connsiteY7" fmla="*/ 1958340 h 1958340"/>
              <a:gd name="connsiteX8" fmla="*/ 259080 w 769620"/>
              <a:gd name="connsiteY8" fmla="*/ 1958340 h 1958340"/>
              <a:gd name="connsiteX9" fmla="*/ 320040 w 769620"/>
              <a:gd name="connsiteY9" fmla="*/ 1927860 h 1958340"/>
              <a:gd name="connsiteX10" fmla="*/ 381000 w 769620"/>
              <a:gd name="connsiteY10" fmla="*/ 1874520 h 1958340"/>
              <a:gd name="connsiteX11" fmla="*/ 426720 w 769620"/>
              <a:gd name="connsiteY11" fmla="*/ 1684020 h 1958340"/>
              <a:gd name="connsiteX12" fmla="*/ 716280 w 769620"/>
              <a:gd name="connsiteY12" fmla="*/ 464820 h 1958340"/>
              <a:gd name="connsiteX13" fmla="*/ 716280 w 769620"/>
              <a:gd name="connsiteY13" fmla="*/ 464820 h 1958340"/>
              <a:gd name="connsiteX14" fmla="*/ 769620 w 769620"/>
              <a:gd name="connsiteY14" fmla="*/ 381000 h 1958340"/>
              <a:gd name="connsiteX15" fmla="*/ 723900 w 769620"/>
              <a:gd name="connsiteY15" fmla="*/ 274320 h 1958340"/>
              <a:gd name="connsiteX16" fmla="*/ 632460 w 769620"/>
              <a:gd name="connsiteY16" fmla="*/ 190500 h 1958340"/>
              <a:gd name="connsiteX17" fmla="*/ 533400 w 769620"/>
              <a:gd name="connsiteY17" fmla="*/ 152400 h 1958340"/>
              <a:gd name="connsiteX18" fmla="*/ 259080 w 769620"/>
              <a:gd name="connsiteY18" fmla="*/ 30480 h 1958340"/>
              <a:gd name="connsiteX19" fmla="*/ 167640 w 769620"/>
              <a:gd name="connsiteY19" fmla="*/ 0 h 1958340"/>
              <a:gd name="connsiteX0" fmla="*/ 167640 w 769620"/>
              <a:gd name="connsiteY0" fmla="*/ 0 h 1960597"/>
              <a:gd name="connsiteX1" fmla="*/ 213360 w 769620"/>
              <a:gd name="connsiteY1" fmla="*/ 434340 h 1960597"/>
              <a:gd name="connsiteX2" fmla="*/ 198120 w 769620"/>
              <a:gd name="connsiteY2" fmla="*/ 845820 h 1960597"/>
              <a:gd name="connsiteX3" fmla="*/ 91440 w 769620"/>
              <a:gd name="connsiteY3" fmla="*/ 1485900 h 1960597"/>
              <a:gd name="connsiteX4" fmla="*/ 0 w 769620"/>
              <a:gd name="connsiteY4" fmla="*/ 1813560 h 1960597"/>
              <a:gd name="connsiteX5" fmla="*/ 68580 w 769620"/>
              <a:gd name="connsiteY5" fmla="*/ 1897380 h 1960597"/>
              <a:gd name="connsiteX6" fmla="*/ 137160 w 769620"/>
              <a:gd name="connsiteY6" fmla="*/ 1927860 h 1960597"/>
              <a:gd name="connsiteX7" fmla="*/ 182880 w 769620"/>
              <a:gd name="connsiteY7" fmla="*/ 1958340 h 1960597"/>
              <a:gd name="connsiteX8" fmla="*/ 259080 w 769620"/>
              <a:gd name="connsiteY8" fmla="*/ 1958340 h 1960597"/>
              <a:gd name="connsiteX9" fmla="*/ 320040 w 769620"/>
              <a:gd name="connsiteY9" fmla="*/ 1927860 h 1960597"/>
              <a:gd name="connsiteX10" fmla="*/ 381000 w 769620"/>
              <a:gd name="connsiteY10" fmla="*/ 1874520 h 1960597"/>
              <a:gd name="connsiteX11" fmla="*/ 426720 w 769620"/>
              <a:gd name="connsiteY11" fmla="*/ 1684020 h 1960597"/>
              <a:gd name="connsiteX12" fmla="*/ 716280 w 769620"/>
              <a:gd name="connsiteY12" fmla="*/ 464820 h 1960597"/>
              <a:gd name="connsiteX13" fmla="*/ 716280 w 769620"/>
              <a:gd name="connsiteY13" fmla="*/ 464820 h 1960597"/>
              <a:gd name="connsiteX14" fmla="*/ 769620 w 769620"/>
              <a:gd name="connsiteY14" fmla="*/ 381000 h 1960597"/>
              <a:gd name="connsiteX15" fmla="*/ 723900 w 769620"/>
              <a:gd name="connsiteY15" fmla="*/ 274320 h 1960597"/>
              <a:gd name="connsiteX16" fmla="*/ 632460 w 769620"/>
              <a:gd name="connsiteY16" fmla="*/ 190500 h 1960597"/>
              <a:gd name="connsiteX17" fmla="*/ 533400 w 769620"/>
              <a:gd name="connsiteY17" fmla="*/ 152400 h 1960597"/>
              <a:gd name="connsiteX18" fmla="*/ 259080 w 769620"/>
              <a:gd name="connsiteY18" fmla="*/ 30480 h 1960597"/>
              <a:gd name="connsiteX19" fmla="*/ 167640 w 769620"/>
              <a:gd name="connsiteY19" fmla="*/ 0 h 196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69620" h="1960597">
                <a:moveTo>
                  <a:pt x="167640" y="0"/>
                </a:moveTo>
                <a:lnTo>
                  <a:pt x="213360" y="434340"/>
                </a:lnTo>
                <a:lnTo>
                  <a:pt x="198120" y="845820"/>
                </a:lnTo>
                <a:lnTo>
                  <a:pt x="91440" y="1485900"/>
                </a:lnTo>
                <a:lnTo>
                  <a:pt x="0" y="1813560"/>
                </a:lnTo>
                <a:lnTo>
                  <a:pt x="68580" y="1897380"/>
                </a:lnTo>
                <a:lnTo>
                  <a:pt x="137160" y="1927860"/>
                </a:lnTo>
                <a:cubicBezTo>
                  <a:pt x="152400" y="1938020"/>
                  <a:pt x="162560" y="1953260"/>
                  <a:pt x="182880" y="1958340"/>
                </a:cubicBezTo>
                <a:cubicBezTo>
                  <a:pt x="203200" y="1963420"/>
                  <a:pt x="233680" y="1958340"/>
                  <a:pt x="259080" y="1958340"/>
                </a:cubicBezTo>
                <a:lnTo>
                  <a:pt x="320040" y="1927860"/>
                </a:lnTo>
                <a:lnTo>
                  <a:pt x="381000" y="1874520"/>
                </a:lnTo>
                <a:lnTo>
                  <a:pt x="426720" y="1684020"/>
                </a:lnTo>
                <a:lnTo>
                  <a:pt x="716280" y="464820"/>
                </a:lnTo>
                <a:lnTo>
                  <a:pt x="716280" y="464820"/>
                </a:lnTo>
                <a:lnTo>
                  <a:pt x="769620" y="381000"/>
                </a:lnTo>
                <a:lnTo>
                  <a:pt x="723900" y="274320"/>
                </a:lnTo>
                <a:lnTo>
                  <a:pt x="632460" y="190500"/>
                </a:lnTo>
                <a:lnTo>
                  <a:pt x="533400" y="152400"/>
                </a:lnTo>
                <a:lnTo>
                  <a:pt x="259080" y="30480"/>
                </a:lnTo>
                <a:lnTo>
                  <a:pt x="167640" y="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636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4057"/>
    </mc:Choice>
    <mc:Fallback>
      <p:transition spd="slow" advTm="340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5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2.2|2.3|2.2|2.5|2.3|2.1|2.1|2|2.1|2.2|2|2.5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チエルフラッシュ">
  <a:themeElements>
    <a:clrScheme name="チエルフラッシュ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チエルフラッシュ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チエルフラッシュ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デザインの設定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1761</TotalTime>
  <Words>7</Words>
  <Application>Microsoft Office PowerPoint</Application>
  <PresentationFormat>ワイド画面</PresentationFormat>
  <Paragraphs>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Calibri</vt:lpstr>
      <vt:lpstr>AR P浪漫明朝体U</vt:lpstr>
      <vt:lpstr>HG教科書体</vt:lpstr>
      <vt:lpstr>ＭＳ Ｐゴシック</vt:lpstr>
      <vt:lpstr>Calibri Light</vt:lpstr>
      <vt:lpstr>Arial</vt:lpstr>
      <vt:lpstr>ＭＳ Ｐ明朝</vt:lpstr>
      <vt:lpstr>HGS教科書体</vt:lpstr>
      <vt:lpstr>フラッシュ１</vt:lpstr>
      <vt:lpstr>チエルフラッシュ</vt:lpstr>
      <vt:lpstr>1_デザインの設定</vt:lpstr>
      <vt:lpstr>2_デザインの設定</vt:lpstr>
      <vt:lpstr>3_デザインの設定</vt:lpstr>
      <vt:lpstr>鬼</vt:lpstr>
      <vt:lpstr>PowerPoint プレゼンテーション</vt:lpstr>
    </vt:vector>
  </TitlesOfParts>
  <Company>チエル 株式会社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テンプレート</dc:title>
  <dc:creator>小泉 浩</dc:creator>
  <cp:lastModifiedBy>小泉 浩</cp:lastModifiedBy>
  <cp:revision>182</cp:revision>
  <cp:lastPrinted>2007-01-08T06:36:10Z</cp:lastPrinted>
  <dcterms:created xsi:type="dcterms:W3CDTF">2007-01-08T06:36:10Z</dcterms:created>
  <dcterms:modified xsi:type="dcterms:W3CDTF">2020-11-12T01:26:03Z</dcterms:modified>
</cp:coreProperties>
</file>