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notesSlides/notesSlide1.xml" ContentType="application/vnd.openxmlformats-officedocument.presentationml.notesSlid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60" r:id="rId1"/>
  </p:sldMasterIdLst>
  <p:notesMasterIdLst>
    <p:notesMasterId r:id="rId13"/>
  </p:notesMasterIdLst>
  <p:sldIdLst>
    <p:sldId id="288" r:id="rId2"/>
    <p:sldId id="265" r:id="rId3"/>
    <p:sldId id="278" r:id="rId4"/>
    <p:sldId id="280" r:id="rId5"/>
    <p:sldId id="279" r:id="rId6"/>
    <p:sldId id="281" r:id="rId7"/>
    <p:sldId id="282" r:id="rId8"/>
    <p:sldId id="283" r:id="rId9"/>
    <p:sldId id="284" r:id="rId10"/>
    <p:sldId id="285" r:id="rId11"/>
    <p:sldId id="287" r:id="rId12"/>
  </p:sldIdLst>
  <p:sldSz cx="9144000" cy="6858000" type="screen4x3"/>
  <p:notesSz cx="6858000" cy="9144000"/>
  <p:embeddedFontLst>
    <p:embeddedFont>
      <p:font typeface="Calibri" panose="020F0502020204030204" pitchFamily="34" charset="0"/>
      <p:regular r:id="rId14"/>
      <p:bold r:id="rId15"/>
      <p:italic r:id="rId16"/>
      <p:boldItalic r:id="rId17"/>
    </p:embeddedFont>
    <p:embeddedFont>
      <p:font typeface="AR P丸ゴシック体M" panose="020F0600000000000000" pitchFamily="50" charset="-128"/>
      <p:regular r:id="rId18"/>
    </p:embeddedFont>
    <p:embeddedFont>
      <p:font typeface="Cambria Math" panose="02040503050406030204" pitchFamily="18" charset="0"/>
      <p:regular r:id="rId19"/>
    </p:embeddedFont>
    <p:embeddedFont>
      <p:font typeface="HG丸ｺﾞｼｯｸM-PRO" panose="020F0600000000000000" pitchFamily="50" charset="-128"/>
      <p:regular r:id="rId20"/>
    </p:embeddedFont>
    <p:embeddedFont>
      <p:font typeface="AR P丸ゴシック体E" panose="020F0900000000000000" pitchFamily="50" charset="-128"/>
      <p:regular r:id="rId21"/>
    </p:embeddedFont>
  </p:embeddedFontLst>
  <p:defaultTextStyle>
    <a:defPPr>
      <a:defRPr lang="ja-JP"/>
    </a:defPPr>
    <a:lvl1pPr algn="l" rtl="0" eaLnBrk="0" fontAlgn="base" hangingPunct="0">
      <a:spcBef>
        <a:spcPct val="0"/>
      </a:spcBef>
      <a:spcAft>
        <a:spcPct val="0"/>
      </a:spcAft>
      <a:defRPr kumimoji="1" sz="2400" kern="1200">
        <a:solidFill>
          <a:schemeClr val="tx1"/>
        </a:solidFill>
        <a:latin typeface="Calibri" panose="020F0502020204030204" pitchFamily="34" charset="0"/>
        <a:ea typeface="ＭＳ Ｐゴシック" panose="020B0600070205080204" pitchFamily="50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umimoji="1" sz="2400" kern="1200">
        <a:solidFill>
          <a:schemeClr val="tx1"/>
        </a:solidFill>
        <a:latin typeface="Calibri" panose="020F0502020204030204" pitchFamily="34" charset="0"/>
        <a:ea typeface="ＭＳ Ｐゴシック" panose="020B0600070205080204" pitchFamily="50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umimoji="1" sz="2400" kern="1200">
        <a:solidFill>
          <a:schemeClr val="tx1"/>
        </a:solidFill>
        <a:latin typeface="Calibri" panose="020F0502020204030204" pitchFamily="34" charset="0"/>
        <a:ea typeface="ＭＳ Ｐゴシック" panose="020B0600070205080204" pitchFamily="50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umimoji="1" sz="2400" kern="1200">
        <a:solidFill>
          <a:schemeClr val="tx1"/>
        </a:solidFill>
        <a:latin typeface="Calibri" panose="020F0502020204030204" pitchFamily="34" charset="0"/>
        <a:ea typeface="ＭＳ Ｐゴシック" panose="020B0600070205080204" pitchFamily="50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umimoji="1" sz="2400" kern="1200">
        <a:solidFill>
          <a:schemeClr val="tx1"/>
        </a:solidFill>
        <a:latin typeface="Calibri" panose="020F0502020204030204" pitchFamily="34" charset="0"/>
        <a:ea typeface="ＭＳ Ｐゴシック" panose="020B0600070205080204" pitchFamily="50" charset="-128"/>
        <a:cs typeface="+mn-cs"/>
      </a:defRPr>
    </a:lvl5pPr>
    <a:lvl6pPr marL="2286000" algn="l" defTabSz="914400" rtl="0" eaLnBrk="1" latinLnBrk="0" hangingPunct="1">
      <a:defRPr kumimoji="1" sz="2400" kern="1200">
        <a:solidFill>
          <a:schemeClr val="tx1"/>
        </a:solidFill>
        <a:latin typeface="Calibri" panose="020F0502020204030204" pitchFamily="34" charset="0"/>
        <a:ea typeface="ＭＳ Ｐゴシック" panose="020B0600070205080204" pitchFamily="50" charset="-128"/>
        <a:cs typeface="+mn-cs"/>
      </a:defRPr>
    </a:lvl6pPr>
    <a:lvl7pPr marL="2743200" algn="l" defTabSz="914400" rtl="0" eaLnBrk="1" latinLnBrk="0" hangingPunct="1">
      <a:defRPr kumimoji="1" sz="2400" kern="1200">
        <a:solidFill>
          <a:schemeClr val="tx1"/>
        </a:solidFill>
        <a:latin typeface="Calibri" panose="020F0502020204030204" pitchFamily="34" charset="0"/>
        <a:ea typeface="ＭＳ Ｐゴシック" panose="020B0600070205080204" pitchFamily="50" charset="-128"/>
        <a:cs typeface="+mn-cs"/>
      </a:defRPr>
    </a:lvl7pPr>
    <a:lvl8pPr marL="3200400" algn="l" defTabSz="914400" rtl="0" eaLnBrk="1" latinLnBrk="0" hangingPunct="1">
      <a:defRPr kumimoji="1" sz="2400" kern="1200">
        <a:solidFill>
          <a:schemeClr val="tx1"/>
        </a:solidFill>
        <a:latin typeface="Calibri" panose="020F0502020204030204" pitchFamily="34" charset="0"/>
        <a:ea typeface="ＭＳ Ｐゴシック" panose="020B0600070205080204" pitchFamily="50" charset="-128"/>
        <a:cs typeface="+mn-cs"/>
      </a:defRPr>
    </a:lvl8pPr>
    <a:lvl9pPr marL="3657600" algn="l" defTabSz="914400" rtl="0" eaLnBrk="1" latinLnBrk="0" hangingPunct="1">
      <a:defRPr kumimoji="1" sz="2400" kern="1200">
        <a:solidFill>
          <a:schemeClr val="tx1"/>
        </a:solidFill>
        <a:latin typeface="Calibri" panose="020F0502020204030204" pitchFamily="34" charset="0"/>
        <a:ea typeface="ＭＳ Ｐゴシック" panose="020B0600070205080204" pitchFamily="50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  <p15:guide id="3" orient="horz" pos="3475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A7C4"/>
    <a:srgbClr val="FF6699"/>
    <a:srgbClr val="FFCC00"/>
    <a:srgbClr val="FFCCFF"/>
    <a:srgbClr val="BEE395"/>
    <a:srgbClr val="FFE98B"/>
    <a:srgbClr val="FF3300"/>
    <a:srgbClr val="0000FF"/>
    <a:srgbClr val="B2B2B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419" autoAdjust="0"/>
    <p:restoredTop sz="94660"/>
  </p:normalViewPr>
  <p:slideViewPr>
    <p:cSldViewPr showGuides="1">
      <p:cViewPr varScale="1">
        <p:scale>
          <a:sx n="66" d="100"/>
          <a:sy n="66" d="100"/>
        </p:scale>
        <p:origin x="1470" y="78"/>
      </p:cViewPr>
      <p:guideLst>
        <p:guide orient="horz" pos="2160"/>
        <p:guide pos="2880"/>
        <p:guide orient="horz" pos="3475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50" d="100"/>
        <a:sy n="15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font" Target="fonts/font5.fntdata"/><Relationship Id="rId3" Type="http://schemas.openxmlformats.org/officeDocument/2006/relationships/slide" Target="slides/slide2.xml"/><Relationship Id="rId21" Type="http://schemas.openxmlformats.org/officeDocument/2006/relationships/font" Target="fonts/font8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4.fntdata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font" Target="fonts/font3.fntdata"/><Relationship Id="rId20" Type="http://schemas.openxmlformats.org/officeDocument/2006/relationships/font" Target="fonts/font7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font" Target="fonts/font2.fntdata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font" Target="fonts/font6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1.fntdata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783343AF-A53D-4561-B7C4-F2CEC691F017}" type="datetimeFigureOut">
              <a:rPr lang="ja-JP" altLang="en-US"/>
              <a:pPr>
                <a:defRPr/>
              </a:pPr>
              <a:t>2020/9/18</a:t>
            </a:fld>
            <a:endParaRPr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ja-JP" altLang="en-US" noProof="0" smtClean="0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ja-JP" altLang="en-US" noProof="0" smtClean="0"/>
              <a:t>マスター テキストの書式設定</a:t>
            </a:r>
          </a:p>
          <a:p>
            <a:pPr lvl="1"/>
            <a:r>
              <a:rPr lang="ja-JP" altLang="en-US" noProof="0" smtClean="0"/>
              <a:t>第 </a:t>
            </a:r>
            <a:r>
              <a:rPr lang="en-US" altLang="ja-JP" noProof="0" smtClean="0"/>
              <a:t>2 </a:t>
            </a:r>
            <a:r>
              <a:rPr lang="ja-JP" altLang="en-US" noProof="0" smtClean="0"/>
              <a:t>レベル</a:t>
            </a:r>
          </a:p>
          <a:p>
            <a:pPr lvl="2"/>
            <a:r>
              <a:rPr lang="ja-JP" altLang="en-US" noProof="0" smtClean="0"/>
              <a:t>第 </a:t>
            </a:r>
            <a:r>
              <a:rPr lang="en-US" altLang="ja-JP" noProof="0" smtClean="0"/>
              <a:t>3 </a:t>
            </a:r>
            <a:r>
              <a:rPr lang="ja-JP" altLang="en-US" noProof="0" smtClean="0"/>
              <a:t>レベル</a:t>
            </a:r>
          </a:p>
          <a:p>
            <a:pPr lvl="3"/>
            <a:r>
              <a:rPr lang="ja-JP" altLang="en-US" noProof="0" smtClean="0"/>
              <a:t>第 </a:t>
            </a:r>
            <a:r>
              <a:rPr lang="en-US" altLang="ja-JP" noProof="0" smtClean="0"/>
              <a:t>4 </a:t>
            </a:r>
            <a:r>
              <a:rPr lang="ja-JP" altLang="en-US" noProof="0" smtClean="0"/>
              <a:t>レベル</a:t>
            </a:r>
          </a:p>
          <a:p>
            <a:pPr lvl="4"/>
            <a:r>
              <a:rPr lang="ja-JP" altLang="en-US" noProof="0" smtClean="0"/>
              <a:t>第 </a:t>
            </a:r>
            <a:r>
              <a:rPr lang="en-US" altLang="ja-JP" noProof="0" smtClean="0"/>
              <a:t>5 </a:t>
            </a:r>
            <a:r>
              <a:rPr lang="ja-JP" altLang="en-US" noProof="0" smtClean="0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CB820E6D-D66F-45E5-B65D-120CF541504F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226123751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9091" name="Rectangle 3"/>
          <p:cNvSpPr>
            <a:spLocks noGrp="1" noChangeArrowheads="1"/>
          </p:cNvSpPr>
          <p:nvPr>
            <p:ph type="body" idx="1"/>
          </p:nvPr>
        </p:nvSpPr>
        <p:spPr bwMode="auto"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ja-JP" altLang="en-US" dirty="0" smtClean="0">
              <a:ea typeface="HG丸ｺﾞｼｯｸM-PRO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02696868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ja-JP" altLang="en-US" smtClean="0"/>
              <a:t>マスタ サブタイトルの書式設定</a:t>
            </a:r>
            <a:endParaRPr lang="ja-JP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DAE9A76-35C8-4A70-8067-20351694DD71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32068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4A3108E-37EE-40F3-A7E9-6899F63596D1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51504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14C405E-A102-49B9-B3A2-80B02F81FEA4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52914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8401B0B-99D3-471D-BBED-1E118E17361D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79954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A4077BF-9493-434C-A213-3E7224163A57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53979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8491BFB-C57D-477A-B859-9DE19005477C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19104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5" name="テキス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6" name="コンテンツ プレースホル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49D2E8A-C900-43AA-BE49-B445B7D41B7C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17803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D6A0A67-8D7F-4FCB-9834-DDEA8D66E98C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07071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F8FED89-17F0-4FF8-996E-FF4865A50D40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998975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A9DE7F0-2060-4D18-807E-4E41A775D239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61810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図プレースホル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ja-JP" altLang="en-US" noProof="0" smtClean="0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B9BDCEA-35AD-4F34-8DCA-7B11E83D078F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84007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 smtClean="0"/>
              <a:t>マスタ タイトルの書式設定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</a:p>
        </p:txBody>
      </p:sp>
      <p:sp>
        <p:nvSpPr>
          <p:cNvPr id="3891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Arial" charset="0"/>
                <a:ea typeface="ＭＳ Ｐゴシック" charset="-128"/>
              </a:defRPr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3891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Arial" charset="0"/>
                <a:ea typeface="ＭＳ Ｐゴシック" charset="-128"/>
              </a:defRPr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3891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pPr>
              <a:defRPr/>
            </a:pPr>
            <a:fld id="{04C2060B-D9AE-4BD5-AEED-56855F7B1BB8}" type="slidenum">
              <a:rPr lang="en-US" altLang="ja-JP">
                <a:solidFill>
                  <a:srgbClr val="000000"/>
                </a:solidFill>
                <a:latin typeface="Arial"/>
                <a:ea typeface="ＭＳ Ｐゴシック"/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  <a:latin typeface="Arial"/>
              <a:ea typeface="ＭＳ Ｐゴシック"/>
            </a:endParaRPr>
          </a:p>
        </p:txBody>
      </p:sp>
      <p:sp>
        <p:nvSpPr>
          <p:cNvPr id="8" name="フレーム 7"/>
          <p:cNvSpPr/>
          <p:nvPr userDrawn="1"/>
        </p:nvSpPr>
        <p:spPr>
          <a:xfrm>
            <a:off x="0" y="0"/>
            <a:ext cx="9144000" cy="6858000"/>
          </a:xfrm>
          <a:prstGeom prst="frame">
            <a:avLst>
              <a:gd name="adj1" fmla="val 3249"/>
            </a:avLst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sz="18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57182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Ｐゴシック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Ｐゴシック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Ｐゴシック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Ｐゴシック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Ｐゴシック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Ｐゴシック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Ｐゴシック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Ｐゴシック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9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0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Relationship Id="rId9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3.xml"/><Relationship Id="rId6" Type="http://schemas.openxmlformats.org/officeDocument/2006/relationships/image" Target="../media/image7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3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4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5.xml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6.xml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7.xml"/><Relationship Id="rId4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8.xml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219189" y="932014"/>
            <a:ext cx="8848498" cy="1482737"/>
          </a:xfrm>
          <a:scene3d>
            <a:camera prst="orthographicFront">
              <a:rot lat="0" lon="0" rev="0"/>
            </a:camera>
            <a:lightRig rig="threePt" dir="t"/>
          </a:scene3d>
        </p:spPr>
        <p:txBody>
          <a:bodyPr anchor="t">
            <a:scene3d>
              <a:camera prst="isometricRightUp"/>
              <a:lightRig rig="threePt" dir="t"/>
            </a:scene3d>
          </a:bodyPr>
          <a:lstStyle/>
          <a:p>
            <a:r>
              <a:rPr kumimoji="1" lang="ja-JP" altLang="en-US" sz="66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 P丸ゴシック体E" panose="020F0900000000000000" pitchFamily="50" charset="-128"/>
                <a:ea typeface="AR P丸ゴシック体E" panose="020F0900000000000000" pitchFamily="50" charset="-128"/>
              </a:rPr>
              <a:t>６年「データの調べ方」</a:t>
            </a:r>
            <a:endParaRPr kumimoji="1" lang="ja-JP" altLang="en-US" sz="6600" b="1" dirty="0">
              <a:ln w="9525">
                <a:solidFill>
                  <a:schemeClr val="bg1"/>
                </a:solidFill>
                <a:prstDash val="solid"/>
              </a:ln>
              <a:solidFill>
                <a:srgbClr val="FF0000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AR P丸ゴシック体E" panose="020F0900000000000000" pitchFamily="50" charset="-128"/>
              <a:ea typeface="AR P丸ゴシック体E" panose="020F0900000000000000" pitchFamily="50" charset="-128"/>
            </a:endParaRPr>
          </a:p>
        </p:txBody>
      </p:sp>
      <p:sp>
        <p:nvSpPr>
          <p:cNvPr id="56" name="フレーム 55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3249"/>
            </a:avLst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ja-JP" altLang="en-US">
              <a:solidFill>
                <a:srgbClr val="000000"/>
              </a:solidFill>
            </a:endParaRPr>
          </a:p>
        </p:txBody>
      </p:sp>
      <p:sp>
        <p:nvSpPr>
          <p:cNvPr id="39" name="正方形/長方形 38"/>
          <p:cNvSpPr/>
          <p:nvPr/>
        </p:nvSpPr>
        <p:spPr>
          <a:xfrm>
            <a:off x="1172776" y="3068960"/>
            <a:ext cx="5894562" cy="212365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en-US" sz="6600" b="1" kern="0" dirty="0" smtClean="0">
                <a:ln w="9525">
                  <a:solidFill>
                    <a:srgbClr val="FFFFFF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12700" dist="38100" dir="2700000" algn="tl" rotWithShape="0">
                    <a:srgbClr val="FFFFFF">
                      <a:lumMod val="50000"/>
                    </a:srgbClr>
                  </a:outerShdw>
                </a:effectLst>
                <a:latin typeface="AR P丸ゴシック体E" panose="020F0900000000000000" pitchFamily="50" charset="-128"/>
                <a:ea typeface="AR P丸ゴシック体E" panose="020F0900000000000000" pitchFamily="50" charset="-128"/>
                <a:cs typeface="+mj-cs"/>
              </a:rPr>
              <a:t>ドットプロット</a:t>
            </a:r>
            <a:endParaRPr lang="en-US" altLang="ja-JP" sz="6600" b="1" kern="0" dirty="0" smtClean="0">
              <a:ln w="9525">
                <a:solidFill>
                  <a:srgbClr val="FFFFFF"/>
                </a:solidFill>
                <a:prstDash val="solid"/>
              </a:ln>
              <a:solidFill>
                <a:srgbClr val="0070C0"/>
              </a:solidFill>
              <a:effectLst>
                <a:outerShdw blurRad="12700" dist="38100" dir="2700000" algn="tl" rotWithShape="0">
                  <a:srgbClr val="FFFFFF">
                    <a:lumMod val="50000"/>
                  </a:srgbClr>
                </a:outerShdw>
              </a:effectLst>
              <a:latin typeface="AR P丸ゴシック体E" panose="020F0900000000000000" pitchFamily="50" charset="-128"/>
              <a:ea typeface="AR P丸ゴシック体E" panose="020F0900000000000000" pitchFamily="50" charset="-128"/>
              <a:cs typeface="+mj-cs"/>
            </a:endParaRPr>
          </a:p>
          <a:p>
            <a:r>
              <a:rPr lang="ja-JP" altLang="en-US" sz="6600" b="1" kern="0" dirty="0" smtClean="0">
                <a:ln w="9525">
                  <a:solidFill>
                    <a:srgbClr val="FFFFFF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12700" dist="38100" dir="2700000" algn="tl" rotWithShape="0">
                    <a:srgbClr val="FFFFFF">
                      <a:lumMod val="50000"/>
                    </a:srgbClr>
                  </a:outerShdw>
                </a:effectLst>
                <a:latin typeface="AR P丸ゴシック体E" panose="020F0900000000000000" pitchFamily="50" charset="-128"/>
                <a:ea typeface="AR P丸ゴシック体E" panose="020F0900000000000000" pitchFamily="50" charset="-128"/>
                <a:cs typeface="+mj-cs"/>
              </a:rPr>
              <a:t>平均値、最頻値</a:t>
            </a:r>
            <a:endParaRPr lang="ja-JP" altLang="en-US" dirty="0">
              <a:solidFill>
                <a:srgbClr val="0070C0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8212100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AutoShape 3"/>
          <p:cNvSpPr>
            <a:spLocks noChangeArrowheads="1"/>
          </p:cNvSpPr>
          <p:nvPr/>
        </p:nvSpPr>
        <p:spPr bwMode="auto">
          <a:xfrm>
            <a:off x="981576" y="295183"/>
            <a:ext cx="7279941" cy="515480"/>
          </a:xfrm>
          <a:prstGeom prst="wedgeRoundRectCallout">
            <a:avLst>
              <a:gd name="adj1" fmla="val -53417"/>
              <a:gd name="adj2" fmla="val 2356"/>
              <a:gd name="adj3" fmla="val 16667"/>
            </a:avLst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eaLnBrk="1" hangingPunct="1"/>
            <a:r>
              <a:rPr kumimoji="0" lang="ja-JP" altLang="en-US" sz="1800" kern="0" dirty="0" smtClean="0">
                <a:solidFill>
                  <a:prstClr val="black"/>
                </a:solidFill>
                <a:latin typeface="Cambria Math" panose="02040503050406030204" pitchFamily="18" charset="0"/>
                <a:ea typeface="AR P丸ゴシック体M" panose="020F0600000000000000" pitchFamily="50" charset="-128"/>
              </a:rPr>
              <a:t>ちらばりの様子を調べるのに、どんなことに注目すればよいか考えよう。</a:t>
            </a:r>
            <a:endParaRPr kumimoji="0" lang="ja-JP" altLang="en-US" sz="1800" kern="0" dirty="0">
              <a:solidFill>
                <a:prstClr val="black"/>
              </a:solidFill>
              <a:latin typeface="Cambria Math" panose="02040503050406030204" pitchFamily="18" charset="0"/>
              <a:ea typeface="AR P丸ゴシック体M" panose="020F0600000000000000" pitchFamily="50" charset="-128"/>
            </a:endParaRPr>
          </a:p>
        </p:txBody>
      </p:sp>
      <p:pic>
        <p:nvPicPr>
          <p:cNvPr id="93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209971"/>
            <a:ext cx="500116" cy="6987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正方形/長方形 5"/>
          <p:cNvSpPr/>
          <p:nvPr/>
        </p:nvSpPr>
        <p:spPr>
          <a:xfrm>
            <a:off x="5485345" y="1816083"/>
            <a:ext cx="364202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ja-JP" altLang="en-US" sz="1400" b="1" dirty="0" smtClean="0">
                <a:solidFill>
                  <a:srgbClr val="000000"/>
                </a:solidFill>
                <a:latin typeface="Arial"/>
                <a:ea typeface="ＭＳ Ｐゴシック"/>
              </a:rPr>
              <a:t>①</a:t>
            </a:r>
            <a:endParaRPr lang="ja-JP" altLang="en-US" sz="1400" b="1" dirty="0">
              <a:solidFill>
                <a:srgbClr val="000000"/>
              </a:solidFill>
              <a:latin typeface="Arial"/>
              <a:ea typeface="ＭＳ Ｐゴシック"/>
            </a:endParaRPr>
          </a:p>
        </p:txBody>
      </p:sp>
      <p:sp>
        <p:nvSpPr>
          <p:cNvPr id="10" name="正方形/長方形 9"/>
          <p:cNvSpPr/>
          <p:nvPr/>
        </p:nvSpPr>
        <p:spPr>
          <a:xfrm>
            <a:off x="5293851" y="1816083"/>
            <a:ext cx="364202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ja-JP" altLang="en-US" sz="1400" b="1" dirty="0" smtClean="0">
                <a:solidFill>
                  <a:srgbClr val="000000"/>
                </a:solidFill>
                <a:latin typeface="Arial"/>
                <a:ea typeface="ＭＳ Ｐゴシック"/>
              </a:rPr>
              <a:t>②</a:t>
            </a:r>
            <a:endParaRPr lang="ja-JP" altLang="en-US" sz="1400" b="1" dirty="0">
              <a:solidFill>
                <a:srgbClr val="000000"/>
              </a:solidFill>
              <a:latin typeface="Arial"/>
              <a:ea typeface="ＭＳ Ｐゴシック"/>
            </a:endParaRPr>
          </a:p>
        </p:txBody>
      </p:sp>
      <p:sp>
        <p:nvSpPr>
          <p:cNvPr id="14" name="正方形/長方形 13"/>
          <p:cNvSpPr/>
          <p:nvPr/>
        </p:nvSpPr>
        <p:spPr>
          <a:xfrm>
            <a:off x="4732387" y="1816083"/>
            <a:ext cx="364202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ja-JP" altLang="en-US" sz="1400" b="1" dirty="0" smtClean="0">
                <a:solidFill>
                  <a:srgbClr val="000000"/>
                </a:solidFill>
                <a:latin typeface="Arial"/>
                <a:ea typeface="ＭＳ Ｐゴシック"/>
              </a:rPr>
              <a:t>③</a:t>
            </a:r>
            <a:endParaRPr lang="ja-JP" altLang="en-US" sz="1400" b="1" dirty="0">
              <a:solidFill>
                <a:srgbClr val="000000"/>
              </a:solidFill>
              <a:latin typeface="Arial"/>
              <a:ea typeface="ＭＳ Ｐゴシック"/>
            </a:endParaRPr>
          </a:p>
        </p:txBody>
      </p:sp>
      <p:sp>
        <p:nvSpPr>
          <p:cNvPr id="16" name="正方形/長方形 15"/>
          <p:cNvSpPr/>
          <p:nvPr/>
        </p:nvSpPr>
        <p:spPr>
          <a:xfrm>
            <a:off x="5675301" y="1816083"/>
            <a:ext cx="364202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ja-JP" altLang="en-US" sz="1400" b="1" dirty="0" smtClean="0">
                <a:solidFill>
                  <a:srgbClr val="000000"/>
                </a:solidFill>
                <a:latin typeface="Arial"/>
                <a:ea typeface="ＭＳ Ｐゴシック"/>
              </a:rPr>
              <a:t>④</a:t>
            </a:r>
            <a:endParaRPr lang="ja-JP" altLang="en-US" sz="1400" b="1" dirty="0">
              <a:solidFill>
                <a:srgbClr val="000000"/>
              </a:solidFill>
              <a:latin typeface="Arial"/>
              <a:ea typeface="ＭＳ Ｐゴシック"/>
            </a:endParaRPr>
          </a:p>
        </p:txBody>
      </p:sp>
      <p:sp>
        <p:nvSpPr>
          <p:cNvPr id="94" name="正方形/長方形 93"/>
          <p:cNvSpPr/>
          <p:nvPr/>
        </p:nvSpPr>
        <p:spPr>
          <a:xfrm>
            <a:off x="4341091" y="1816083"/>
            <a:ext cx="364203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ja-JP" altLang="en-US" sz="1400" b="1" dirty="0" smtClean="0">
                <a:solidFill>
                  <a:srgbClr val="000000"/>
                </a:solidFill>
                <a:latin typeface="Arial"/>
                <a:ea typeface="ＭＳ Ｐゴシック"/>
              </a:rPr>
              <a:t>⑤</a:t>
            </a:r>
            <a:endParaRPr lang="ja-JP" altLang="en-US" sz="1400" b="1" dirty="0">
              <a:solidFill>
                <a:srgbClr val="000000"/>
              </a:solidFill>
              <a:latin typeface="Arial"/>
              <a:ea typeface="ＭＳ Ｐゴシック"/>
            </a:endParaRPr>
          </a:p>
        </p:txBody>
      </p:sp>
      <p:sp>
        <p:nvSpPr>
          <p:cNvPr id="95" name="正方形/長方形 94"/>
          <p:cNvSpPr/>
          <p:nvPr/>
        </p:nvSpPr>
        <p:spPr>
          <a:xfrm>
            <a:off x="4541978" y="1816083"/>
            <a:ext cx="364203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ja-JP" altLang="en-US" sz="1400" b="1" dirty="0" smtClean="0">
                <a:solidFill>
                  <a:srgbClr val="000000"/>
                </a:solidFill>
                <a:latin typeface="Arial"/>
                <a:ea typeface="ＭＳ Ｐゴシック"/>
              </a:rPr>
              <a:t>⑥</a:t>
            </a:r>
            <a:endParaRPr lang="ja-JP" altLang="en-US" sz="1400" b="1" dirty="0">
              <a:solidFill>
                <a:srgbClr val="000000"/>
              </a:solidFill>
              <a:latin typeface="Arial"/>
              <a:ea typeface="ＭＳ Ｐゴシック"/>
            </a:endParaRPr>
          </a:p>
        </p:txBody>
      </p:sp>
      <p:sp>
        <p:nvSpPr>
          <p:cNvPr id="96" name="正方形/長方形 95"/>
          <p:cNvSpPr/>
          <p:nvPr/>
        </p:nvSpPr>
        <p:spPr>
          <a:xfrm>
            <a:off x="6045719" y="1816083"/>
            <a:ext cx="364203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ja-JP" altLang="en-US" sz="1400" b="1" dirty="0" smtClean="0">
                <a:solidFill>
                  <a:srgbClr val="000000"/>
                </a:solidFill>
                <a:latin typeface="Arial"/>
                <a:ea typeface="ＭＳ Ｐゴシック"/>
              </a:rPr>
              <a:t>⑦</a:t>
            </a:r>
            <a:endParaRPr lang="ja-JP" altLang="en-US" sz="1400" b="1" dirty="0">
              <a:solidFill>
                <a:srgbClr val="000000"/>
              </a:solidFill>
              <a:latin typeface="Arial"/>
              <a:ea typeface="ＭＳ Ｐゴシック"/>
            </a:endParaRPr>
          </a:p>
        </p:txBody>
      </p:sp>
      <p:sp>
        <p:nvSpPr>
          <p:cNvPr id="97" name="正方形/長方形 96"/>
          <p:cNvSpPr/>
          <p:nvPr/>
        </p:nvSpPr>
        <p:spPr>
          <a:xfrm>
            <a:off x="5862255" y="1816083"/>
            <a:ext cx="364203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ja-JP" altLang="en-US" sz="1400" b="1" dirty="0" smtClean="0">
                <a:solidFill>
                  <a:srgbClr val="000000"/>
                </a:solidFill>
                <a:latin typeface="Arial"/>
                <a:ea typeface="ＭＳ Ｐゴシック"/>
              </a:rPr>
              <a:t>⑧</a:t>
            </a:r>
            <a:endParaRPr lang="ja-JP" altLang="en-US" sz="1400" b="1" dirty="0">
              <a:solidFill>
                <a:srgbClr val="000000"/>
              </a:solidFill>
              <a:latin typeface="Arial"/>
              <a:ea typeface="ＭＳ Ｐゴシック"/>
            </a:endParaRPr>
          </a:p>
        </p:txBody>
      </p:sp>
      <p:sp>
        <p:nvSpPr>
          <p:cNvPr id="98" name="正方形/長方形 97"/>
          <p:cNvSpPr/>
          <p:nvPr/>
        </p:nvSpPr>
        <p:spPr>
          <a:xfrm>
            <a:off x="6613829" y="1816083"/>
            <a:ext cx="364203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ja-JP" altLang="en-US" sz="1400" b="1" dirty="0" smtClean="0">
                <a:solidFill>
                  <a:srgbClr val="000000"/>
                </a:solidFill>
                <a:latin typeface="Arial"/>
                <a:ea typeface="ＭＳ Ｐゴシック"/>
              </a:rPr>
              <a:t>⑨</a:t>
            </a:r>
            <a:endParaRPr lang="ja-JP" altLang="en-US" sz="1400" b="1" dirty="0">
              <a:solidFill>
                <a:srgbClr val="000000"/>
              </a:solidFill>
              <a:latin typeface="Arial"/>
              <a:ea typeface="ＭＳ Ｐゴシック"/>
            </a:endParaRPr>
          </a:p>
        </p:txBody>
      </p:sp>
      <p:sp>
        <p:nvSpPr>
          <p:cNvPr id="99" name="正方形/長方形 98"/>
          <p:cNvSpPr/>
          <p:nvPr/>
        </p:nvSpPr>
        <p:spPr>
          <a:xfrm>
            <a:off x="5676839" y="1631957"/>
            <a:ext cx="364202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ja-JP" altLang="en-US" sz="1400" b="1" dirty="0" smtClean="0">
                <a:solidFill>
                  <a:srgbClr val="000000"/>
                </a:solidFill>
                <a:latin typeface="Arial"/>
                <a:ea typeface="ＭＳ Ｐゴシック"/>
              </a:rPr>
              <a:t>⑩</a:t>
            </a:r>
            <a:endParaRPr lang="ja-JP" altLang="en-US" sz="1400" b="1" dirty="0">
              <a:solidFill>
                <a:srgbClr val="000000"/>
              </a:solidFill>
              <a:latin typeface="Arial"/>
              <a:ea typeface="ＭＳ Ｐゴシック"/>
            </a:endParaRPr>
          </a:p>
        </p:txBody>
      </p:sp>
      <p:sp>
        <p:nvSpPr>
          <p:cNvPr id="100" name="正方形/長方形 99"/>
          <p:cNvSpPr/>
          <p:nvPr/>
        </p:nvSpPr>
        <p:spPr>
          <a:xfrm>
            <a:off x="6803438" y="1816083"/>
            <a:ext cx="364202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ja-JP" altLang="en-US" sz="1400" b="1" dirty="0" smtClean="0">
                <a:solidFill>
                  <a:srgbClr val="000000"/>
                </a:solidFill>
                <a:latin typeface="Arial"/>
                <a:ea typeface="ＭＳ Ｐゴシック"/>
              </a:rPr>
              <a:t>⑪</a:t>
            </a:r>
            <a:endParaRPr lang="ja-JP" altLang="en-US" sz="1400" b="1" dirty="0">
              <a:solidFill>
                <a:srgbClr val="000000"/>
              </a:solidFill>
              <a:latin typeface="Arial"/>
              <a:ea typeface="ＭＳ Ｐゴシック"/>
            </a:endParaRPr>
          </a:p>
        </p:txBody>
      </p:sp>
      <p:sp>
        <p:nvSpPr>
          <p:cNvPr id="101" name="正方形/長方形 100"/>
          <p:cNvSpPr/>
          <p:nvPr/>
        </p:nvSpPr>
        <p:spPr>
          <a:xfrm>
            <a:off x="5856111" y="1625322"/>
            <a:ext cx="364202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ja-JP" altLang="en-US" sz="1400" b="1" dirty="0" smtClean="0">
                <a:solidFill>
                  <a:srgbClr val="000000"/>
                </a:solidFill>
                <a:latin typeface="Arial"/>
                <a:ea typeface="ＭＳ Ｐゴシック"/>
              </a:rPr>
              <a:t>⑫</a:t>
            </a:r>
            <a:endParaRPr lang="ja-JP" altLang="en-US" sz="1400" b="1" dirty="0">
              <a:solidFill>
                <a:srgbClr val="000000"/>
              </a:solidFill>
              <a:latin typeface="Arial"/>
              <a:ea typeface="ＭＳ Ｐゴシック"/>
            </a:endParaRPr>
          </a:p>
        </p:txBody>
      </p:sp>
      <p:sp>
        <p:nvSpPr>
          <p:cNvPr id="102" name="正方形/長方形 101"/>
          <p:cNvSpPr/>
          <p:nvPr/>
        </p:nvSpPr>
        <p:spPr>
          <a:xfrm>
            <a:off x="7183302" y="1816083"/>
            <a:ext cx="364202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ja-JP" altLang="en-US" sz="1400" b="1" dirty="0" smtClean="0">
                <a:solidFill>
                  <a:srgbClr val="000000"/>
                </a:solidFill>
                <a:latin typeface="Arial"/>
                <a:ea typeface="ＭＳ Ｐゴシック"/>
              </a:rPr>
              <a:t>⑬</a:t>
            </a:r>
            <a:endParaRPr lang="ja-JP" altLang="en-US" sz="1400" b="1" dirty="0">
              <a:solidFill>
                <a:srgbClr val="000000"/>
              </a:solidFill>
              <a:latin typeface="Arial"/>
              <a:ea typeface="ＭＳ Ｐゴシック"/>
            </a:endParaRPr>
          </a:p>
        </p:txBody>
      </p:sp>
      <p:sp>
        <p:nvSpPr>
          <p:cNvPr id="103" name="正方形/長方形 102"/>
          <p:cNvSpPr/>
          <p:nvPr/>
        </p:nvSpPr>
        <p:spPr>
          <a:xfrm>
            <a:off x="5681517" y="1445737"/>
            <a:ext cx="364202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ja-JP" altLang="en-US" sz="1400" b="1" dirty="0" smtClean="0">
                <a:solidFill>
                  <a:srgbClr val="000000"/>
                </a:solidFill>
                <a:latin typeface="Arial"/>
                <a:ea typeface="ＭＳ Ｐゴシック"/>
              </a:rPr>
              <a:t>⑭</a:t>
            </a:r>
            <a:endParaRPr lang="ja-JP" altLang="en-US" sz="1400" b="1" dirty="0">
              <a:solidFill>
                <a:srgbClr val="000000"/>
              </a:solidFill>
              <a:latin typeface="Arial"/>
              <a:ea typeface="ＭＳ Ｐゴシック"/>
            </a:endParaRPr>
          </a:p>
        </p:txBody>
      </p:sp>
      <p:sp>
        <p:nvSpPr>
          <p:cNvPr id="104" name="正方形/長方形 103"/>
          <p:cNvSpPr/>
          <p:nvPr/>
        </p:nvSpPr>
        <p:spPr>
          <a:xfrm>
            <a:off x="6418132" y="1816083"/>
            <a:ext cx="364202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ja-JP" altLang="en-US" sz="1400" b="1" dirty="0" smtClean="0">
                <a:solidFill>
                  <a:srgbClr val="000000"/>
                </a:solidFill>
                <a:latin typeface="Arial"/>
                <a:ea typeface="ＭＳ Ｐゴシック"/>
              </a:rPr>
              <a:t>⑮</a:t>
            </a:r>
            <a:endParaRPr lang="ja-JP" altLang="en-US" sz="1400" b="1" dirty="0">
              <a:solidFill>
                <a:srgbClr val="000000"/>
              </a:solidFill>
              <a:latin typeface="Arial"/>
              <a:ea typeface="ＭＳ Ｐゴシック"/>
            </a:endParaRPr>
          </a:p>
        </p:txBody>
      </p:sp>
      <p:sp>
        <p:nvSpPr>
          <p:cNvPr id="251" name="正方形/長方形 250"/>
          <p:cNvSpPr/>
          <p:nvPr/>
        </p:nvSpPr>
        <p:spPr>
          <a:xfrm>
            <a:off x="336873" y="1943982"/>
            <a:ext cx="125707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ja-JP" altLang="en-US" sz="1600" dirty="0" smtClean="0"/>
              <a:t>１組の</a:t>
            </a:r>
            <a:endParaRPr lang="en-US" altLang="ja-JP" sz="1600" dirty="0" smtClean="0"/>
          </a:p>
          <a:p>
            <a:pPr algn="ctr"/>
            <a:r>
              <a:rPr lang="ja-JP" altLang="en-US" sz="1600" dirty="0" smtClean="0"/>
              <a:t>ドットプロット</a:t>
            </a:r>
            <a:endParaRPr lang="ja-JP" altLang="en-US" sz="1600" dirty="0"/>
          </a:p>
        </p:txBody>
      </p:sp>
      <p:sp>
        <p:nvSpPr>
          <p:cNvPr id="252" name="正方形/長方形 251"/>
          <p:cNvSpPr/>
          <p:nvPr/>
        </p:nvSpPr>
        <p:spPr>
          <a:xfrm>
            <a:off x="317962" y="3412768"/>
            <a:ext cx="125707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ja-JP" altLang="en-US" sz="1600" dirty="0" smtClean="0"/>
              <a:t>２組の</a:t>
            </a:r>
            <a:endParaRPr lang="en-US" altLang="ja-JP" sz="1600" dirty="0" smtClean="0"/>
          </a:p>
          <a:p>
            <a:pPr algn="ctr"/>
            <a:r>
              <a:rPr lang="ja-JP" altLang="en-US" sz="1600" dirty="0" smtClean="0"/>
              <a:t>ドットプロット</a:t>
            </a:r>
            <a:endParaRPr lang="ja-JP" altLang="en-US" sz="1600" dirty="0"/>
          </a:p>
        </p:txBody>
      </p:sp>
      <p:sp>
        <p:nvSpPr>
          <p:cNvPr id="253" name="正方形/長方形 252"/>
          <p:cNvSpPr/>
          <p:nvPr/>
        </p:nvSpPr>
        <p:spPr>
          <a:xfrm>
            <a:off x="372959" y="4842574"/>
            <a:ext cx="125707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ja-JP" altLang="en-US" sz="1600" dirty="0" smtClean="0"/>
              <a:t>３組の</a:t>
            </a:r>
            <a:endParaRPr lang="en-US" altLang="ja-JP" sz="1600" dirty="0" smtClean="0"/>
          </a:p>
          <a:p>
            <a:pPr algn="ctr"/>
            <a:r>
              <a:rPr lang="ja-JP" altLang="en-US" sz="1600" dirty="0" smtClean="0"/>
              <a:t>ドットプロット</a:t>
            </a:r>
            <a:endParaRPr lang="ja-JP" altLang="en-US" sz="1600" dirty="0"/>
          </a:p>
        </p:txBody>
      </p:sp>
      <p:sp>
        <p:nvSpPr>
          <p:cNvPr id="255" name="正方形/長方形 254"/>
          <p:cNvSpPr/>
          <p:nvPr/>
        </p:nvSpPr>
        <p:spPr>
          <a:xfrm>
            <a:off x="4560615" y="4807416"/>
            <a:ext cx="364202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ja-JP" altLang="en-US" sz="1400" b="1" dirty="0" smtClean="0">
                <a:solidFill>
                  <a:srgbClr val="000000"/>
                </a:solidFill>
                <a:latin typeface="Arial"/>
                <a:ea typeface="ＭＳ Ｐゴシック"/>
              </a:rPr>
              <a:t>①</a:t>
            </a:r>
            <a:endParaRPr lang="ja-JP" altLang="en-US" sz="1400" b="1" dirty="0">
              <a:solidFill>
                <a:srgbClr val="000000"/>
              </a:solidFill>
              <a:latin typeface="Arial"/>
              <a:ea typeface="ＭＳ Ｐゴシック"/>
            </a:endParaRPr>
          </a:p>
        </p:txBody>
      </p:sp>
      <p:sp>
        <p:nvSpPr>
          <p:cNvPr id="256" name="正方形/長方形 255"/>
          <p:cNvSpPr/>
          <p:nvPr/>
        </p:nvSpPr>
        <p:spPr>
          <a:xfrm>
            <a:off x="5329936" y="4809417"/>
            <a:ext cx="364203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ja-JP" altLang="en-US" sz="1400" b="1" dirty="0" smtClean="0">
                <a:solidFill>
                  <a:srgbClr val="000000"/>
                </a:solidFill>
                <a:latin typeface="Arial"/>
                <a:ea typeface="ＭＳ Ｐゴシック"/>
              </a:rPr>
              <a:t>②</a:t>
            </a:r>
            <a:endParaRPr lang="ja-JP" altLang="en-US" sz="1400" b="1" dirty="0">
              <a:solidFill>
                <a:srgbClr val="000000"/>
              </a:solidFill>
              <a:latin typeface="Arial"/>
              <a:ea typeface="ＭＳ Ｐゴシック"/>
            </a:endParaRPr>
          </a:p>
        </p:txBody>
      </p:sp>
      <p:sp>
        <p:nvSpPr>
          <p:cNvPr id="257" name="正方形/長方形 256"/>
          <p:cNvSpPr/>
          <p:nvPr/>
        </p:nvSpPr>
        <p:spPr>
          <a:xfrm>
            <a:off x="5313844" y="4632378"/>
            <a:ext cx="364203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ja-JP" altLang="en-US" sz="1400" b="1" dirty="0" smtClean="0">
                <a:solidFill>
                  <a:srgbClr val="000000"/>
                </a:solidFill>
                <a:latin typeface="Arial"/>
                <a:ea typeface="ＭＳ Ｐゴシック"/>
              </a:rPr>
              <a:t>③</a:t>
            </a:r>
            <a:endParaRPr lang="ja-JP" altLang="en-US" sz="1400" b="1" dirty="0">
              <a:solidFill>
                <a:srgbClr val="000000"/>
              </a:solidFill>
              <a:latin typeface="Arial"/>
              <a:ea typeface="ＭＳ Ｐゴシック"/>
            </a:endParaRPr>
          </a:p>
        </p:txBody>
      </p:sp>
      <p:sp>
        <p:nvSpPr>
          <p:cNvPr id="258" name="正方形/長方形 257"/>
          <p:cNvSpPr/>
          <p:nvPr/>
        </p:nvSpPr>
        <p:spPr>
          <a:xfrm>
            <a:off x="4379797" y="4808980"/>
            <a:ext cx="364203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ja-JP" altLang="en-US" sz="1400" b="1" dirty="0" smtClean="0">
                <a:solidFill>
                  <a:srgbClr val="000000"/>
                </a:solidFill>
                <a:latin typeface="Arial"/>
                <a:ea typeface="ＭＳ Ｐゴシック"/>
              </a:rPr>
              <a:t>④</a:t>
            </a:r>
            <a:endParaRPr lang="ja-JP" altLang="en-US" sz="1400" b="1" dirty="0">
              <a:solidFill>
                <a:srgbClr val="000000"/>
              </a:solidFill>
              <a:latin typeface="Arial"/>
              <a:ea typeface="ＭＳ Ｐゴシック"/>
            </a:endParaRPr>
          </a:p>
        </p:txBody>
      </p:sp>
      <p:sp>
        <p:nvSpPr>
          <p:cNvPr id="259" name="正方形/長方形 258"/>
          <p:cNvSpPr/>
          <p:nvPr/>
        </p:nvSpPr>
        <p:spPr>
          <a:xfrm>
            <a:off x="5125415" y="4797722"/>
            <a:ext cx="364203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ja-JP" altLang="en-US" sz="1400" b="1" dirty="0" smtClean="0">
                <a:solidFill>
                  <a:srgbClr val="000000"/>
                </a:solidFill>
                <a:latin typeface="Arial"/>
                <a:ea typeface="ＭＳ Ｐゴシック"/>
              </a:rPr>
              <a:t>⑤</a:t>
            </a:r>
            <a:endParaRPr lang="ja-JP" altLang="en-US" sz="1400" b="1" dirty="0">
              <a:solidFill>
                <a:srgbClr val="000000"/>
              </a:solidFill>
              <a:latin typeface="Arial"/>
              <a:ea typeface="ＭＳ Ｐゴシック"/>
            </a:endParaRPr>
          </a:p>
        </p:txBody>
      </p:sp>
      <p:sp>
        <p:nvSpPr>
          <p:cNvPr id="260" name="正方形/長方形 259"/>
          <p:cNvSpPr/>
          <p:nvPr/>
        </p:nvSpPr>
        <p:spPr>
          <a:xfrm>
            <a:off x="4921406" y="4800191"/>
            <a:ext cx="364203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ja-JP" altLang="en-US" sz="1400" b="1" dirty="0" smtClean="0">
                <a:solidFill>
                  <a:srgbClr val="000000"/>
                </a:solidFill>
                <a:latin typeface="Arial"/>
                <a:ea typeface="ＭＳ Ｐゴシック"/>
              </a:rPr>
              <a:t>⑥</a:t>
            </a:r>
            <a:endParaRPr lang="ja-JP" altLang="en-US" sz="1400" b="1" dirty="0">
              <a:solidFill>
                <a:srgbClr val="000000"/>
              </a:solidFill>
              <a:latin typeface="Arial"/>
              <a:ea typeface="ＭＳ Ｐゴシック"/>
            </a:endParaRPr>
          </a:p>
        </p:txBody>
      </p:sp>
      <p:sp>
        <p:nvSpPr>
          <p:cNvPr id="261" name="正方形/長方形 260"/>
          <p:cNvSpPr/>
          <p:nvPr/>
        </p:nvSpPr>
        <p:spPr>
          <a:xfrm>
            <a:off x="4558909" y="4611308"/>
            <a:ext cx="364203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ja-JP" altLang="en-US" sz="1400" b="1" dirty="0" smtClean="0">
                <a:solidFill>
                  <a:srgbClr val="000000"/>
                </a:solidFill>
                <a:latin typeface="Arial"/>
                <a:ea typeface="ＭＳ Ｐゴシック"/>
              </a:rPr>
              <a:t>⑦</a:t>
            </a:r>
            <a:endParaRPr lang="ja-JP" altLang="en-US" sz="1400" b="1" dirty="0">
              <a:solidFill>
                <a:srgbClr val="000000"/>
              </a:solidFill>
              <a:latin typeface="Arial"/>
              <a:ea typeface="ＭＳ Ｐゴシック"/>
            </a:endParaRPr>
          </a:p>
        </p:txBody>
      </p:sp>
      <p:sp>
        <p:nvSpPr>
          <p:cNvPr id="262" name="正方形/長方形 261"/>
          <p:cNvSpPr/>
          <p:nvPr/>
        </p:nvSpPr>
        <p:spPr>
          <a:xfrm>
            <a:off x="4750171" y="4797722"/>
            <a:ext cx="364203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ja-JP" altLang="en-US" sz="1400" b="1" dirty="0" smtClean="0">
                <a:solidFill>
                  <a:srgbClr val="000000"/>
                </a:solidFill>
                <a:latin typeface="Arial"/>
                <a:ea typeface="ＭＳ Ｐゴシック"/>
              </a:rPr>
              <a:t>⑧</a:t>
            </a:r>
            <a:endParaRPr lang="ja-JP" altLang="en-US" sz="1400" b="1" dirty="0">
              <a:solidFill>
                <a:srgbClr val="000000"/>
              </a:solidFill>
              <a:latin typeface="Arial"/>
              <a:ea typeface="ＭＳ Ｐゴシック"/>
            </a:endParaRPr>
          </a:p>
        </p:txBody>
      </p:sp>
      <p:sp>
        <p:nvSpPr>
          <p:cNvPr id="263" name="正方形/長方形 262"/>
          <p:cNvSpPr/>
          <p:nvPr/>
        </p:nvSpPr>
        <p:spPr>
          <a:xfrm>
            <a:off x="5877073" y="4804162"/>
            <a:ext cx="364203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ja-JP" altLang="en-US" sz="1400" b="1" dirty="0" smtClean="0">
                <a:solidFill>
                  <a:srgbClr val="000000"/>
                </a:solidFill>
                <a:latin typeface="Arial"/>
                <a:ea typeface="ＭＳ Ｐゴシック"/>
              </a:rPr>
              <a:t>⑨</a:t>
            </a:r>
            <a:endParaRPr lang="ja-JP" altLang="en-US" sz="1400" b="1" dirty="0">
              <a:solidFill>
                <a:srgbClr val="000000"/>
              </a:solidFill>
              <a:latin typeface="Arial"/>
              <a:ea typeface="ＭＳ Ｐゴシック"/>
            </a:endParaRPr>
          </a:p>
        </p:txBody>
      </p:sp>
      <p:sp>
        <p:nvSpPr>
          <p:cNvPr id="264" name="正方形/長方形 263"/>
          <p:cNvSpPr/>
          <p:nvPr/>
        </p:nvSpPr>
        <p:spPr>
          <a:xfrm>
            <a:off x="1548309" y="4790770"/>
            <a:ext cx="364202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ja-JP" altLang="en-US" sz="1400" dirty="0" smtClean="0">
                <a:solidFill>
                  <a:srgbClr val="000000"/>
                </a:solidFill>
                <a:latin typeface="Arial"/>
                <a:ea typeface="ＭＳ Ｐゴシック"/>
              </a:rPr>
              <a:t>⑩</a:t>
            </a:r>
            <a:endParaRPr lang="ja-JP" altLang="en-US" sz="1400" dirty="0">
              <a:solidFill>
                <a:srgbClr val="000000"/>
              </a:solidFill>
              <a:latin typeface="Arial"/>
              <a:ea typeface="ＭＳ Ｐゴシック"/>
            </a:endParaRPr>
          </a:p>
        </p:txBody>
      </p:sp>
      <p:sp>
        <p:nvSpPr>
          <p:cNvPr id="265" name="正方形/長方形 264"/>
          <p:cNvSpPr/>
          <p:nvPr/>
        </p:nvSpPr>
        <p:spPr>
          <a:xfrm>
            <a:off x="6630995" y="4800191"/>
            <a:ext cx="364202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ja-JP" altLang="en-US" sz="1400" b="1" dirty="0" smtClean="0">
                <a:solidFill>
                  <a:srgbClr val="000000"/>
                </a:solidFill>
                <a:latin typeface="Arial"/>
                <a:ea typeface="ＭＳ Ｐゴシック"/>
              </a:rPr>
              <a:t>⑪</a:t>
            </a:r>
            <a:endParaRPr lang="ja-JP" altLang="en-US" sz="1400" b="1" dirty="0">
              <a:solidFill>
                <a:srgbClr val="000000"/>
              </a:solidFill>
              <a:latin typeface="Arial"/>
              <a:ea typeface="ＭＳ Ｐゴシック"/>
            </a:endParaRPr>
          </a:p>
        </p:txBody>
      </p:sp>
      <p:sp>
        <p:nvSpPr>
          <p:cNvPr id="266" name="正方形/長方形 265"/>
          <p:cNvSpPr/>
          <p:nvPr/>
        </p:nvSpPr>
        <p:spPr>
          <a:xfrm>
            <a:off x="7203596" y="4790769"/>
            <a:ext cx="364202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ja-JP" altLang="en-US" sz="1400" b="1" dirty="0" smtClean="0">
                <a:solidFill>
                  <a:srgbClr val="000000"/>
                </a:solidFill>
                <a:latin typeface="Arial"/>
                <a:ea typeface="ＭＳ Ｐゴシック"/>
              </a:rPr>
              <a:t>⑫</a:t>
            </a:r>
            <a:endParaRPr lang="ja-JP" altLang="en-US" sz="1400" b="1" dirty="0">
              <a:solidFill>
                <a:srgbClr val="000000"/>
              </a:solidFill>
              <a:latin typeface="Arial"/>
              <a:ea typeface="ＭＳ Ｐゴシック"/>
            </a:endParaRPr>
          </a:p>
        </p:txBody>
      </p:sp>
      <p:sp>
        <p:nvSpPr>
          <p:cNvPr id="267" name="正方形/長方形 266"/>
          <p:cNvSpPr/>
          <p:nvPr/>
        </p:nvSpPr>
        <p:spPr>
          <a:xfrm>
            <a:off x="6269460" y="4801880"/>
            <a:ext cx="364202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ja-JP" altLang="en-US" sz="1400" b="1" dirty="0" smtClean="0">
                <a:solidFill>
                  <a:srgbClr val="000000"/>
                </a:solidFill>
                <a:latin typeface="Arial"/>
                <a:ea typeface="ＭＳ Ｐゴシック"/>
              </a:rPr>
              <a:t>⑬</a:t>
            </a:r>
            <a:endParaRPr lang="ja-JP" altLang="en-US" sz="1400" b="1" dirty="0">
              <a:solidFill>
                <a:srgbClr val="000000"/>
              </a:solidFill>
              <a:latin typeface="Arial"/>
              <a:ea typeface="ＭＳ Ｐゴシック"/>
            </a:endParaRPr>
          </a:p>
        </p:txBody>
      </p:sp>
      <p:sp>
        <p:nvSpPr>
          <p:cNvPr id="268" name="正方形/長方形 267"/>
          <p:cNvSpPr/>
          <p:nvPr/>
        </p:nvSpPr>
        <p:spPr>
          <a:xfrm>
            <a:off x="7768553" y="4786266"/>
            <a:ext cx="364202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ja-JP" altLang="en-US" sz="1400" b="1" dirty="0" smtClean="0">
                <a:solidFill>
                  <a:srgbClr val="000000"/>
                </a:solidFill>
                <a:latin typeface="Arial"/>
                <a:ea typeface="ＭＳ Ｐゴシック"/>
              </a:rPr>
              <a:t>⑭</a:t>
            </a:r>
            <a:endParaRPr lang="ja-JP" altLang="en-US" sz="1400" b="1" dirty="0">
              <a:solidFill>
                <a:srgbClr val="000000"/>
              </a:solidFill>
              <a:latin typeface="Arial"/>
              <a:ea typeface="ＭＳ Ｐゴシック"/>
            </a:endParaRPr>
          </a:p>
        </p:txBody>
      </p:sp>
      <p:sp>
        <p:nvSpPr>
          <p:cNvPr id="237" name="正方形/長方形 236"/>
          <p:cNvSpPr/>
          <p:nvPr/>
        </p:nvSpPr>
        <p:spPr>
          <a:xfrm>
            <a:off x="4164045" y="3278812"/>
            <a:ext cx="364202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ja-JP" altLang="en-US" sz="1400" b="1" dirty="0" smtClean="0">
                <a:solidFill>
                  <a:srgbClr val="000000"/>
                </a:solidFill>
                <a:latin typeface="Arial"/>
                <a:ea typeface="ＭＳ Ｐゴシック"/>
              </a:rPr>
              <a:t>①</a:t>
            </a:r>
            <a:endParaRPr lang="ja-JP" altLang="en-US" sz="1400" b="1" dirty="0">
              <a:solidFill>
                <a:srgbClr val="000000"/>
              </a:solidFill>
              <a:latin typeface="Arial"/>
              <a:ea typeface="ＭＳ Ｐゴシック"/>
            </a:endParaRPr>
          </a:p>
        </p:txBody>
      </p:sp>
      <p:sp>
        <p:nvSpPr>
          <p:cNvPr id="238" name="正方形/長方形 237"/>
          <p:cNvSpPr/>
          <p:nvPr/>
        </p:nvSpPr>
        <p:spPr>
          <a:xfrm>
            <a:off x="4354269" y="3278811"/>
            <a:ext cx="364203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ja-JP" altLang="en-US" sz="1400" b="1" dirty="0" smtClean="0">
                <a:solidFill>
                  <a:srgbClr val="000000"/>
                </a:solidFill>
                <a:latin typeface="Arial"/>
                <a:ea typeface="ＭＳ Ｐゴシック"/>
              </a:rPr>
              <a:t>②</a:t>
            </a:r>
            <a:endParaRPr lang="ja-JP" altLang="en-US" sz="1400" b="1" dirty="0">
              <a:solidFill>
                <a:srgbClr val="000000"/>
              </a:solidFill>
              <a:latin typeface="Arial"/>
              <a:ea typeface="ＭＳ Ｐゴシック"/>
            </a:endParaRPr>
          </a:p>
        </p:txBody>
      </p:sp>
      <p:sp>
        <p:nvSpPr>
          <p:cNvPr id="239" name="正方形/長方形 238"/>
          <p:cNvSpPr/>
          <p:nvPr/>
        </p:nvSpPr>
        <p:spPr>
          <a:xfrm>
            <a:off x="3973979" y="3279620"/>
            <a:ext cx="364203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ja-JP" altLang="en-US" sz="1400" b="1" dirty="0" smtClean="0">
                <a:solidFill>
                  <a:srgbClr val="000000"/>
                </a:solidFill>
                <a:latin typeface="Arial"/>
                <a:ea typeface="ＭＳ Ｐゴシック"/>
              </a:rPr>
              <a:t>③</a:t>
            </a:r>
            <a:endParaRPr lang="ja-JP" altLang="en-US" sz="1400" b="1" dirty="0">
              <a:solidFill>
                <a:srgbClr val="000000"/>
              </a:solidFill>
              <a:latin typeface="Arial"/>
              <a:ea typeface="ＭＳ Ｐゴシック"/>
            </a:endParaRPr>
          </a:p>
        </p:txBody>
      </p:sp>
      <p:sp>
        <p:nvSpPr>
          <p:cNvPr id="240" name="正方形/長方形 239"/>
          <p:cNvSpPr/>
          <p:nvPr/>
        </p:nvSpPr>
        <p:spPr>
          <a:xfrm>
            <a:off x="4545655" y="3278453"/>
            <a:ext cx="364203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ja-JP" altLang="en-US" sz="1400" b="1" dirty="0" smtClean="0">
                <a:solidFill>
                  <a:srgbClr val="000000"/>
                </a:solidFill>
                <a:latin typeface="Arial"/>
                <a:ea typeface="ＭＳ Ｐゴシック"/>
              </a:rPr>
              <a:t>④</a:t>
            </a:r>
            <a:endParaRPr lang="ja-JP" altLang="en-US" sz="1400" b="1" dirty="0">
              <a:solidFill>
                <a:srgbClr val="000000"/>
              </a:solidFill>
              <a:latin typeface="Arial"/>
              <a:ea typeface="ＭＳ Ｐゴシック"/>
            </a:endParaRPr>
          </a:p>
        </p:txBody>
      </p:sp>
      <p:sp>
        <p:nvSpPr>
          <p:cNvPr id="241" name="正方形/長方形 240"/>
          <p:cNvSpPr/>
          <p:nvPr/>
        </p:nvSpPr>
        <p:spPr>
          <a:xfrm>
            <a:off x="6244427" y="3281534"/>
            <a:ext cx="364203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ja-JP" altLang="en-US" sz="1400" b="1" dirty="0" smtClean="0">
                <a:solidFill>
                  <a:srgbClr val="000000"/>
                </a:solidFill>
                <a:latin typeface="Arial"/>
                <a:ea typeface="ＭＳ Ｐゴシック"/>
              </a:rPr>
              <a:t>⑤</a:t>
            </a:r>
            <a:endParaRPr lang="ja-JP" altLang="en-US" sz="1400" b="1" dirty="0">
              <a:solidFill>
                <a:srgbClr val="000000"/>
              </a:solidFill>
              <a:latin typeface="Arial"/>
              <a:ea typeface="ＭＳ Ｐゴシック"/>
            </a:endParaRPr>
          </a:p>
        </p:txBody>
      </p:sp>
      <p:sp>
        <p:nvSpPr>
          <p:cNvPr id="242" name="正方形/長方形 241"/>
          <p:cNvSpPr/>
          <p:nvPr/>
        </p:nvSpPr>
        <p:spPr>
          <a:xfrm>
            <a:off x="6244437" y="3092349"/>
            <a:ext cx="364203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ja-JP" altLang="en-US" sz="1400" b="1" dirty="0" smtClean="0">
                <a:solidFill>
                  <a:srgbClr val="000000"/>
                </a:solidFill>
                <a:latin typeface="Arial"/>
                <a:ea typeface="ＭＳ Ｐゴシック"/>
              </a:rPr>
              <a:t>⑥</a:t>
            </a:r>
            <a:endParaRPr lang="ja-JP" altLang="en-US" sz="1400" b="1" dirty="0">
              <a:solidFill>
                <a:srgbClr val="000000"/>
              </a:solidFill>
              <a:latin typeface="Arial"/>
              <a:ea typeface="ＭＳ Ｐゴシック"/>
            </a:endParaRPr>
          </a:p>
        </p:txBody>
      </p:sp>
      <p:sp>
        <p:nvSpPr>
          <p:cNvPr id="243" name="正方形/長方形 242"/>
          <p:cNvSpPr/>
          <p:nvPr/>
        </p:nvSpPr>
        <p:spPr>
          <a:xfrm>
            <a:off x="7188478" y="3272731"/>
            <a:ext cx="364203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ja-JP" altLang="en-US" sz="1400" b="1" dirty="0" smtClean="0">
                <a:solidFill>
                  <a:srgbClr val="000000"/>
                </a:solidFill>
                <a:latin typeface="Arial"/>
                <a:ea typeface="ＭＳ Ｐゴシック"/>
              </a:rPr>
              <a:t>⑦</a:t>
            </a:r>
            <a:endParaRPr lang="ja-JP" altLang="en-US" sz="1400" b="1" dirty="0">
              <a:solidFill>
                <a:srgbClr val="000000"/>
              </a:solidFill>
              <a:latin typeface="Arial"/>
              <a:ea typeface="ＭＳ Ｐゴシック"/>
            </a:endParaRPr>
          </a:p>
        </p:txBody>
      </p:sp>
      <p:sp>
        <p:nvSpPr>
          <p:cNvPr id="244" name="正方形/長方形 243"/>
          <p:cNvSpPr/>
          <p:nvPr/>
        </p:nvSpPr>
        <p:spPr>
          <a:xfrm>
            <a:off x="6617514" y="3281534"/>
            <a:ext cx="364203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ja-JP" altLang="en-US" sz="1400" b="1" dirty="0" smtClean="0">
                <a:solidFill>
                  <a:srgbClr val="000000"/>
                </a:solidFill>
                <a:latin typeface="Arial"/>
                <a:ea typeface="ＭＳ Ｐゴシック"/>
              </a:rPr>
              <a:t>⑧</a:t>
            </a:r>
            <a:endParaRPr lang="ja-JP" altLang="en-US" sz="1400" b="1" dirty="0">
              <a:solidFill>
                <a:srgbClr val="000000"/>
              </a:solidFill>
              <a:latin typeface="Arial"/>
              <a:ea typeface="ＭＳ Ｐゴシック"/>
            </a:endParaRPr>
          </a:p>
        </p:txBody>
      </p:sp>
      <p:sp>
        <p:nvSpPr>
          <p:cNvPr id="245" name="正方形/長方形 244"/>
          <p:cNvSpPr/>
          <p:nvPr/>
        </p:nvSpPr>
        <p:spPr>
          <a:xfrm>
            <a:off x="6818057" y="3272731"/>
            <a:ext cx="364203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ja-JP" altLang="en-US" sz="1400" b="1" dirty="0" smtClean="0">
                <a:solidFill>
                  <a:srgbClr val="000000"/>
                </a:solidFill>
                <a:latin typeface="Arial"/>
                <a:ea typeface="ＭＳ Ｐゴシック"/>
              </a:rPr>
              <a:t>⑨</a:t>
            </a:r>
            <a:endParaRPr lang="ja-JP" altLang="en-US" sz="1400" b="1" dirty="0">
              <a:solidFill>
                <a:srgbClr val="000000"/>
              </a:solidFill>
              <a:latin typeface="Arial"/>
              <a:ea typeface="ＭＳ Ｐゴシック"/>
            </a:endParaRPr>
          </a:p>
        </p:txBody>
      </p:sp>
      <p:sp>
        <p:nvSpPr>
          <p:cNvPr id="246" name="正方形/長方形 245"/>
          <p:cNvSpPr/>
          <p:nvPr/>
        </p:nvSpPr>
        <p:spPr>
          <a:xfrm>
            <a:off x="7188478" y="3092349"/>
            <a:ext cx="364202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ja-JP" altLang="en-US" sz="1400" b="1" dirty="0" smtClean="0">
                <a:solidFill>
                  <a:srgbClr val="000000"/>
                </a:solidFill>
                <a:latin typeface="Arial"/>
                <a:ea typeface="ＭＳ Ｐゴシック"/>
              </a:rPr>
              <a:t>⑩</a:t>
            </a:r>
            <a:endParaRPr lang="ja-JP" altLang="en-US" sz="1400" b="1" dirty="0">
              <a:solidFill>
                <a:srgbClr val="000000"/>
              </a:solidFill>
              <a:latin typeface="Arial"/>
              <a:ea typeface="ＭＳ Ｐゴシック"/>
            </a:endParaRPr>
          </a:p>
        </p:txBody>
      </p:sp>
      <p:sp>
        <p:nvSpPr>
          <p:cNvPr id="247" name="正方形/長方形 246"/>
          <p:cNvSpPr/>
          <p:nvPr/>
        </p:nvSpPr>
        <p:spPr>
          <a:xfrm>
            <a:off x="4549866" y="3092349"/>
            <a:ext cx="364202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ja-JP" altLang="en-US" sz="1400" b="1" dirty="0" smtClean="0">
                <a:solidFill>
                  <a:srgbClr val="000000"/>
                </a:solidFill>
                <a:latin typeface="Arial"/>
                <a:ea typeface="ＭＳ Ｐゴシック"/>
              </a:rPr>
              <a:t>⑪</a:t>
            </a:r>
            <a:endParaRPr lang="ja-JP" altLang="en-US" sz="1400" b="1" dirty="0">
              <a:solidFill>
                <a:srgbClr val="000000"/>
              </a:solidFill>
              <a:latin typeface="Arial"/>
              <a:ea typeface="ＭＳ Ｐゴシック"/>
            </a:endParaRPr>
          </a:p>
        </p:txBody>
      </p:sp>
      <p:sp>
        <p:nvSpPr>
          <p:cNvPr id="248" name="正方形/長方形 247"/>
          <p:cNvSpPr/>
          <p:nvPr/>
        </p:nvSpPr>
        <p:spPr>
          <a:xfrm>
            <a:off x="4549865" y="2903664"/>
            <a:ext cx="364202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ja-JP" altLang="en-US" sz="1400" b="1" dirty="0" smtClean="0">
                <a:solidFill>
                  <a:srgbClr val="000000"/>
                </a:solidFill>
                <a:latin typeface="Arial"/>
                <a:ea typeface="ＭＳ Ｐゴシック"/>
              </a:rPr>
              <a:t>⑫</a:t>
            </a:r>
            <a:endParaRPr lang="ja-JP" altLang="en-US" sz="1400" b="1" dirty="0">
              <a:solidFill>
                <a:srgbClr val="000000"/>
              </a:solidFill>
              <a:latin typeface="Arial"/>
              <a:ea typeface="ＭＳ Ｐゴシック"/>
            </a:endParaRPr>
          </a:p>
        </p:txBody>
      </p:sp>
      <p:sp>
        <p:nvSpPr>
          <p:cNvPr id="249" name="正方形/長方形 248"/>
          <p:cNvSpPr/>
          <p:nvPr/>
        </p:nvSpPr>
        <p:spPr>
          <a:xfrm>
            <a:off x="7387706" y="3284306"/>
            <a:ext cx="364202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ja-JP" altLang="en-US" sz="1400" b="1" dirty="0" smtClean="0">
                <a:solidFill>
                  <a:srgbClr val="000000"/>
                </a:solidFill>
                <a:latin typeface="Arial"/>
                <a:ea typeface="ＭＳ Ｐゴシック"/>
              </a:rPr>
              <a:t>⑬</a:t>
            </a:r>
            <a:endParaRPr lang="ja-JP" altLang="en-US" sz="1400" b="1" dirty="0">
              <a:solidFill>
                <a:srgbClr val="000000"/>
              </a:solidFill>
              <a:latin typeface="Arial"/>
              <a:ea typeface="ＭＳ Ｐゴシック"/>
            </a:endParaRPr>
          </a:p>
        </p:txBody>
      </p:sp>
      <p:sp>
        <p:nvSpPr>
          <p:cNvPr id="250" name="正方形/長方形 249"/>
          <p:cNvSpPr/>
          <p:nvPr/>
        </p:nvSpPr>
        <p:spPr>
          <a:xfrm>
            <a:off x="6626229" y="3092349"/>
            <a:ext cx="364202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ja-JP" altLang="en-US" sz="1400" b="1" dirty="0" smtClean="0">
                <a:solidFill>
                  <a:srgbClr val="000000"/>
                </a:solidFill>
                <a:latin typeface="Arial"/>
                <a:ea typeface="ＭＳ Ｐゴシック"/>
              </a:rPr>
              <a:t>⑭</a:t>
            </a:r>
            <a:endParaRPr lang="ja-JP" altLang="en-US" sz="1400" b="1" dirty="0">
              <a:solidFill>
                <a:srgbClr val="000000"/>
              </a:solidFill>
              <a:latin typeface="Arial"/>
              <a:ea typeface="ＭＳ Ｐゴシック"/>
            </a:endParaRPr>
          </a:p>
        </p:txBody>
      </p:sp>
      <p:sp>
        <p:nvSpPr>
          <p:cNvPr id="283" name="正方形/長方形 282"/>
          <p:cNvSpPr/>
          <p:nvPr/>
        </p:nvSpPr>
        <p:spPr>
          <a:xfrm>
            <a:off x="7213982" y="4611307"/>
            <a:ext cx="364202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ja-JP" altLang="en-US" sz="1400" b="1" dirty="0" smtClean="0">
                <a:solidFill>
                  <a:srgbClr val="000000"/>
                </a:solidFill>
                <a:latin typeface="Arial"/>
                <a:ea typeface="ＭＳ Ｐゴシック"/>
              </a:rPr>
              <a:t>⑮</a:t>
            </a:r>
            <a:endParaRPr lang="ja-JP" altLang="en-US" sz="1400" b="1" dirty="0">
              <a:solidFill>
                <a:srgbClr val="000000"/>
              </a:solidFill>
              <a:latin typeface="Arial"/>
              <a:ea typeface="ＭＳ Ｐゴシック"/>
            </a:endParaRPr>
          </a:p>
        </p:txBody>
      </p:sp>
      <p:sp>
        <p:nvSpPr>
          <p:cNvPr id="284" name="正方形/長方形 283"/>
          <p:cNvSpPr/>
          <p:nvPr/>
        </p:nvSpPr>
        <p:spPr>
          <a:xfrm>
            <a:off x="5515916" y="4804161"/>
            <a:ext cx="364202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ja-JP" altLang="en-US" sz="1400" b="1" dirty="0" smtClean="0">
                <a:solidFill>
                  <a:srgbClr val="000000"/>
                </a:solidFill>
                <a:latin typeface="Arial"/>
                <a:ea typeface="ＭＳ Ｐゴシック"/>
              </a:rPr>
              <a:t>⑯</a:t>
            </a:r>
            <a:endParaRPr lang="ja-JP" altLang="en-US" sz="1400" b="1" dirty="0">
              <a:solidFill>
                <a:srgbClr val="000000"/>
              </a:solidFill>
              <a:latin typeface="Arial"/>
              <a:ea typeface="ＭＳ Ｐゴシック"/>
            </a:endParaRPr>
          </a:p>
        </p:txBody>
      </p:sp>
      <p:sp>
        <p:nvSpPr>
          <p:cNvPr id="285" name="正方形/長方形 284"/>
          <p:cNvSpPr/>
          <p:nvPr/>
        </p:nvSpPr>
        <p:spPr>
          <a:xfrm>
            <a:off x="7205636" y="4424249"/>
            <a:ext cx="364202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ja-JP" altLang="en-US" sz="1400" b="1" dirty="0" smtClean="0">
                <a:solidFill>
                  <a:srgbClr val="000000"/>
                </a:solidFill>
                <a:latin typeface="Arial"/>
                <a:ea typeface="ＭＳ Ｐゴシック"/>
              </a:rPr>
              <a:t>⑰</a:t>
            </a:r>
            <a:endParaRPr lang="ja-JP" altLang="en-US" sz="1400" b="1" dirty="0">
              <a:solidFill>
                <a:srgbClr val="000000"/>
              </a:solidFill>
              <a:latin typeface="Arial"/>
              <a:ea typeface="ＭＳ Ｐゴシック"/>
            </a:endParaRPr>
          </a:p>
        </p:txBody>
      </p:sp>
      <p:grpSp>
        <p:nvGrpSpPr>
          <p:cNvPr id="254" name="グループ化 253"/>
          <p:cNvGrpSpPr/>
          <p:nvPr/>
        </p:nvGrpSpPr>
        <p:grpSpPr>
          <a:xfrm>
            <a:off x="1475656" y="3504854"/>
            <a:ext cx="7492021" cy="568365"/>
            <a:chOff x="380011" y="2348880"/>
            <a:chExt cx="8594938" cy="568365"/>
          </a:xfrm>
        </p:grpSpPr>
        <p:sp>
          <p:nvSpPr>
            <p:cNvPr id="289" name="Text Box 42"/>
            <p:cNvSpPr txBox="1">
              <a:spLocks noChangeArrowheads="1"/>
            </p:cNvSpPr>
            <p:nvPr/>
          </p:nvSpPr>
          <p:spPr bwMode="auto">
            <a:xfrm>
              <a:off x="1524248" y="2517550"/>
              <a:ext cx="503176" cy="3661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altLang="ja-JP" sz="1800" kern="0" dirty="0">
                  <a:solidFill>
                    <a:srgbClr val="000000"/>
                  </a:solidFill>
                  <a:latin typeface="+mj-ea"/>
                  <a:ea typeface="+mj-ea"/>
                </a:rPr>
                <a:t>45</a:t>
              </a:r>
            </a:p>
          </p:txBody>
        </p:sp>
        <p:sp>
          <p:nvSpPr>
            <p:cNvPr id="290" name="Line 6"/>
            <p:cNvSpPr>
              <a:spLocks noChangeShapeType="1"/>
            </p:cNvSpPr>
            <p:nvPr/>
          </p:nvSpPr>
          <p:spPr bwMode="auto">
            <a:xfrm>
              <a:off x="539552" y="2524169"/>
              <a:ext cx="7776001" cy="3808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  <p:sp>
          <p:nvSpPr>
            <p:cNvPr id="291" name="Line 11"/>
            <p:cNvSpPr>
              <a:spLocks noChangeShapeType="1"/>
            </p:cNvSpPr>
            <p:nvPr/>
          </p:nvSpPr>
          <p:spPr bwMode="auto">
            <a:xfrm>
              <a:off x="1933830" y="2394842"/>
              <a:ext cx="0" cy="144229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  <p:sp>
          <p:nvSpPr>
            <p:cNvPr id="292" name="Line 12"/>
            <p:cNvSpPr>
              <a:spLocks noChangeShapeType="1"/>
            </p:cNvSpPr>
            <p:nvPr/>
          </p:nvSpPr>
          <p:spPr bwMode="auto">
            <a:xfrm>
              <a:off x="2149872" y="2394842"/>
              <a:ext cx="0" cy="144229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  <p:sp>
          <p:nvSpPr>
            <p:cNvPr id="293" name="Line 13"/>
            <p:cNvSpPr>
              <a:spLocks noChangeShapeType="1"/>
            </p:cNvSpPr>
            <p:nvPr/>
          </p:nvSpPr>
          <p:spPr bwMode="auto">
            <a:xfrm>
              <a:off x="2365914" y="2394842"/>
              <a:ext cx="0" cy="144229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  <p:sp>
          <p:nvSpPr>
            <p:cNvPr id="294" name="Line 14"/>
            <p:cNvSpPr>
              <a:spLocks noChangeShapeType="1"/>
            </p:cNvSpPr>
            <p:nvPr/>
          </p:nvSpPr>
          <p:spPr bwMode="auto">
            <a:xfrm>
              <a:off x="2581957" y="2394842"/>
              <a:ext cx="0" cy="144229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  <p:sp>
          <p:nvSpPr>
            <p:cNvPr id="295" name="Line 15"/>
            <p:cNvSpPr>
              <a:spLocks noChangeShapeType="1"/>
            </p:cNvSpPr>
            <p:nvPr/>
          </p:nvSpPr>
          <p:spPr bwMode="auto">
            <a:xfrm>
              <a:off x="2797999" y="2348880"/>
              <a:ext cx="0" cy="228229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  <p:sp>
          <p:nvSpPr>
            <p:cNvPr id="296" name="Line 16"/>
            <p:cNvSpPr>
              <a:spLocks noChangeShapeType="1"/>
            </p:cNvSpPr>
            <p:nvPr/>
          </p:nvSpPr>
          <p:spPr bwMode="auto">
            <a:xfrm>
              <a:off x="3014041" y="2394842"/>
              <a:ext cx="0" cy="144229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  <p:sp>
          <p:nvSpPr>
            <p:cNvPr id="297" name="Line 17"/>
            <p:cNvSpPr>
              <a:spLocks noChangeShapeType="1"/>
            </p:cNvSpPr>
            <p:nvPr/>
          </p:nvSpPr>
          <p:spPr bwMode="auto">
            <a:xfrm>
              <a:off x="3230083" y="2394842"/>
              <a:ext cx="0" cy="144229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  <p:sp>
          <p:nvSpPr>
            <p:cNvPr id="298" name="Line 18"/>
            <p:cNvSpPr>
              <a:spLocks noChangeShapeType="1"/>
            </p:cNvSpPr>
            <p:nvPr/>
          </p:nvSpPr>
          <p:spPr bwMode="auto">
            <a:xfrm>
              <a:off x="3446126" y="2394842"/>
              <a:ext cx="0" cy="144229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  <p:sp>
          <p:nvSpPr>
            <p:cNvPr id="299" name="Line 19"/>
            <p:cNvSpPr>
              <a:spLocks noChangeShapeType="1"/>
            </p:cNvSpPr>
            <p:nvPr/>
          </p:nvSpPr>
          <p:spPr bwMode="auto">
            <a:xfrm>
              <a:off x="3662168" y="2394842"/>
              <a:ext cx="0" cy="144229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  <p:sp>
          <p:nvSpPr>
            <p:cNvPr id="300" name="Line 21"/>
            <p:cNvSpPr>
              <a:spLocks noChangeShapeType="1"/>
            </p:cNvSpPr>
            <p:nvPr/>
          </p:nvSpPr>
          <p:spPr bwMode="auto">
            <a:xfrm>
              <a:off x="4094253" y="2394842"/>
              <a:ext cx="0" cy="144229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  <p:sp>
          <p:nvSpPr>
            <p:cNvPr id="301" name="Line 22"/>
            <p:cNvSpPr>
              <a:spLocks noChangeShapeType="1"/>
            </p:cNvSpPr>
            <p:nvPr/>
          </p:nvSpPr>
          <p:spPr bwMode="auto">
            <a:xfrm>
              <a:off x="4310295" y="2394842"/>
              <a:ext cx="0" cy="144229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  <p:sp>
          <p:nvSpPr>
            <p:cNvPr id="302" name="Line 23"/>
            <p:cNvSpPr>
              <a:spLocks noChangeShapeType="1"/>
            </p:cNvSpPr>
            <p:nvPr/>
          </p:nvSpPr>
          <p:spPr bwMode="auto">
            <a:xfrm>
              <a:off x="4526337" y="2394842"/>
              <a:ext cx="0" cy="144229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  <p:sp>
          <p:nvSpPr>
            <p:cNvPr id="303" name="Line 24"/>
            <p:cNvSpPr>
              <a:spLocks noChangeShapeType="1"/>
            </p:cNvSpPr>
            <p:nvPr/>
          </p:nvSpPr>
          <p:spPr bwMode="auto">
            <a:xfrm>
              <a:off x="4742380" y="2394842"/>
              <a:ext cx="0" cy="144229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  <p:sp>
          <p:nvSpPr>
            <p:cNvPr id="304" name="Line 25"/>
            <p:cNvSpPr>
              <a:spLocks noChangeShapeType="1"/>
            </p:cNvSpPr>
            <p:nvPr/>
          </p:nvSpPr>
          <p:spPr bwMode="auto">
            <a:xfrm>
              <a:off x="4958422" y="2348880"/>
              <a:ext cx="0" cy="228229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  <p:sp>
          <p:nvSpPr>
            <p:cNvPr id="305" name="Line 26"/>
            <p:cNvSpPr>
              <a:spLocks noChangeShapeType="1"/>
            </p:cNvSpPr>
            <p:nvPr/>
          </p:nvSpPr>
          <p:spPr bwMode="auto">
            <a:xfrm>
              <a:off x="5174464" y="2394842"/>
              <a:ext cx="0" cy="144229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  <p:sp>
          <p:nvSpPr>
            <p:cNvPr id="306" name="Line 27"/>
            <p:cNvSpPr>
              <a:spLocks noChangeShapeType="1"/>
            </p:cNvSpPr>
            <p:nvPr/>
          </p:nvSpPr>
          <p:spPr bwMode="auto">
            <a:xfrm>
              <a:off x="5390506" y="2394842"/>
              <a:ext cx="0" cy="144229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  <p:sp>
          <p:nvSpPr>
            <p:cNvPr id="307" name="Line 28"/>
            <p:cNvSpPr>
              <a:spLocks noChangeShapeType="1"/>
            </p:cNvSpPr>
            <p:nvPr/>
          </p:nvSpPr>
          <p:spPr bwMode="auto">
            <a:xfrm>
              <a:off x="5606549" y="2394842"/>
              <a:ext cx="0" cy="144229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  <p:sp>
          <p:nvSpPr>
            <p:cNvPr id="308" name="Line 29"/>
            <p:cNvSpPr>
              <a:spLocks noChangeShapeType="1"/>
            </p:cNvSpPr>
            <p:nvPr/>
          </p:nvSpPr>
          <p:spPr bwMode="auto">
            <a:xfrm>
              <a:off x="5822591" y="2394842"/>
              <a:ext cx="0" cy="144229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  <p:sp>
          <p:nvSpPr>
            <p:cNvPr id="309" name="Line 30"/>
            <p:cNvSpPr>
              <a:spLocks noChangeShapeType="1"/>
            </p:cNvSpPr>
            <p:nvPr/>
          </p:nvSpPr>
          <p:spPr bwMode="auto">
            <a:xfrm>
              <a:off x="6254676" y="2394842"/>
              <a:ext cx="0" cy="144229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  <p:sp>
          <p:nvSpPr>
            <p:cNvPr id="310" name="Line 31"/>
            <p:cNvSpPr>
              <a:spLocks noChangeShapeType="1"/>
            </p:cNvSpPr>
            <p:nvPr/>
          </p:nvSpPr>
          <p:spPr bwMode="auto">
            <a:xfrm>
              <a:off x="6470718" y="2394842"/>
              <a:ext cx="0" cy="144229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  <p:sp>
          <p:nvSpPr>
            <p:cNvPr id="311" name="Line 32"/>
            <p:cNvSpPr>
              <a:spLocks noChangeShapeType="1"/>
            </p:cNvSpPr>
            <p:nvPr/>
          </p:nvSpPr>
          <p:spPr bwMode="auto">
            <a:xfrm>
              <a:off x="6686760" y="2394842"/>
              <a:ext cx="0" cy="144229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  <p:sp>
          <p:nvSpPr>
            <p:cNvPr id="312" name="Line 33"/>
            <p:cNvSpPr>
              <a:spLocks noChangeShapeType="1"/>
            </p:cNvSpPr>
            <p:nvPr/>
          </p:nvSpPr>
          <p:spPr bwMode="auto">
            <a:xfrm>
              <a:off x="6902803" y="2394842"/>
              <a:ext cx="0" cy="144229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  <p:sp>
          <p:nvSpPr>
            <p:cNvPr id="313" name="Line 34"/>
            <p:cNvSpPr>
              <a:spLocks noChangeShapeType="1"/>
            </p:cNvSpPr>
            <p:nvPr/>
          </p:nvSpPr>
          <p:spPr bwMode="auto">
            <a:xfrm>
              <a:off x="7118845" y="2348880"/>
              <a:ext cx="0" cy="228229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  <p:sp>
          <p:nvSpPr>
            <p:cNvPr id="314" name="Line 35"/>
            <p:cNvSpPr>
              <a:spLocks noChangeShapeType="1"/>
            </p:cNvSpPr>
            <p:nvPr/>
          </p:nvSpPr>
          <p:spPr bwMode="auto">
            <a:xfrm>
              <a:off x="7334887" y="2394842"/>
              <a:ext cx="0" cy="144229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  <p:sp>
          <p:nvSpPr>
            <p:cNvPr id="315" name="Line 36"/>
            <p:cNvSpPr>
              <a:spLocks noChangeShapeType="1"/>
            </p:cNvSpPr>
            <p:nvPr/>
          </p:nvSpPr>
          <p:spPr bwMode="auto">
            <a:xfrm>
              <a:off x="7550929" y="2394842"/>
              <a:ext cx="0" cy="144229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  <p:sp>
          <p:nvSpPr>
            <p:cNvPr id="316" name="Line 37"/>
            <p:cNvSpPr>
              <a:spLocks noChangeShapeType="1"/>
            </p:cNvSpPr>
            <p:nvPr/>
          </p:nvSpPr>
          <p:spPr bwMode="auto">
            <a:xfrm>
              <a:off x="7766972" y="2394842"/>
              <a:ext cx="0" cy="144229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  <p:sp>
          <p:nvSpPr>
            <p:cNvPr id="317" name="Line 38"/>
            <p:cNvSpPr>
              <a:spLocks noChangeShapeType="1"/>
            </p:cNvSpPr>
            <p:nvPr/>
          </p:nvSpPr>
          <p:spPr bwMode="auto">
            <a:xfrm>
              <a:off x="7983014" y="2394842"/>
              <a:ext cx="0" cy="144229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  <p:sp>
          <p:nvSpPr>
            <p:cNvPr id="318" name="Line 19"/>
            <p:cNvSpPr>
              <a:spLocks noChangeShapeType="1"/>
            </p:cNvSpPr>
            <p:nvPr/>
          </p:nvSpPr>
          <p:spPr bwMode="auto">
            <a:xfrm>
              <a:off x="3878210" y="2394842"/>
              <a:ext cx="0" cy="144229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  <p:sp>
          <p:nvSpPr>
            <p:cNvPr id="319" name="Line 19"/>
            <p:cNvSpPr>
              <a:spLocks noChangeShapeType="1"/>
            </p:cNvSpPr>
            <p:nvPr/>
          </p:nvSpPr>
          <p:spPr bwMode="auto">
            <a:xfrm>
              <a:off x="6038633" y="2394842"/>
              <a:ext cx="0" cy="144229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  <p:sp>
          <p:nvSpPr>
            <p:cNvPr id="320" name="Line 19"/>
            <p:cNvSpPr>
              <a:spLocks noChangeShapeType="1"/>
            </p:cNvSpPr>
            <p:nvPr/>
          </p:nvSpPr>
          <p:spPr bwMode="auto">
            <a:xfrm>
              <a:off x="8199056" y="2394842"/>
              <a:ext cx="0" cy="144229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  <p:sp>
          <p:nvSpPr>
            <p:cNvPr id="321" name="Line 19"/>
            <p:cNvSpPr>
              <a:spLocks noChangeShapeType="1"/>
            </p:cNvSpPr>
            <p:nvPr/>
          </p:nvSpPr>
          <p:spPr bwMode="auto">
            <a:xfrm>
              <a:off x="1717787" y="2394842"/>
              <a:ext cx="0" cy="144229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  <p:sp>
          <p:nvSpPr>
            <p:cNvPr id="322" name="Text Box 42"/>
            <p:cNvSpPr txBox="1">
              <a:spLocks noChangeArrowheads="1"/>
            </p:cNvSpPr>
            <p:nvPr/>
          </p:nvSpPr>
          <p:spPr bwMode="auto">
            <a:xfrm>
              <a:off x="2546411" y="2517550"/>
              <a:ext cx="503176" cy="3661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altLang="ja-JP" sz="1800" kern="0" dirty="0">
                  <a:solidFill>
                    <a:srgbClr val="000000"/>
                  </a:solidFill>
                  <a:latin typeface="+mj-ea"/>
                  <a:ea typeface="+mj-ea"/>
                </a:rPr>
                <a:t>50</a:t>
              </a:r>
            </a:p>
          </p:txBody>
        </p:sp>
        <p:sp>
          <p:nvSpPr>
            <p:cNvPr id="323" name="Text Box 42"/>
            <p:cNvSpPr txBox="1">
              <a:spLocks noChangeArrowheads="1"/>
            </p:cNvSpPr>
            <p:nvPr/>
          </p:nvSpPr>
          <p:spPr bwMode="auto">
            <a:xfrm>
              <a:off x="3655194" y="2530229"/>
              <a:ext cx="503176" cy="3661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altLang="ja-JP" sz="1800" kern="0" dirty="0">
                  <a:solidFill>
                    <a:srgbClr val="000000"/>
                  </a:solidFill>
                  <a:latin typeface="+mj-ea"/>
                  <a:ea typeface="+mj-ea"/>
                </a:rPr>
                <a:t>55</a:t>
              </a:r>
            </a:p>
          </p:txBody>
        </p:sp>
        <p:sp>
          <p:nvSpPr>
            <p:cNvPr id="324" name="Text Box 42"/>
            <p:cNvSpPr txBox="1">
              <a:spLocks noChangeArrowheads="1"/>
            </p:cNvSpPr>
            <p:nvPr/>
          </p:nvSpPr>
          <p:spPr bwMode="auto">
            <a:xfrm>
              <a:off x="4738610" y="2534965"/>
              <a:ext cx="503176" cy="3661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altLang="ja-JP" sz="1800" kern="0" dirty="0">
                  <a:solidFill>
                    <a:srgbClr val="000000"/>
                  </a:solidFill>
                  <a:latin typeface="+mj-ea"/>
                  <a:ea typeface="+mj-ea"/>
                </a:rPr>
                <a:t>60</a:t>
              </a:r>
            </a:p>
          </p:txBody>
        </p:sp>
        <p:sp>
          <p:nvSpPr>
            <p:cNvPr id="325" name="Text Box 42"/>
            <p:cNvSpPr txBox="1">
              <a:spLocks noChangeArrowheads="1"/>
            </p:cNvSpPr>
            <p:nvPr/>
          </p:nvSpPr>
          <p:spPr bwMode="auto">
            <a:xfrm>
              <a:off x="5828345" y="2517550"/>
              <a:ext cx="503176" cy="3661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altLang="ja-JP" sz="1800" kern="0" dirty="0">
                  <a:solidFill>
                    <a:srgbClr val="000000"/>
                  </a:solidFill>
                  <a:latin typeface="+mj-ea"/>
                  <a:ea typeface="+mj-ea"/>
                </a:rPr>
                <a:t>65</a:t>
              </a:r>
            </a:p>
          </p:txBody>
        </p:sp>
        <p:sp>
          <p:nvSpPr>
            <p:cNvPr id="326" name="Text Box 42"/>
            <p:cNvSpPr txBox="1">
              <a:spLocks noChangeArrowheads="1"/>
            </p:cNvSpPr>
            <p:nvPr/>
          </p:nvSpPr>
          <p:spPr bwMode="auto">
            <a:xfrm>
              <a:off x="6895828" y="2530228"/>
              <a:ext cx="503176" cy="3661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altLang="ja-JP" sz="1800" kern="0" dirty="0">
                  <a:solidFill>
                    <a:srgbClr val="000000"/>
                  </a:solidFill>
                  <a:latin typeface="+mj-ea"/>
                  <a:ea typeface="+mj-ea"/>
                </a:rPr>
                <a:t>70</a:t>
              </a:r>
            </a:p>
          </p:txBody>
        </p:sp>
        <p:sp>
          <p:nvSpPr>
            <p:cNvPr id="327" name="Text Box 42"/>
            <p:cNvSpPr txBox="1">
              <a:spLocks noChangeArrowheads="1"/>
            </p:cNvSpPr>
            <p:nvPr/>
          </p:nvSpPr>
          <p:spPr bwMode="auto">
            <a:xfrm>
              <a:off x="7983014" y="2530228"/>
              <a:ext cx="503176" cy="3661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altLang="ja-JP" sz="1800" kern="0" dirty="0">
                  <a:solidFill>
                    <a:srgbClr val="000000"/>
                  </a:solidFill>
                  <a:latin typeface="+mj-ea"/>
                  <a:ea typeface="+mj-ea"/>
                </a:rPr>
                <a:t>75</a:t>
              </a:r>
            </a:p>
          </p:txBody>
        </p:sp>
        <p:sp>
          <p:nvSpPr>
            <p:cNvPr id="328" name="Line 15"/>
            <p:cNvSpPr>
              <a:spLocks noChangeShapeType="1"/>
            </p:cNvSpPr>
            <p:nvPr/>
          </p:nvSpPr>
          <p:spPr bwMode="auto">
            <a:xfrm>
              <a:off x="3879321" y="2349424"/>
              <a:ext cx="0" cy="228229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  <p:sp>
          <p:nvSpPr>
            <p:cNvPr id="329" name="Line 15"/>
            <p:cNvSpPr>
              <a:spLocks noChangeShapeType="1"/>
            </p:cNvSpPr>
            <p:nvPr/>
          </p:nvSpPr>
          <p:spPr bwMode="auto">
            <a:xfrm>
              <a:off x="6042151" y="2349424"/>
              <a:ext cx="0" cy="228229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  <p:sp>
          <p:nvSpPr>
            <p:cNvPr id="330" name="Line 15"/>
            <p:cNvSpPr>
              <a:spLocks noChangeShapeType="1"/>
            </p:cNvSpPr>
            <p:nvPr/>
          </p:nvSpPr>
          <p:spPr bwMode="auto">
            <a:xfrm>
              <a:off x="8199056" y="2348880"/>
              <a:ext cx="0" cy="228229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  <p:sp>
          <p:nvSpPr>
            <p:cNvPr id="331" name="Line 15"/>
            <p:cNvSpPr>
              <a:spLocks noChangeShapeType="1"/>
            </p:cNvSpPr>
            <p:nvPr/>
          </p:nvSpPr>
          <p:spPr bwMode="auto">
            <a:xfrm>
              <a:off x="1717787" y="2366760"/>
              <a:ext cx="0" cy="228229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  <p:sp>
          <p:nvSpPr>
            <p:cNvPr id="332" name="Text Box 42"/>
            <p:cNvSpPr txBox="1">
              <a:spLocks noChangeArrowheads="1"/>
            </p:cNvSpPr>
            <p:nvPr/>
          </p:nvSpPr>
          <p:spPr bwMode="auto">
            <a:xfrm>
              <a:off x="8273376" y="2488202"/>
              <a:ext cx="701573" cy="3693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en-US" altLang="ja-JP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50" charset="-128"/>
                </a:rPr>
                <a:t>(</a:t>
              </a:r>
              <a:r>
                <a:rPr kumimoji="1" lang="ja-JP" altLang="en-US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50" charset="-128"/>
                </a:rPr>
                <a:t>回</a:t>
              </a:r>
              <a:r>
                <a:rPr kumimoji="1" lang="en-US" altLang="ja-JP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50" charset="-128"/>
                </a:rPr>
                <a:t>)</a:t>
              </a:r>
            </a:p>
          </p:txBody>
        </p:sp>
        <p:sp>
          <p:nvSpPr>
            <p:cNvPr id="333" name="Line 11"/>
            <p:cNvSpPr>
              <a:spLocks noChangeShapeType="1"/>
            </p:cNvSpPr>
            <p:nvPr/>
          </p:nvSpPr>
          <p:spPr bwMode="auto">
            <a:xfrm>
              <a:off x="842346" y="2380094"/>
              <a:ext cx="0" cy="144229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  <p:sp>
          <p:nvSpPr>
            <p:cNvPr id="334" name="Line 12"/>
            <p:cNvSpPr>
              <a:spLocks noChangeShapeType="1"/>
            </p:cNvSpPr>
            <p:nvPr/>
          </p:nvSpPr>
          <p:spPr bwMode="auto">
            <a:xfrm>
              <a:off x="1058388" y="2380094"/>
              <a:ext cx="0" cy="144229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  <p:sp>
          <p:nvSpPr>
            <p:cNvPr id="335" name="Line 13"/>
            <p:cNvSpPr>
              <a:spLocks noChangeShapeType="1"/>
            </p:cNvSpPr>
            <p:nvPr/>
          </p:nvSpPr>
          <p:spPr bwMode="auto">
            <a:xfrm>
              <a:off x="1274430" y="2380094"/>
              <a:ext cx="0" cy="144229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  <p:sp>
          <p:nvSpPr>
            <p:cNvPr id="336" name="Line 14"/>
            <p:cNvSpPr>
              <a:spLocks noChangeShapeType="1"/>
            </p:cNvSpPr>
            <p:nvPr/>
          </p:nvSpPr>
          <p:spPr bwMode="auto">
            <a:xfrm>
              <a:off x="1490472" y="2380094"/>
              <a:ext cx="0" cy="144229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  <p:sp>
          <p:nvSpPr>
            <p:cNvPr id="337" name="Line 15"/>
            <p:cNvSpPr>
              <a:spLocks noChangeShapeType="1"/>
            </p:cNvSpPr>
            <p:nvPr/>
          </p:nvSpPr>
          <p:spPr bwMode="auto">
            <a:xfrm>
              <a:off x="626303" y="2352012"/>
              <a:ext cx="0" cy="228229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  <p:sp>
          <p:nvSpPr>
            <p:cNvPr id="338" name="Text Box 42"/>
            <p:cNvSpPr txBox="1">
              <a:spLocks noChangeArrowheads="1"/>
            </p:cNvSpPr>
            <p:nvPr/>
          </p:nvSpPr>
          <p:spPr bwMode="auto">
            <a:xfrm>
              <a:off x="380011" y="2551127"/>
              <a:ext cx="503176" cy="3661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altLang="ja-JP" sz="1800" kern="0" dirty="0">
                  <a:solidFill>
                    <a:srgbClr val="000000"/>
                  </a:solidFill>
                  <a:latin typeface="+mj-ea"/>
                  <a:ea typeface="+mj-ea"/>
                </a:rPr>
                <a:t>40</a:t>
              </a:r>
            </a:p>
          </p:txBody>
        </p:sp>
      </p:grpSp>
      <p:grpSp>
        <p:nvGrpSpPr>
          <p:cNvPr id="339" name="グループ化 338"/>
          <p:cNvGrpSpPr/>
          <p:nvPr/>
        </p:nvGrpSpPr>
        <p:grpSpPr>
          <a:xfrm>
            <a:off x="1475656" y="2031820"/>
            <a:ext cx="7492021" cy="568365"/>
            <a:chOff x="380011" y="2348880"/>
            <a:chExt cx="8594938" cy="568365"/>
          </a:xfrm>
        </p:grpSpPr>
        <p:sp>
          <p:nvSpPr>
            <p:cNvPr id="340" name="Text Box 42"/>
            <p:cNvSpPr txBox="1">
              <a:spLocks noChangeArrowheads="1"/>
            </p:cNvSpPr>
            <p:nvPr/>
          </p:nvSpPr>
          <p:spPr bwMode="auto">
            <a:xfrm>
              <a:off x="1524248" y="2517550"/>
              <a:ext cx="503176" cy="3661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altLang="ja-JP" sz="1800" kern="0" dirty="0">
                  <a:solidFill>
                    <a:srgbClr val="000000"/>
                  </a:solidFill>
                  <a:latin typeface="+mj-ea"/>
                  <a:ea typeface="+mj-ea"/>
                </a:rPr>
                <a:t>45</a:t>
              </a:r>
            </a:p>
          </p:txBody>
        </p:sp>
        <p:sp>
          <p:nvSpPr>
            <p:cNvPr id="341" name="Line 6"/>
            <p:cNvSpPr>
              <a:spLocks noChangeShapeType="1"/>
            </p:cNvSpPr>
            <p:nvPr/>
          </p:nvSpPr>
          <p:spPr bwMode="auto">
            <a:xfrm>
              <a:off x="539552" y="2524169"/>
              <a:ext cx="7776001" cy="3808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  <p:sp>
          <p:nvSpPr>
            <p:cNvPr id="342" name="Line 11"/>
            <p:cNvSpPr>
              <a:spLocks noChangeShapeType="1"/>
            </p:cNvSpPr>
            <p:nvPr/>
          </p:nvSpPr>
          <p:spPr bwMode="auto">
            <a:xfrm>
              <a:off x="1933830" y="2394842"/>
              <a:ext cx="0" cy="144229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  <p:sp>
          <p:nvSpPr>
            <p:cNvPr id="343" name="Line 12"/>
            <p:cNvSpPr>
              <a:spLocks noChangeShapeType="1"/>
            </p:cNvSpPr>
            <p:nvPr/>
          </p:nvSpPr>
          <p:spPr bwMode="auto">
            <a:xfrm>
              <a:off x="2149872" y="2394842"/>
              <a:ext cx="0" cy="144229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  <p:sp>
          <p:nvSpPr>
            <p:cNvPr id="344" name="Line 13"/>
            <p:cNvSpPr>
              <a:spLocks noChangeShapeType="1"/>
            </p:cNvSpPr>
            <p:nvPr/>
          </p:nvSpPr>
          <p:spPr bwMode="auto">
            <a:xfrm>
              <a:off x="2365914" y="2394842"/>
              <a:ext cx="0" cy="144229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  <p:sp>
          <p:nvSpPr>
            <p:cNvPr id="345" name="Line 14"/>
            <p:cNvSpPr>
              <a:spLocks noChangeShapeType="1"/>
            </p:cNvSpPr>
            <p:nvPr/>
          </p:nvSpPr>
          <p:spPr bwMode="auto">
            <a:xfrm>
              <a:off x="2581957" y="2394842"/>
              <a:ext cx="0" cy="144229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  <p:sp>
          <p:nvSpPr>
            <p:cNvPr id="346" name="Line 15"/>
            <p:cNvSpPr>
              <a:spLocks noChangeShapeType="1"/>
            </p:cNvSpPr>
            <p:nvPr/>
          </p:nvSpPr>
          <p:spPr bwMode="auto">
            <a:xfrm>
              <a:off x="2797999" y="2348880"/>
              <a:ext cx="0" cy="228229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  <p:sp>
          <p:nvSpPr>
            <p:cNvPr id="347" name="Line 16"/>
            <p:cNvSpPr>
              <a:spLocks noChangeShapeType="1"/>
            </p:cNvSpPr>
            <p:nvPr/>
          </p:nvSpPr>
          <p:spPr bwMode="auto">
            <a:xfrm>
              <a:off x="3014041" y="2394842"/>
              <a:ext cx="0" cy="144229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  <p:sp>
          <p:nvSpPr>
            <p:cNvPr id="348" name="Line 17"/>
            <p:cNvSpPr>
              <a:spLocks noChangeShapeType="1"/>
            </p:cNvSpPr>
            <p:nvPr/>
          </p:nvSpPr>
          <p:spPr bwMode="auto">
            <a:xfrm>
              <a:off x="3230083" y="2394842"/>
              <a:ext cx="0" cy="144229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  <p:sp>
          <p:nvSpPr>
            <p:cNvPr id="349" name="Line 18"/>
            <p:cNvSpPr>
              <a:spLocks noChangeShapeType="1"/>
            </p:cNvSpPr>
            <p:nvPr/>
          </p:nvSpPr>
          <p:spPr bwMode="auto">
            <a:xfrm>
              <a:off x="3446126" y="2394842"/>
              <a:ext cx="0" cy="144229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  <p:sp>
          <p:nvSpPr>
            <p:cNvPr id="350" name="Line 19"/>
            <p:cNvSpPr>
              <a:spLocks noChangeShapeType="1"/>
            </p:cNvSpPr>
            <p:nvPr/>
          </p:nvSpPr>
          <p:spPr bwMode="auto">
            <a:xfrm>
              <a:off x="3662168" y="2394842"/>
              <a:ext cx="0" cy="144229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  <p:sp>
          <p:nvSpPr>
            <p:cNvPr id="351" name="Line 21"/>
            <p:cNvSpPr>
              <a:spLocks noChangeShapeType="1"/>
            </p:cNvSpPr>
            <p:nvPr/>
          </p:nvSpPr>
          <p:spPr bwMode="auto">
            <a:xfrm>
              <a:off x="4094253" y="2394842"/>
              <a:ext cx="0" cy="144229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  <p:sp>
          <p:nvSpPr>
            <p:cNvPr id="352" name="Line 22"/>
            <p:cNvSpPr>
              <a:spLocks noChangeShapeType="1"/>
            </p:cNvSpPr>
            <p:nvPr/>
          </p:nvSpPr>
          <p:spPr bwMode="auto">
            <a:xfrm>
              <a:off x="4310295" y="2394842"/>
              <a:ext cx="0" cy="144229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  <p:sp>
          <p:nvSpPr>
            <p:cNvPr id="353" name="Line 23"/>
            <p:cNvSpPr>
              <a:spLocks noChangeShapeType="1"/>
            </p:cNvSpPr>
            <p:nvPr/>
          </p:nvSpPr>
          <p:spPr bwMode="auto">
            <a:xfrm>
              <a:off x="4526337" y="2394842"/>
              <a:ext cx="0" cy="144229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  <p:sp>
          <p:nvSpPr>
            <p:cNvPr id="354" name="Line 24"/>
            <p:cNvSpPr>
              <a:spLocks noChangeShapeType="1"/>
            </p:cNvSpPr>
            <p:nvPr/>
          </p:nvSpPr>
          <p:spPr bwMode="auto">
            <a:xfrm>
              <a:off x="4742380" y="2394842"/>
              <a:ext cx="0" cy="144229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  <p:sp>
          <p:nvSpPr>
            <p:cNvPr id="355" name="Line 25"/>
            <p:cNvSpPr>
              <a:spLocks noChangeShapeType="1"/>
            </p:cNvSpPr>
            <p:nvPr/>
          </p:nvSpPr>
          <p:spPr bwMode="auto">
            <a:xfrm>
              <a:off x="4958422" y="2348880"/>
              <a:ext cx="0" cy="228229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  <p:sp>
          <p:nvSpPr>
            <p:cNvPr id="356" name="Line 26"/>
            <p:cNvSpPr>
              <a:spLocks noChangeShapeType="1"/>
            </p:cNvSpPr>
            <p:nvPr/>
          </p:nvSpPr>
          <p:spPr bwMode="auto">
            <a:xfrm>
              <a:off x="5174464" y="2394842"/>
              <a:ext cx="0" cy="144229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  <p:sp>
          <p:nvSpPr>
            <p:cNvPr id="357" name="Line 27"/>
            <p:cNvSpPr>
              <a:spLocks noChangeShapeType="1"/>
            </p:cNvSpPr>
            <p:nvPr/>
          </p:nvSpPr>
          <p:spPr bwMode="auto">
            <a:xfrm>
              <a:off x="5390506" y="2394842"/>
              <a:ext cx="0" cy="144229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  <p:sp>
          <p:nvSpPr>
            <p:cNvPr id="358" name="Line 28"/>
            <p:cNvSpPr>
              <a:spLocks noChangeShapeType="1"/>
            </p:cNvSpPr>
            <p:nvPr/>
          </p:nvSpPr>
          <p:spPr bwMode="auto">
            <a:xfrm>
              <a:off x="5606549" y="2394842"/>
              <a:ext cx="0" cy="144229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  <p:sp>
          <p:nvSpPr>
            <p:cNvPr id="359" name="Line 29"/>
            <p:cNvSpPr>
              <a:spLocks noChangeShapeType="1"/>
            </p:cNvSpPr>
            <p:nvPr/>
          </p:nvSpPr>
          <p:spPr bwMode="auto">
            <a:xfrm>
              <a:off x="5822591" y="2394842"/>
              <a:ext cx="0" cy="144229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  <p:sp>
          <p:nvSpPr>
            <p:cNvPr id="360" name="Line 30"/>
            <p:cNvSpPr>
              <a:spLocks noChangeShapeType="1"/>
            </p:cNvSpPr>
            <p:nvPr/>
          </p:nvSpPr>
          <p:spPr bwMode="auto">
            <a:xfrm>
              <a:off x="6254676" y="2394842"/>
              <a:ext cx="0" cy="144229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  <p:sp>
          <p:nvSpPr>
            <p:cNvPr id="361" name="Line 31"/>
            <p:cNvSpPr>
              <a:spLocks noChangeShapeType="1"/>
            </p:cNvSpPr>
            <p:nvPr/>
          </p:nvSpPr>
          <p:spPr bwMode="auto">
            <a:xfrm>
              <a:off x="6470718" y="2394842"/>
              <a:ext cx="0" cy="144229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  <p:sp>
          <p:nvSpPr>
            <p:cNvPr id="362" name="Line 32"/>
            <p:cNvSpPr>
              <a:spLocks noChangeShapeType="1"/>
            </p:cNvSpPr>
            <p:nvPr/>
          </p:nvSpPr>
          <p:spPr bwMode="auto">
            <a:xfrm>
              <a:off x="6686760" y="2394842"/>
              <a:ext cx="0" cy="144229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  <p:sp>
          <p:nvSpPr>
            <p:cNvPr id="363" name="Line 33"/>
            <p:cNvSpPr>
              <a:spLocks noChangeShapeType="1"/>
            </p:cNvSpPr>
            <p:nvPr/>
          </p:nvSpPr>
          <p:spPr bwMode="auto">
            <a:xfrm>
              <a:off x="6902803" y="2394842"/>
              <a:ext cx="0" cy="144229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  <p:sp>
          <p:nvSpPr>
            <p:cNvPr id="364" name="Line 34"/>
            <p:cNvSpPr>
              <a:spLocks noChangeShapeType="1"/>
            </p:cNvSpPr>
            <p:nvPr/>
          </p:nvSpPr>
          <p:spPr bwMode="auto">
            <a:xfrm>
              <a:off x="7118845" y="2348880"/>
              <a:ext cx="0" cy="228229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  <p:sp>
          <p:nvSpPr>
            <p:cNvPr id="365" name="Line 35"/>
            <p:cNvSpPr>
              <a:spLocks noChangeShapeType="1"/>
            </p:cNvSpPr>
            <p:nvPr/>
          </p:nvSpPr>
          <p:spPr bwMode="auto">
            <a:xfrm>
              <a:off x="7334887" y="2394842"/>
              <a:ext cx="0" cy="144229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  <p:sp>
          <p:nvSpPr>
            <p:cNvPr id="366" name="Line 36"/>
            <p:cNvSpPr>
              <a:spLocks noChangeShapeType="1"/>
            </p:cNvSpPr>
            <p:nvPr/>
          </p:nvSpPr>
          <p:spPr bwMode="auto">
            <a:xfrm>
              <a:off x="7550929" y="2394842"/>
              <a:ext cx="0" cy="144229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  <p:sp>
          <p:nvSpPr>
            <p:cNvPr id="367" name="Line 37"/>
            <p:cNvSpPr>
              <a:spLocks noChangeShapeType="1"/>
            </p:cNvSpPr>
            <p:nvPr/>
          </p:nvSpPr>
          <p:spPr bwMode="auto">
            <a:xfrm>
              <a:off x="7766972" y="2394842"/>
              <a:ext cx="0" cy="144229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  <p:sp>
          <p:nvSpPr>
            <p:cNvPr id="368" name="Line 38"/>
            <p:cNvSpPr>
              <a:spLocks noChangeShapeType="1"/>
            </p:cNvSpPr>
            <p:nvPr/>
          </p:nvSpPr>
          <p:spPr bwMode="auto">
            <a:xfrm>
              <a:off x="7983014" y="2394842"/>
              <a:ext cx="0" cy="144229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  <p:sp>
          <p:nvSpPr>
            <p:cNvPr id="369" name="Line 19"/>
            <p:cNvSpPr>
              <a:spLocks noChangeShapeType="1"/>
            </p:cNvSpPr>
            <p:nvPr/>
          </p:nvSpPr>
          <p:spPr bwMode="auto">
            <a:xfrm>
              <a:off x="3878210" y="2394842"/>
              <a:ext cx="0" cy="144229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  <p:sp>
          <p:nvSpPr>
            <p:cNvPr id="370" name="Line 19"/>
            <p:cNvSpPr>
              <a:spLocks noChangeShapeType="1"/>
            </p:cNvSpPr>
            <p:nvPr/>
          </p:nvSpPr>
          <p:spPr bwMode="auto">
            <a:xfrm>
              <a:off x="6038633" y="2394842"/>
              <a:ext cx="0" cy="144229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  <p:sp>
          <p:nvSpPr>
            <p:cNvPr id="371" name="Line 19"/>
            <p:cNvSpPr>
              <a:spLocks noChangeShapeType="1"/>
            </p:cNvSpPr>
            <p:nvPr/>
          </p:nvSpPr>
          <p:spPr bwMode="auto">
            <a:xfrm>
              <a:off x="8199056" y="2394842"/>
              <a:ext cx="0" cy="144229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  <p:sp>
          <p:nvSpPr>
            <p:cNvPr id="372" name="Line 19"/>
            <p:cNvSpPr>
              <a:spLocks noChangeShapeType="1"/>
            </p:cNvSpPr>
            <p:nvPr/>
          </p:nvSpPr>
          <p:spPr bwMode="auto">
            <a:xfrm>
              <a:off x="1717787" y="2394842"/>
              <a:ext cx="0" cy="144229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  <p:sp>
          <p:nvSpPr>
            <p:cNvPr id="373" name="Text Box 42"/>
            <p:cNvSpPr txBox="1">
              <a:spLocks noChangeArrowheads="1"/>
            </p:cNvSpPr>
            <p:nvPr/>
          </p:nvSpPr>
          <p:spPr bwMode="auto">
            <a:xfrm>
              <a:off x="2546411" y="2517550"/>
              <a:ext cx="503176" cy="3661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altLang="ja-JP" sz="1800" kern="0" dirty="0">
                  <a:solidFill>
                    <a:srgbClr val="000000"/>
                  </a:solidFill>
                  <a:latin typeface="+mj-ea"/>
                  <a:ea typeface="+mj-ea"/>
                </a:rPr>
                <a:t>50</a:t>
              </a:r>
            </a:p>
          </p:txBody>
        </p:sp>
        <p:sp>
          <p:nvSpPr>
            <p:cNvPr id="374" name="Text Box 42"/>
            <p:cNvSpPr txBox="1">
              <a:spLocks noChangeArrowheads="1"/>
            </p:cNvSpPr>
            <p:nvPr/>
          </p:nvSpPr>
          <p:spPr bwMode="auto">
            <a:xfrm>
              <a:off x="3655194" y="2530229"/>
              <a:ext cx="503176" cy="3661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altLang="ja-JP" sz="1800" kern="0" dirty="0">
                  <a:solidFill>
                    <a:srgbClr val="000000"/>
                  </a:solidFill>
                  <a:latin typeface="+mj-ea"/>
                  <a:ea typeface="+mj-ea"/>
                </a:rPr>
                <a:t>55</a:t>
              </a:r>
            </a:p>
          </p:txBody>
        </p:sp>
        <p:sp>
          <p:nvSpPr>
            <p:cNvPr id="375" name="Text Box 42"/>
            <p:cNvSpPr txBox="1">
              <a:spLocks noChangeArrowheads="1"/>
            </p:cNvSpPr>
            <p:nvPr/>
          </p:nvSpPr>
          <p:spPr bwMode="auto">
            <a:xfrm>
              <a:off x="4738610" y="2534965"/>
              <a:ext cx="503176" cy="3661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altLang="ja-JP" sz="1800" kern="0" dirty="0">
                  <a:solidFill>
                    <a:srgbClr val="000000"/>
                  </a:solidFill>
                  <a:latin typeface="+mj-ea"/>
                  <a:ea typeface="+mj-ea"/>
                </a:rPr>
                <a:t>60</a:t>
              </a:r>
            </a:p>
          </p:txBody>
        </p:sp>
        <p:sp>
          <p:nvSpPr>
            <p:cNvPr id="376" name="Text Box 42"/>
            <p:cNvSpPr txBox="1">
              <a:spLocks noChangeArrowheads="1"/>
            </p:cNvSpPr>
            <p:nvPr/>
          </p:nvSpPr>
          <p:spPr bwMode="auto">
            <a:xfrm>
              <a:off x="5828345" y="2517550"/>
              <a:ext cx="503176" cy="3661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altLang="ja-JP" sz="1800" kern="0" dirty="0">
                  <a:solidFill>
                    <a:srgbClr val="000000"/>
                  </a:solidFill>
                  <a:latin typeface="+mj-ea"/>
                  <a:ea typeface="+mj-ea"/>
                </a:rPr>
                <a:t>65</a:t>
              </a:r>
            </a:p>
          </p:txBody>
        </p:sp>
        <p:sp>
          <p:nvSpPr>
            <p:cNvPr id="377" name="Text Box 42"/>
            <p:cNvSpPr txBox="1">
              <a:spLocks noChangeArrowheads="1"/>
            </p:cNvSpPr>
            <p:nvPr/>
          </p:nvSpPr>
          <p:spPr bwMode="auto">
            <a:xfrm>
              <a:off x="6895828" y="2530228"/>
              <a:ext cx="503176" cy="3661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altLang="ja-JP" sz="1800" kern="0" dirty="0">
                  <a:solidFill>
                    <a:srgbClr val="000000"/>
                  </a:solidFill>
                  <a:latin typeface="+mj-ea"/>
                  <a:ea typeface="+mj-ea"/>
                </a:rPr>
                <a:t>70</a:t>
              </a:r>
            </a:p>
          </p:txBody>
        </p:sp>
        <p:sp>
          <p:nvSpPr>
            <p:cNvPr id="378" name="Text Box 42"/>
            <p:cNvSpPr txBox="1">
              <a:spLocks noChangeArrowheads="1"/>
            </p:cNvSpPr>
            <p:nvPr/>
          </p:nvSpPr>
          <p:spPr bwMode="auto">
            <a:xfrm>
              <a:off x="7983014" y="2530228"/>
              <a:ext cx="503176" cy="3661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altLang="ja-JP" sz="1800" kern="0" dirty="0">
                  <a:solidFill>
                    <a:srgbClr val="000000"/>
                  </a:solidFill>
                  <a:latin typeface="+mj-ea"/>
                  <a:ea typeface="+mj-ea"/>
                </a:rPr>
                <a:t>75</a:t>
              </a:r>
            </a:p>
          </p:txBody>
        </p:sp>
        <p:sp>
          <p:nvSpPr>
            <p:cNvPr id="379" name="Line 15"/>
            <p:cNvSpPr>
              <a:spLocks noChangeShapeType="1"/>
            </p:cNvSpPr>
            <p:nvPr/>
          </p:nvSpPr>
          <p:spPr bwMode="auto">
            <a:xfrm>
              <a:off x="3879321" y="2349424"/>
              <a:ext cx="0" cy="228229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  <p:sp>
          <p:nvSpPr>
            <p:cNvPr id="380" name="Line 15"/>
            <p:cNvSpPr>
              <a:spLocks noChangeShapeType="1"/>
            </p:cNvSpPr>
            <p:nvPr/>
          </p:nvSpPr>
          <p:spPr bwMode="auto">
            <a:xfrm>
              <a:off x="6042151" y="2349424"/>
              <a:ext cx="0" cy="228229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  <p:sp>
          <p:nvSpPr>
            <p:cNvPr id="381" name="Line 15"/>
            <p:cNvSpPr>
              <a:spLocks noChangeShapeType="1"/>
            </p:cNvSpPr>
            <p:nvPr/>
          </p:nvSpPr>
          <p:spPr bwMode="auto">
            <a:xfrm>
              <a:off x="8199056" y="2348880"/>
              <a:ext cx="0" cy="228229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  <p:sp>
          <p:nvSpPr>
            <p:cNvPr id="382" name="Line 15"/>
            <p:cNvSpPr>
              <a:spLocks noChangeShapeType="1"/>
            </p:cNvSpPr>
            <p:nvPr/>
          </p:nvSpPr>
          <p:spPr bwMode="auto">
            <a:xfrm>
              <a:off x="1717787" y="2366760"/>
              <a:ext cx="0" cy="228229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  <p:sp>
          <p:nvSpPr>
            <p:cNvPr id="383" name="Text Box 42"/>
            <p:cNvSpPr txBox="1">
              <a:spLocks noChangeArrowheads="1"/>
            </p:cNvSpPr>
            <p:nvPr/>
          </p:nvSpPr>
          <p:spPr bwMode="auto">
            <a:xfrm>
              <a:off x="8273376" y="2488202"/>
              <a:ext cx="701573" cy="3693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en-US" altLang="ja-JP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50" charset="-128"/>
                </a:rPr>
                <a:t>(</a:t>
              </a:r>
              <a:r>
                <a:rPr kumimoji="1" lang="ja-JP" altLang="en-US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50" charset="-128"/>
                </a:rPr>
                <a:t>回</a:t>
              </a:r>
              <a:r>
                <a:rPr kumimoji="1" lang="en-US" altLang="ja-JP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50" charset="-128"/>
                </a:rPr>
                <a:t>)</a:t>
              </a:r>
            </a:p>
          </p:txBody>
        </p:sp>
        <p:sp>
          <p:nvSpPr>
            <p:cNvPr id="384" name="Line 11"/>
            <p:cNvSpPr>
              <a:spLocks noChangeShapeType="1"/>
            </p:cNvSpPr>
            <p:nvPr/>
          </p:nvSpPr>
          <p:spPr bwMode="auto">
            <a:xfrm>
              <a:off x="842346" y="2380094"/>
              <a:ext cx="0" cy="144229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  <p:sp>
          <p:nvSpPr>
            <p:cNvPr id="385" name="Line 12"/>
            <p:cNvSpPr>
              <a:spLocks noChangeShapeType="1"/>
            </p:cNvSpPr>
            <p:nvPr/>
          </p:nvSpPr>
          <p:spPr bwMode="auto">
            <a:xfrm>
              <a:off x="1058388" y="2380094"/>
              <a:ext cx="0" cy="144229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  <p:sp>
          <p:nvSpPr>
            <p:cNvPr id="386" name="Line 13"/>
            <p:cNvSpPr>
              <a:spLocks noChangeShapeType="1"/>
            </p:cNvSpPr>
            <p:nvPr/>
          </p:nvSpPr>
          <p:spPr bwMode="auto">
            <a:xfrm>
              <a:off x="1274430" y="2380094"/>
              <a:ext cx="0" cy="144229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  <p:sp>
          <p:nvSpPr>
            <p:cNvPr id="387" name="Line 14"/>
            <p:cNvSpPr>
              <a:spLocks noChangeShapeType="1"/>
            </p:cNvSpPr>
            <p:nvPr/>
          </p:nvSpPr>
          <p:spPr bwMode="auto">
            <a:xfrm>
              <a:off x="1490472" y="2380094"/>
              <a:ext cx="0" cy="144229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  <p:sp>
          <p:nvSpPr>
            <p:cNvPr id="388" name="Line 15"/>
            <p:cNvSpPr>
              <a:spLocks noChangeShapeType="1"/>
            </p:cNvSpPr>
            <p:nvPr/>
          </p:nvSpPr>
          <p:spPr bwMode="auto">
            <a:xfrm>
              <a:off x="626303" y="2352012"/>
              <a:ext cx="0" cy="228229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  <p:sp>
          <p:nvSpPr>
            <p:cNvPr id="389" name="Text Box 42"/>
            <p:cNvSpPr txBox="1">
              <a:spLocks noChangeArrowheads="1"/>
            </p:cNvSpPr>
            <p:nvPr/>
          </p:nvSpPr>
          <p:spPr bwMode="auto">
            <a:xfrm>
              <a:off x="380011" y="2551127"/>
              <a:ext cx="503176" cy="3661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en-US" altLang="ja-JP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j-ea"/>
                  <a:ea typeface="+mj-ea"/>
                </a:rPr>
                <a:t>40</a:t>
              </a:r>
            </a:p>
          </p:txBody>
        </p:sp>
      </p:grpSp>
      <p:grpSp>
        <p:nvGrpSpPr>
          <p:cNvPr id="390" name="グループ化 389"/>
          <p:cNvGrpSpPr/>
          <p:nvPr/>
        </p:nvGrpSpPr>
        <p:grpSpPr>
          <a:xfrm>
            <a:off x="1494031" y="5020875"/>
            <a:ext cx="7492021" cy="568365"/>
            <a:chOff x="380011" y="2348880"/>
            <a:chExt cx="8594938" cy="568365"/>
          </a:xfrm>
        </p:grpSpPr>
        <p:sp>
          <p:nvSpPr>
            <p:cNvPr id="391" name="Text Box 42"/>
            <p:cNvSpPr txBox="1">
              <a:spLocks noChangeArrowheads="1"/>
            </p:cNvSpPr>
            <p:nvPr/>
          </p:nvSpPr>
          <p:spPr bwMode="auto">
            <a:xfrm>
              <a:off x="1524248" y="2517550"/>
              <a:ext cx="503176" cy="3661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altLang="ja-JP" sz="1800" kern="0" dirty="0">
                  <a:solidFill>
                    <a:srgbClr val="000000"/>
                  </a:solidFill>
                  <a:latin typeface="+mj-ea"/>
                  <a:ea typeface="+mj-ea"/>
                </a:rPr>
                <a:t>45</a:t>
              </a:r>
            </a:p>
          </p:txBody>
        </p:sp>
        <p:sp>
          <p:nvSpPr>
            <p:cNvPr id="392" name="Line 6"/>
            <p:cNvSpPr>
              <a:spLocks noChangeShapeType="1"/>
            </p:cNvSpPr>
            <p:nvPr/>
          </p:nvSpPr>
          <p:spPr bwMode="auto">
            <a:xfrm>
              <a:off x="539552" y="2524169"/>
              <a:ext cx="7776001" cy="3808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  <p:sp>
          <p:nvSpPr>
            <p:cNvPr id="393" name="Line 11"/>
            <p:cNvSpPr>
              <a:spLocks noChangeShapeType="1"/>
            </p:cNvSpPr>
            <p:nvPr/>
          </p:nvSpPr>
          <p:spPr bwMode="auto">
            <a:xfrm>
              <a:off x="1933830" y="2394842"/>
              <a:ext cx="0" cy="144229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  <p:sp>
          <p:nvSpPr>
            <p:cNvPr id="394" name="Line 12"/>
            <p:cNvSpPr>
              <a:spLocks noChangeShapeType="1"/>
            </p:cNvSpPr>
            <p:nvPr/>
          </p:nvSpPr>
          <p:spPr bwMode="auto">
            <a:xfrm>
              <a:off x="2149872" y="2394842"/>
              <a:ext cx="0" cy="144229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  <p:sp>
          <p:nvSpPr>
            <p:cNvPr id="395" name="Line 13"/>
            <p:cNvSpPr>
              <a:spLocks noChangeShapeType="1"/>
            </p:cNvSpPr>
            <p:nvPr/>
          </p:nvSpPr>
          <p:spPr bwMode="auto">
            <a:xfrm>
              <a:off x="2365914" y="2394842"/>
              <a:ext cx="0" cy="144229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  <p:sp>
          <p:nvSpPr>
            <p:cNvPr id="396" name="Line 14"/>
            <p:cNvSpPr>
              <a:spLocks noChangeShapeType="1"/>
            </p:cNvSpPr>
            <p:nvPr/>
          </p:nvSpPr>
          <p:spPr bwMode="auto">
            <a:xfrm>
              <a:off x="2581957" y="2394842"/>
              <a:ext cx="0" cy="144229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  <p:sp>
          <p:nvSpPr>
            <p:cNvPr id="397" name="Line 15"/>
            <p:cNvSpPr>
              <a:spLocks noChangeShapeType="1"/>
            </p:cNvSpPr>
            <p:nvPr/>
          </p:nvSpPr>
          <p:spPr bwMode="auto">
            <a:xfrm>
              <a:off x="2797999" y="2348880"/>
              <a:ext cx="0" cy="228229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  <p:sp>
          <p:nvSpPr>
            <p:cNvPr id="398" name="Line 16"/>
            <p:cNvSpPr>
              <a:spLocks noChangeShapeType="1"/>
            </p:cNvSpPr>
            <p:nvPr/>
          </p:nvSpPr>
          <p:spPr bwMode="auto">
            <a:xfrm>
              <a:off x="3014041" y="2394842"/>
              <a:ext cx="0" cy="144229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  <p:sp>
          <p:nvSpPr>
            <p:cNvPr id="399" name="Line 17"/>
            <p:cNvSpPr>
              <a:spLocks noChangeShapeType="1"/>
            </p:cNvSpPr>
            <p:nvPr/>
          </p:nvSpPr>
          <p:spPr bwMode="auto">
            <a:xfrm>
              <a:off x="3230083" y="2394842"/>
              <a:ext cx="0" cy="144229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  <p:sp>
          <p:nvSpPr>
            <p:cNvPr id="400" name="Line 18"/>
            <p:cNvSpPr>
              <a:spLocks noChangeShapeType="1"/>
            </p:cNvSpPr>
            <p:nvPr/>
          </p:nvSpPr>
          <p:spPr bwMode="auto">
            <a:xfrm>
              <a:off x="3446126" y="2394842"/>
              <a:ext cx="0" cy="144229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  <p:sp>
          <p:nvSpPr>
            <p:cNvPr id="401" name="Line 19"/>
            <p:cNvSpPr>
              <a:spLocks noChangeShapeType="1"/>
            </p:cNvSpPr>
            <p:nvPr/>
          </p:nvSpPr>
          <p:spPr bwMode="auto">
            <a:xfrm>
              <a:off x="3662168" y="2394842"/>
              <a:ext cx="0" cy="144229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  <p:sp>
          <p:nvSpPr>
            <p:cNvPr id="402" name="Line 21"/>
            <p:cNvSpPr>
              <a:spLocks noChangeShapeType="1"/>
            </p:cNvSpPr>
            <p:nvPr/>
          </p:nvSpPr>
          <p:spPr bwMode="auto">
            <a:xfrm>
              <a:off x="4094253" y="2394842"/>
              <a:ext cx="0" cy="144229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  <p:sp>
          <p:nvSpPr>
            <p:cNvPr id="403" name="Line 22"/>
            <p:cNvSpPr>
              <a:spLocks noChangeShapeType="1"/>
            </p:cNvSpPr>
            <p:nvPr/>
          </p:nvSpPr>
          <p:spPr bwMode="auto">
            <a:xfrm>
              <a:off x="4310295" y="2394842"/>
              <a:ext cx="0" cy="144229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  <p:sp>
          <p:nvSpPr>
            <p:cNvPr id="404" name="Line 23"/>
            <p:cNvSpPr>
              <a:spLocks noChangeShapeType="1"/>
            </p:cNvSpPr>
            <p:nvPr/>
          </p:nvSpPr>
          <p:spPr bwMode="auto">
            <a:xfrm>
              <a:off x="4526337" y="2394842"/>
              <a:ext cx="0" cy="144229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  <p:sp>
          <p:nvSpPr>
            <p:cNvPr id="405" name="Line 24"/>
            <p:cNvSpPr>
              <a:spLocks noChangeShapeType="1"/>
            </p:cNvSpPr>
            <p:nvPr/>
          </p:nvSpPr>
          <p:spPr bwMode="auto">
            <a:xfrm>
              <a:off x="4742380" y="2394842"/>
              <a:ext cx="0" cy="144229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  <p:sp>
          <p:nvSpPr>
            <p:cNvPr id="406" name="Line 25"/>
            <p:cNvSpPr>
              <a:spLocks noChangeShapeType="1"/>
            </p:cNvSpPr>
            <p:nvPr/>
          </p:nvSpPr>
          <p:spPr bwMode="auto">
            <a:xfrm>
              <a:off x="4958422" y="2348880"/>
              <a:ext cx="0" cy="228229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  <p:sp>
          <p:nvSpPr>
            <p:cNvPr id="407" name="Line 26"/>
            <p:cNvSpPr>
              <a:spLocks noChangeShapeType="1"/>
            </p:cNvSpPr>
            <p:nvPr/>
          </p:nvSpPr>
          <p:spPr bwMode="auto">
            <a:xfrm>
              <a:off x="5174464" y="2394842"/>
              <a:ext cx="0" cy="144229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  <p:sp>
          <p:nvSpPr>
            <p:cNvPr id="408" name="Line 27"/>
            <p:cNvSpPr>
              <a:spLocks noChangeShapeType="1"/>
            </p:cNvSpPr>
            <p:nvPr/>
          </p:nvSpPr>
          <p:spPr bwMode="auto">
            <a:xfrm>
              <a:off x="5390506" y="2394842"/>
              <a:ext cx="0" cy="144229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  <p:sp>
          <p:nvSpPr>
            <p:cNvPr id="409" name="Line 28"/>
            <p:cNvSpPr>
              <a:spLocks noChangeShapeType="1"/>
            </p:cNvSpPr>
            <p:nvPr/>
          </p:nvSpPr>
          <p:spPr bwMode="auto">
            <a:xfrm>
              <a:off x="5606549" y="2394842"/>
              <a:ext cx="0" cy="144229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  <p:sp>
          <p:nvSpPr>
            <p:cNvPr id="410" name="Line 29"/>
            <p:cNvSpPr>
              <a:spLocks noChangeShapeType="1"/>
            </p:cNvSpPr>
            <p:nvPr/>
          </p:nvSpPr>
          <p:spPr bwMode="auto">
            <a:xfrm>
              <a:off x="5822591" y="2394842"/>
              <a:ext cx="0" cy="144229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  <p:sp>
          <p:nvSpPr>
            <p:cNvPr id="411" name="Line 30"/>
            <p:cNvSpPr>
              <a:spLocks noChangeShapeType="1"/>
            </p:cNvSpPr>
            <p:nvPr/>
          </p:nvSpPr>
          <p:spPr bwMode="auto">
            <a:xfrm>
              <a:off x="6254676" y="2394842"/>
              <a:ext cx="0" cy="144229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  <p:sp>
          <p:nvSpPr>
            <p:cNvPr id="412" name="Line 31"/>
            <p:cNvSpPr>
              <a:spLocks noChangeShapeType="1"/>
            </p:cNvSpPr>
            <p:nvPr/>
          </p:nvSpPr>
          <p:spPr bwMode="auto">
            <a:xfrm>
              <a:off x="6470718" y="2394842"/>
              <a:ext cx="0" cy="144229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  <p:sp>
          <p:nvSpPr>
            <p:cNvPr id="413" name="Line 32"/>
            <p:cNvSpPr>
              <a:spLocks noChangeShapeType="1"/>
            </p:cNvSpPr>
            <p:nvPr/>
          </p:nvSpPr>
          <p:spPr bwMode="auto">
            <a:xfrm>
              <a:off x="6686760" y="2394842"/>
              <a:ext cx="0" cy="144229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  <p:sp>
          <p:nvSpPr>
            <p:cNvPr id="414" name="Line 33"/>
            <p:cNvSpPr>
              <a:spLocks noChangeShapeType="1"/>
            </p:cNvSpPr>
            <p:nvPr/>
          </p:nvSpPr>
          <p:spPr bwMode="auto">
            <a:xfrm>
              <a:off x="6902803" y="2394842"/>
              <a:ext cx="0" cy="144229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  <p:sp>
          <p:nvSpPr>
            <p:cNvPr id="415" name="Line 34"/>
            <p:cNvSpPr>
              <a:spLocks noChangeShapeType="1"/>
            </p:cNvSpPr>
            <p:nvPr/>
          </p:nvSpPr>
          <p:spPr bwMode="auto">
            <a:xfrm>
              <a:off x="7118845" y="2348880"/>
              <a:ext cx="0" cy="228229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  <p:sp>
          <p:nvSpPr>
            <p:cNvPr id="416" name="Line 35"/>
            <p:cNvSpPr>
              <a:spLocks noChangeShapeType="1"/>
            </p:cNvSpPr>
            <p:nvPr/>
          </p:nvSpPr>
          <p:spPr bwMode="auto">
            <a:xfrm>
              <a:off x="7334887" y="2394842"/>
              <a:ext cx="0" cy="144229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  <p:sp>
          <p:nvSpPr>
            <p:cNvPr id="417" name="Line 36"/>
            <p:cNvSpPr>
              <a:spLocks noChangeShapeType="1"/>
            </p:cNvSpPr>
            <p:nvPr/>
          </p:nvSpPr>
          <p:spPr bwMode="auto">
            <a:xfrm>
              <a:off x="7550929" y="2394842"/>
              <a:ext cx="0" cy="144229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  <p:sp>
          <p:nvSpPr>
            <p:cNvPr id="418" name="Line 37"/>
            <p:cNvSpPr>
              <a:spLocks noChangeShapeType="1"/>
            </p:cNvSpPr>
            <p:nvPr/>
          </p:nvSpPr>
          <p:spPr bwMode="auto">
            <a:xfrm>
              <a:off x="7766972" y="2394842"/>
              <a:ext cx="0" cy="144229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  <p:sp>
          <p:nvSpPr>
            <p:cNvPr id="419" name="Line 38"/>
            <p:cNvSpPr>
              <a:spLocks noChangeShapeType="1"/>
            </p:cNvSpPr>
            <p:nvPr/>
          </p:nvSpPr>
          <p:spPr bwMode="auto">
            <a:xfrm>
              <a:off x="7983014" y="2394842"/>
              <a:ext cx="0" cy="144229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  <p:sp>
          <p:nvSpPr>
            <p:cNvPr id="420" name="Line 19"/>
            <p:cNvSpPr>
              <a:spLocks noChangeShapeType="1"/>
            </p:cNvSpPr>
            <p:nvPr/>
          </p:nvSpPr>
          <p:spPr bwMode="auto">
            <a:xfrm>
              <a:off x="3878210" y="2394842"/>
              <a:ext cx="0" cy="144229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  <p:sp>
          <p:nvSpPr>
            <p:cNvPr id="421" name="Line 19"/>
            <p:cNvSpPr>
              <a:spLocks noChangeShapeType="1"/>
            </p:cNvSpPr>
            <p:nvPr/>
          </p:nvSpPr>
          <p:spPr bwMode="auto">
            <a:xfrm>
              <a:off x="6038633" y="2394842"/>
              <a:ext cx="0" cy="144229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  <p:sp>
          <p:nvSpPr>
            <p:cNvPr id="422" name="Line 19"/>
            <p:cNvSpPr>
              <a:spLocks noChangeShapeType="1"/>
            </p:cNvSpPr>
            <p:nvPr/>
          </p:nvSpPr>
          <p:spPr bwMode="auto">
            <a:xfrm>
              <a:off x="8199056" y="2394842"/>
              <a:ext cx="0" cy="144229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  <p:sp>
          <p:nvSpPr>
            <p:cNvPr id="423" name="Line 19"/>
            <p:cNvSpPr>
              <a:spLocks noChangeShapeType="1"/>
            </p:cNvSpPr>
            <p:nvPr/>
          </p:nvSpPr>
          <p:spPr bwMode="auto">
            <a:xfrm>
              <a:off x="1717787" y="2394842"/>
              <a:ext cx="0" cy="144229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  <p:sp>
          <p:nvSpPr>
            <p:cNvPr id="424" name="Text Box 42"/>
            <p:cNvSpPr txBox="1">
              <a:spLocks noChangeArrowheads="1"/>
            </p:cNvSpPr>
            <p:nvPr/>
          </p:nvSpPr>
          <p:spPr bwMode="auto">
            <a:xfrm>
              <a:off x="2546411" y="2517550"/>
              <a:ext cx="503176" cy="3661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altLang="ja-JP" sz="1800" kern="0" dirty="0">
                  <a:solidFill>
                    <a:srgbClr val="000000"/>
                  </a:solidFill>
                  <a:latin typeface="+mj-ea"/>
                  <a:ea typeface="+mj-ea"/>
                </a:rPr>
                <a:t>50</a:t>
              </a:r>
            </a:p>
          </p:txBody>
        </p:sp>
        <p:sp>
          <p:nvSpPr>
            <p:cNvPr id="425" name="Text Box 42"/>
            <p:cNvSpPr txBox="1">
              <a:spLocks noChangeArrowheads="1"/>
            </p:cNvSpPr>
            <p:nvPr/>
          </p:nvSpPr>
          <p:spPr bwMode="auto">
            <a:xfrm>
              <a:off x="3655194" y="2530229"/>
              <a:ext cx="503176" cy="3661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altLang="ja-JP" sz="1800" kern="0" dirty="0">
                  <a:solidFill>
                    <a:srgbClr val="000000"/>
                  </a:solidFill>
                  <a:latin typeface="+mj-ea"/>
                  <a:ea typeface="+mj-ea"/>
                </a:rPr>
                <a:t>55</a:t>
              </a:r>
            </a:p>
          </p:txBody>
        </p:sp>
        <p:sp>
          <p:nvSpPr>
            <p:cNvPr id="426" name="Text Box 42"/>
            <p:cNvSpPr txBox="1">
              <a:spLocks noChangeArrowheads="1"/>
            </p:cNvSpPr>
            <p:nvPr/>
          </p:nvSpPr>
          <p:spPr bwMode="auto">
            <a:xfrm>
              <a:off x="4738610" y="2534965"/>
              <a:ext cx="503176" cy="3661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altLang="ja-JP" sz="1800" kern="0" dirty="0">
                  <a:solidFill>
                    <a:srgbClr val="000000"/>
                  </a:solidFill>
                  <a:latin typeface="+mj-ea"/>
                  <a:ea typeface="+mj-ea"/>
                </a:rPr>
                <a:t>60</a:t>
              </a:r>
            </a:p>
          </p:txBody>
        </p:sp>
        <p:sp>
          <p:nvSpPr>
            <p:cNvPr id="427" name="Text Box 42"/>
            <p:cNvSpPr txBox="1">
              <a:spLocks noChangeArrowheads="1"/>
            </p:cNvSpPr>
            <p:nvPr/>
          </p:nvSpPr>
          <p:spPr bwMode="auto">
            <a:xfrm>
              <a:off x="5828345" y="2517550"/>
              <a:ext cx="503176" cy="3661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altLang="ja-JP" sz="1800" kern="0" dirty="0">
                  <a:solidFill>
                    <a:srgbClr val="000000"/>
                  </a:solidFill>
                  <a:latin typeface="+mj-ea"/>
                  <a:ea typeface="+mj-ea"/>
                </a:rPr>
                <a:t>65</a:t>
              </a:r>
            </a:p>
          </p:txBody>
        </p:sp>
        <p:sp>
          <p:nvSpPr>
            <p:cNvPr id="428" name="Text Box 42"/>
            <p:cNvSpPr txBox="1">
              <a:spLocks noChangeArrowheads="1"/>
            </p:cNvSpPr>
            <p:nvPr/>
          </p:nvSpPr>
          <p:spPr bwMode="auto">
            <a:xfrm>
              <a:off x="6895828" y="2530228"/>
              <a:ext cx="503176" cy="3661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altLang="ja-JP" sz="1800" kern="0" dirty="0">
                  <a:solidFill>
                    <a:srgbClr val="000000"/>
                  </a:solidFill>
                  <a:latin typeface="+mj-ea"/>
                  <a:ea typeface="+mj-ea"/>
                </a:rPr>
                <a:t>70</a:t>
              </a:r>
            </a:p>
          </p:txBody>
        </p:sp>
        <p:sp>
          <p:nvSpPr>
            <p:cNvPr id="429" name="Text Box 42"/>
            <p:cNvSpPr txBox="1">
              <a:spLocks noChangeArrowheads="1"/>
            </p:cNvSpPr>
            <p:nvPr/>
          </p:nvSpPr>
          <p:spPr bwMode="auto">
            <a:xfrm>
              <a:off x="7983014" y="2530228"/>
              <a:ext cx="503176" cy="3661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altLang="ja-JP" sz="1800" kern="0" dirty="0">
                  <a:solidFill>
                    <a:srgbClr val="000000"/>
                  </a:solidFill>
                  <a:latin typeface="+mj-ea"/>
                  <a:ea typeface="+mj-ea"/>
                </a:rPr>
                <a:t>75</a:t>
              </a:r>
            </a:p>
          </p:txBody>
        </p:sp>
        <p:sp>
          <p:nvSpPr>
            <p:cNvPr id="430" name="Line 15"/>
            <p:cNvSpPr>
              <a:spLocks noChangeShapeType="1"/>
            </p:cNvSpPr>
            <p:nvPr/>
          </p:nvSpPr>
          <p:spPr bwMode="auto">
            <a:xfrm>
              <a:off x="3879321" y="2349424"/>
              <a:ext cx="0" cy="228229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  <p:sp>
          <p:nvSpPr>
            <p:cNvPr id="431" name="Line 15"/>
            <p:cNvSpPr>
              <a:spLocks noChangeShapeType="1"/>
            </p:cNvSpPr>
            <p:nvPr/>
          </p:nvSpPr>
          <p:spPr bwMode="auto">
            <a:xfrm>
              <a:off x="6042151" y="2349424"/>
              <a:ext cx="0" cy="228229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  <p:sp>
          <p:nvSpPr>
            <p:cNvPr id="432" name="Line 15"/>
            <p:cNvSpPr>
              <a:spLocks noChangeShapeType="1"/>
            </p:cNvSpPr>
            <p:nvPr/>
          </p:nvSpPr>
          <p:spPr bwMode="auto">
            <a:xfrm>
              <a:off x="8199056" y="2348880"/>
              <a:ext cx="0" cy="228229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  <p:sp>
          <p:nvSpPr>
            <p:cNvPr id="433" name="Line 15"/>
            <p:cNvSpPr>
              <a:spLocks noChangeShapeType="1"/>
            </p:cNvSpPr>
            <p:nvPr/>
          </p:nvSpPr>
          <p:spPr bwMode="auto">
            <a:xfrm>
              <a:off x="1717787" y="2366760"/>
              <a:ext cx="0" cy="228229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  <p:sp>
          <p:nvSpPr>
            <p:cNvPr id="434" name="Text Box 42"/>
            <p:cNvSpPr txBox="1">
              <a:spLocks noChangeArrowheads="1"/>
            </p:cNvSpPr>
            <p:nvPr/>
          </p:nvSpPr>
          <p:spPr bwMode="auto">
            <a:xfrm>
              <a:off x="8273376" y="2488202"/>
              <a:ext cx="701573" cy="3693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en-US" altLang="ja-JP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50" charset="-128"/>
                </a:rPr>
                <a:t>(</a:t>
              </a:r>
              <a:r>
                <a:rPr kumimoji="1" lang="ja-JP" altLang="en-US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50" charset="-128"/>
                </a:rPr>
                <a:t>回</a:t>
              </a:r>
              <a:r>
                <a:rPr kumimoji="1" lang="en-US" altLang="ja-JP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50" charset="-128"/>
                </a:rPr>
                <a:t>)</a:t>
              </a:r>
            </a:p>
          </p:txBody>
        </p:sp>
        <p:sp>
          <p:nvSpPr>
            <p:cNvPr id="435" name="Line 11"/>
            <p:cNvSpPr>
              <a:spLocks noChangeShapeType="1"/>
            </p:cNvSpPr>
            <p:nvPr/>
          </p:nvSpPr>
          <p:spPr bwMode="auto">
            <a:xfrm>
              <a:off x="842346" y="2380094"/>
              <a:ext cx="0" cy="144229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  <p:sp>
          <p:nvSpPr>
            <p:cNvPr id="436" name="Line 12"/>
            <p:cNvSpPr>
              <a:spLocks noChangeShapeType="1"/>
            </p:cNvSpPr>
            <p:nvPr/>
          </p:nvSpPr>
          <p:spPr bwMode="auto">
            <a:xfrm>
              <a:off x="1058388" y="2380094"/>
              <a:ext cx="0" cy="144229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  <p:sp>
          <p:nvSpPr>
            <p:cNvPr id="437" name="Line 13"/>
            <p:cNvSpPr>
              <a:spLocks noChangeShapeType="1"/>
            </p:cNvSpPr>
            <p:nvPr/>
          </p:nvSpPr>
          <p:spPr bwMode="auto">
            <a:xfrm>
              <a:off x="1274430" y="2380094"/>
              <a:ext cx="0" cy="144229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  <p:sp>
          <p:nvSpPr>
            <p:cNvPr id="438" name="Line 14"/>
            <p:cNvSpPr>
              <a:spLocks noChangeShapeType="1"/>
            </p:cNvSpPr>
            <p:nvPr/>
          </p:nvSpPr>
          <p:spPr bwMode="auto">
            <a:xfrm>
              <a:off x="1490472" y="2380094"/>
              <a:ext cx="0" cy="144229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  <p:sp>
          <p:nvSpPr>
            <p:cNvPr id="439" name="Line 15"/>
            <p:cNvSpPr>
              <a:spLocks noChangeShapeType="1"/>
            </p:cNvSpPr>
            <p:nvPr/>
          </p:nvSpPr>
          <p:spPr bwMode="auto">
            <a:xfrm>
              <a:off x="626303" y="2352012"/>
              <a:ext cx="0" cy="228229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  <p:sp>
          <p:nvSpPr>
            <p:cNvPr id="440" name="Text Box 42"/>
            <p:cNvSpPr txBox="1">
              <a:spLocks noChangeArrowheads="1"/>
            </p:cNvSpPr>
            <p:nvPr/>
          </p:nvSpPr>
          <p:spPr bwMode="auto">
            <a:xfrm>
              <a:off x="380011" y="2551127"/>
              <a:ext cx="503176" cy="3661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altLang="ja-JP" sz="1800" kern="0" dirty="0">
                  <a:solidFill>
                    <a:srgbClr val="000000"/>
                  </a:solidFill>
                  <a:latin typeface="+mj-ea"/>
                  <a:ea typeface="+mj-ea"/>
                </a:rPr>
                <a:t>40</a:t>
              </a:r>
            </a:p>
          </p:txBody>
        </p:sp>
      </p:grpSp>
      <p:sp>
        <p:nvSpPr>
          <p:cNvPr id="441" name="AutoShape 3"/>
          <p:cNvSpPr>
            <a:spLocks noChangeArrowheads="1"/>
          </p:cNvSpPr>
          <p:nvPr/>
        </p:nvSpPr>
        <p:spPr bwMode="auto">
          <a:xfrm>
            <a:off x="1277445" y="873750"/>
            <a:ext cx="7264191" cy="515480"/>
          </a:xfrm>
          <a:prstGeom prst="wedgeRoundRectCallout">
            <a:avLst>
              <a:gd name="adj1" fmla="val -53417"/>
              <a:gd name="adj2" fmla="val 2356"/>
              <a:gd name="adj3" fmla="val 16667"/>
            </a:avLst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eaLnBrk="1" hangingPunct="1"/>
            <a:r>
              <a:rPr kumimoji="0" lang="ja-JP" altLang="en-US" sz="1600" kern="0" dirty="0" smtClean="0">
                <a:solidFill>
                  <a:prstClr val="black"/>
                </a:solidFill>
                <a:latin typeface="Cambria Math" panose="02040503050406030204" pitchFamily="18" charset="0"/>
                <a:ea typeface="AR P丸ゴシック体M" panose="020F0600000000000000" pitchFamily="50" charset="-128"/>
              </a:rPr>
              <a:t>それぞれのドットプロットの、とんだ回数の平均値を表すところに↑を書きましょう。</a:t>
            </a:r>
            <a:endParaRPr kumimoji="0" lang="ja-JP" altLang="en-US" sz="1600" kern="0" dirty="0">
              <a:solidFill>
                <a:prstClr val="black"/>
              </a:solidFill>
              <a:latin typeface="Cambria Math" panose="02040503050406030204" pitchFamily="18" charset="0"/>
              <a:ea typeface="AR P丸ゴシック体M" panose="020F0600000000000000" pitchFamily="50" charset="-128"/>
            </a:endParaRPr>
          </a:p>
        </p:txBody>
      </p:sp>
      <p:pic>
        <p:nvPicPr>
          <p:cNvPr id="442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9266" y="825905"/>
            <a:ext cx="500116" cy="6987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14" name="上矢印 213"/>
          <p:cNvSpPr>
            <a:spLocks noChangeArrowheads="1"/>
          </p:cNvSpPr>
          <p:nvPr/>
        </p:nvSpPr>
        <p:spPr bwMode="auto">
          <a:xfrm>
            <a:off x="5753337" y="2247709"/>
            <a:ext cx="190500" cy="320675"/>
          </a:xfrm>
          <a:prstGeom prst="upArrow">
            <a:avLst>
              <a:gd name="adj1" fmla="val 50000"/>
              <a:gd name="adj2" fmla="val 50118"/>
            </a:avLst>
          </a:prstGeom>
          <a:solidFill>
            <a:srgbClr val="FF0000"/>
          </a:solidFill>
          <a:ln w="28575" algn="ctr">
            <a:solidFill>
              <a:srgbClr val="FF0000"/>
            </a:solidFill>
            <a:round/>
            <a:headEnd/>
            <a:tailEnd/>
          </a:ln>
        </p:spPr>
        <p:txBody>
          <a:bodyPr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ja-JP" altLang="en-US" sz="2400">
              <a:latin typeface="Calibri" panose="020F0502020204030204" pitchFamily="34" charset="0"/>
            </a:endParaRPr>
          </a:p>
        </p:txBody>
      </p:sp>
      <p:sp>
        <p:nvSpPr>
          <p:cNvPr id="215" name="上矢印 214"/>
          <p:cNvSpPr>
            <a:spLocks noChangeArrowheads="1"/>
          </p:cNvSpPr>
          <p:nvPr/>
        </p:nvSpPr>
        <p:spPr bwMode="auto">
          <a:xfrm>
            <a:off x="5753241" y="3713660"/>
            <a:ext cx="190500" cy="320675"/>
          </a:xfrm>
          <a:prstGeom prst="upArrow">
            <a:avLst>
              <a:gd name="adj1" fmla="val 50000"/>
              <a:gd name="adj2" fmla="val 50118"/>
            </a:avLst>
          </a:prstGeom>
          <a:solidFill>
            <a:srgbClr val="FF0000"/>
          </a:solidFill>
          <a:ln w="28575" algn="ctr">
            <a:solidFill>
              <a:srgbClr val="FF0000"/>
            </a:solidFill>
            <a:round/>
            <a:headEnd/>
            <a:tailEnd/>
          </a:ln>
        </p:spPr>
        <p:txBody>
          <a:bodyPr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ja-JP" altLang="en-US" sz="2400">
              <a:latin typeface="Calibri" panose="020F0502020204030204" pitchFamily="34" charset="0"/>
            </a:endParaRPr>
          </a:p>
        </p:txBody>
      </p:sp>
      <p:sp>
        <p:nvSpPr>
          <p:cNvPr id="216" name="上矢印 215"/>
          <p:cNvSpPr>
            <a:spLocks noChangeArrowheads="1"/>
          </p:cNvSpPr>
          <p:nvPr/>
        </p:nvSpPr>
        <p:spPr bwMode="auto">
          <a:xfrm>
            <a:off x="5587464" y="5224944"/>
            <a:ext cx="190500" cy="320675"/>
          </a:xfrm>
          <a:prstGeom prst="upArrow">
            <a:avLst>
              <a:gd name="adj1" fmla="val 50000"/>
              <a:gd name="adj2" fmla="val 50118"/>
            </a:avLst>
          </a:prstGeom>
          <a:solidFill>
            <a:srgbClr val="FF0000"/>
          </a:solidFill>
          <a:ln w="28575" algn="ctr">
            <a:solidFill>
              <a:srgbClr val="FF0000"/>
            </a:solidFill>
            <a:round/>
            <a:headEnd/>
            <a:tailEnd/>
          </a:ln>
        </p:spPr>
        <p:txBody>
          <a:bodyPr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ja-JP" altLang="en-US" sz="2400" dirty="0">
              <a:latin typeface="Calibri" panose="020F0502020204030204" pitchFamily="34" charset="0"/>
            </a:endParaRPr>
          </a:p>
        </p:txBody>
      </p:sp>
      <p:sp>
        <p:nvSpPr>
          <p:cNvPr id="217" name="AutoShape 3"/>
          <p:cNvSpPr>
            <a:spLocks noChangeArrowheads="1"/>
          </p:cNvSpPr>
          <p:nvPr/>
        </p:nvSpPr>
        <p:spPr bwMode="auto">
          <a:xfrm>
            <a:off x="1295821" y="5946701"/>
            <a:ext cx="5386013" cy="515480"/>
          </a:xfrm>
          <a:prstGeom prst="wedgeRoundRectCallout">
            <a:avLst>
              <a:gd name="adj1" fmla="val -53417"/>
              <a:gd name="adj2" fmla="val 2356"/>
              <a:gd name="adj3" fmla="val 16667"/>
            </a:avLst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eaLnBrk="1" hangingPunct="1"/>
            <a:r>
              <a:rPr kumimoji="0" lang="ja-JP" altLang="en-US" sz="1600" kern="0" dirty="0" smtClean="0">
                <a:solidFill>
                  <a:prstClr val="black"/>
                </a:solidFill>
                <a:latin typeface="Cambria Math" panose="02040503050406030204" pitchFamily="18" charset="0"/>
                <a:ea typeface="AR P丸ゴシック体M" panose="020F0600000000000000" pitchFamily="50" charset="-128"/>
              </a:rPr>
              <a:t>とんだ回数はいつも平均値の近くに集まるといえますか。</a:t>
            </a:r>
            <a:endParaRPr kumimoji="0" lang="ja-JP" altLang="en-US" sz="1600" kern="0" dirty="0">
              <a:solidFill>
                <a:prstClr val="black"/>
              </a:solidFill>
              <a:latin typeface="Cambria Math" panose="02040503050406030204" pitchFamily="18" charset="0"/>
              <a:ea typeface="AR P丸ゴシック体M" panose="020F0600000000000000" pitchFamily="50" charset="-128"/>
            </a:endParaRPr>
          </a:p>
        </p:txBody>
      </p:sp>
      <p:pic>
        <p:nvPicPr>
          <p:cNvPr id="218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7642" y="5898856"/>
            <a:ext cx="500116" cy="6987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19" name="角丸四角形吹き出し 218"/>
          <p:cNvSpPr>
            <a:spLocks noChangeArrowheads="1"/>
          </p:cNvSpPr>
          <p:nvPr/>
        </p:nvSpPr>
        <p:spPr bwMode="auto">
          <a:xfrm>
            <a:off x="6981717" y="6021399"/>
            <a:ext cx="1350420" cy="428578"/>
          </a:xfrm>
          <a:prstGeom prst="wedgeRoundRectCallout">
            <a:avLst>
              <a:gd name="adj1" fmla="val 57687"/>
              <a:gd name="adj2" fmla="val 29745"/>
              <a:gd name="adj3" fmla="val 16667"/>
            </a:avLst>
          </a:prstGeom>
          <a:noFill/>
          <a:ln w="28575" algn="ctr">
            <a:solidFill>
              <a:srgbClr val="FFCC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ja-JP" altLang="en-US" sz="1600" dirty="0" smtClean="0">
                <a:latin typeface="AR P丸ゴシック体M" panose="020F0600000000000000" pitchFamily="50" charset="-128"/>
                <a:ea typeface="AR P丸ゴシック体M" panose="020F0600000000000000" pitchFamily="50" charset="-128"/>
              </a:rPr>
              <a:t>いえない。</a:t>
            </a:r>
            <a:endParaRPr lang="ja-JP" altLang="en-US" sz="1600" dirty="0">
              <a:latin typeface="AR P丸ゴシック体M" panose="020F0600000000000000" pitchFamily="50" charset="-128"/>
              <a:ea typeface="AR P丸ゴシック体M" panose="020F0600000000000000" pitchFamily="50" charset="-128"/>
            </a:endParaRPr>
          </a:p>
        </p:txBody>
      </p:sp>
      <p:sp>
        <p:nvSpPr>
          <p:cNvPr id="220" name="角丸四角形吹き出し 219"/>
          <p:cNvSpPr/>
          <p:nvPr/>
        </p:nvSpPr>
        <p:spPr>
          <a:xfrm>
            <a:off x="6155015" y="2564236"/>
            <a:ext cx="1948013" cy="437281"/>
          </a:xfrm>
          <a:prstGeom prst="wedgeRoundRectCallout">
            <a:avLst>
              <a:gd name="adj1" fmla="val -61097"/>
              <a:gd name="adj2" fmla="val -33234"/>
              <a:gd name="adj3" fmla="val 16667"/>
            </a:avLst>
          </a:prstGeom>
          <a:noFill/>
          <a:ln w="28575">
            <a:solidFill>
              <a:srgbClr val="FF0000"/>
            </a:solidFill>
            <a:prstDash val="soli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t"/>
          <a:lstStyle/>
          <a:p>
            <a:pPr algn="ctr"/>
            <a:r>
              <a:rPr kumimoji="0" lang="ja-JP" altLang="en-US" sz="2000" kern="0" dirty="0" smtClean="0">
                <a:solidFill>
                  <a:schemeClr val="tx1"/>
                </a:solidFill>
                <a:latin typeface="Cambria Math" panose="02040503050406030204" pitchFamily="18" charset="0"/>
                <a:ea typeface="AR P丸ゴシック体M" panose="020F0600000000000000" pitchFamily="50" charset="-128"/>
              </a:rPr>
              <a:t>平均値は６２回</a:t>
            </a:r>
            <a:endParaRPr kumimoji="0" lang="ja-JP" altLang="en-US" sz="2000" kern="0" dirty="0">
              <a:solidFill>
                <a:schemeClr val="tx1"/>
              </a:solidFill>
              <a:latin typeface="Cambria Math" panose="02040503050406030204" pitchFamily="18" charset="0"/>
              <a:ea typeface="AR P丸ゴシック体M" panose="020F0600000000000000" pitchFamily="50" charset="-128"/>
            </a:endParaRPr>
          </a:p>
        </p:txBody>
      </p:sp>
      <p:sp>
        <p:nvSpPr>
          <p:cNvPr id="221" name="角丸四角形吹き出し 220"/>
          <p:cNvSpPr/>
          <p:nvPr/>
        </p:nvSpPr>
        <p:spPr>
          <a:xfrm>
            <a:off x="6173391" y="4065323"/>
            <a:ext cx="1948013" cy="437281"/>
          </a:xfrm>
          <a:prstGeom prst="wedgeRoundRectCallout">
            <a:avLst>
              <a:gd name="adj1" fmla="val -61097"/>
              <a:gd name="adj2" fmla="val -33234"/>
              <a:gd name="adj3" fmla="val 16667"/>
            </a:avLst>
          </a:prstGeom>
          <a:noFill/>
          <a:ln w="28575">
            <a:solidFill>
              <a:srgbClr val="FF0000"/>
            </a:solidFill>
            <a:prstDash val="soli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t"/>
          <a:lstStyle/>
          <a:p>
            <a:pPr algn="ctr"/>
            <a:r>
              <a:rPr kumimoji="0" lang="ja-JP" altLang="en-US" sz="2000" kern="0" dirty="0" smtClean="0">
                <a:solidFill>
                  <a:schemeClr val="tx1"/>
                </a:solidFill>
                <a:latin typeface="Cambria Math" panose="02040503050406030204" pitchFamily="18" charset="0"/>
                <a:ea typeface="AR P丸ゴシック体M" panose="020F0600000000000000" pitchFamily="50" charset="-128"/>
              </a:rPr>
              <a:t>平均値は６２回</a:t>
            </a:r>
            <a:endParaRPr kumimoji="0" lang="ja-JP" altLang="en-US" sz="2000" kern="0" dirty="0">
              <a:solidFill>
                <a:schemeClr val="tx1"/>
              </a:solidFill>
              <a:latin typeface="Cambria Math" panose="02040503050406030204" pitchFamily="18" charset="0"/>
              <a:ea typeface="AR P丸ゴシック体M" panose="020F0600000000000000" pitchFamily="50" charset="-128"/>
            </a:endParaRPr>
          </a:p>
        </p:txBody>
      </p:sp>
      <p:sp>
        <p:nvSpPr>
          <p:cNvPr id="222" name="角丸四角形吹き出し 221"/>
          <p:cNvSpPr/>
          <p:nvPr/>
        </p:nvSpPr>
        <p:spPr>
          <a:xfrm>
            <a:off x="5989129" y="5501566"/>
            <a:ext cx="1948013" cy="437281"/>
          </a:xfrm>
          <a:prstGeom prst="wedgeRoundRectCallout">
            <a:avLst>
              <a:gd name="adj1" fmla="val -61097"/>
              <a:gd name="adj2" fmla="val -33234"/>
              <a:gd name="adj3" fmla="val 16667"/>
            </a:avLst>
          </a:prstGeom>
          <a:noFill/>
          <a:ln w="28575">
            <a:solidFill>
              <a:srgbClr val="FF0000"/>
            </a:solidFill>
            <a:prstDash val="soli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t"/>
          <a:lstStyle/>
          <a:p>
            <a:pPr algn="ctr"/>
            <a:r>
              <a:rPr kumimoji="0" lang="ja-JP" altLang="en-US" sz="2000" kern="0" dirty="0" smtClean="0">
                <a:solidFill>
                  <a:schemeClr val="tx1"/>
                </a:solidFill>
                <a:latin typeface="Cambria Math" panose="02040503050406030204" pitchFamily="18" charset="0"/>
                <a:ea typeface="AR P丸ゴシック体M" panose="020F0600000000000000" pitchFamily="50" charset="-128"/>
              </a:rPr>
              <a:t>平均値は６１回</a:t>
            </a:r>
            <a:endParaRPr kumimoji="0" lang="ja-JP" altLang="en-US" sz="2000" kern="0" dirty="0">
              <a:solidFill>
                <a:schemeClr val="tx1"/>
              </a:solidFill>
              <a:latin typeface="Cambria Math" panose="02040503050406030204" pitchFamily="18" charset="0"/>
              <a:ea typeface="AR P丸ゴシック体M" panose="020F0600000000000000" pitchFamily="50" charset="-128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346263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4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2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2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2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2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2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2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500"/>
                            </p:stCondLst>
                            <p:childTnLst>
                              <p:par>
                                <p:cTn id="4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2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2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1" grpId="0" animBg="1"/>
      <p:bldP spid="214" grpId="0" animBg="1"/>
      <p:bldP spid="215" grpId="0" animBg="1"/>
      <p:bldP spid="216" grpId="0" animBg="1"/>
      <p:bldP spid="217" grpId="0" animBg="1"/>
      <p:bldP spid="219" grpId="0" animBg="1"/>
      <p:bldP spid="220" grpId="0" animBg="1"/>
      <p:bldP spid="221" grpId="0" animBg="1"/>
      <p:bldP spid="22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AutoShape 3"/>
          <p:cNvSpPr>
            <a:spLocks noChangeArrowheads="1"/>
          </p:cNvSpPr>
          <p:nvPr/>
        </p:nvSpPr>
        <p:spPr bwMode="auto">
          <a:xfrm>
            <a:off x="981576" y="295183"/>
            <a:ext cx="7279941" cy="1113762"/>
          </a:xfrm>
          <a:prstGeom prst="wedgeRoundRectCallout">
            <a:avLst>
              <a:gd name="adj1" fmla="val -53417"/>
              <a:gd name="adj2" fmla="val 2356"/>
              <a:gd name="adj3" fmla="val 16667"/>
            </a:avLst>
          </a:prstGeom>
          <a:solidFill>
            <a:srgbClr val="FFA7C4"/>
          </a:solidFill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t"/>
          <a:lstStyle/>
          <a:p>
            <a:pPr eaLnBrk="1" hangingPunct="1"/>
            <a:r>
              <a:rPr kumimoji="0" lang="en-US" altLang="ja-JP" sz="2000" kern="0" dirty="0" smtClean="0">
                <a:solidFill>
                  <a:prstClr val="black"/>
                </a:solidFill>
                <a:latin typeface="Cambria Math" panose="02040503050406030204" pitchFamily="18" charset="0"/>
                <a:ea typeface="AR P丸ゴシック体M" panose="020F0600000000000000" pitchFamily="50" charset="-128"/>
              </a:rPr>
              <a:t>【</a:t>
            </a:r>
            <a:r>
              <a:rPr kumimoji="0" lang="ja-JP" altLang="en-US" sz="2000" kern="0" dirty="0" smtClean="0">
                <a:solidFill>
                  <a:prstClr val="black"/>
                </a:solidFill>
                <a:latin typeface="Cambria Math" panose="02040503050406030204" pitchFamily="18" charset="0"/>
                <a:ea typeface="AR P丸ゴシック体M" panose="020F0600000000000000" pitchFamily="50" charset="-128"/>
              </a:rPr>
              <a:t>まとめ</a:t>
            </a:r>
            <a:r>
              <a:rPr kumimoji="0" lang="en-US" altLang="ja-JP" sz="2000" kern="0" dirty="0" smtClean="0">
                <a:solidFill>
                  <a:prstClr val="black"/>
                </a:solidFill>
                <a:latin typeface="Cambria Math" panose="02040503050406030204" pitchFamily="18" charset="0"/>
                <a:ea typeface="AR P丸ゴシック体M" panose="020F0600000000000000" pitchFamily="50" charset="-128"/>
              </a:rPr>
              <a:t>】</a:t>
            </a:r>
            <a:r>
              <a:rPr kumimoji="0" lang="ja-JP" altLang="en-US" sz="2000" kern="0" dirty="0" smtClean="0">
                <a:solidFill>
                  <a:prstClr val="black"/>
                </a:solidFill>
                <a:latin typeface="Cambria Math" panose="02040503050406030204" pitchFamily="18" charset="0"/>
                <a:ea typeface="AR P丸ゴシック体M" panose="020F0600000000000000" pitchFamily="50" charset="-128"/>
              </a:rPr>
              <a:t>　データを、ドットプロットに表すと、平均値を調べてだけではわからない、ちらばりの様子がわかる。また、いくつかの集団のデータを比べるときに、最頻値を使うことがある。</a:t>
            </a:r>
            <a:endParaRPr kumimoji="0" lang="ja-JP" altLang="en-US" sz="2000" kern="0" dirty="0">
              <a:solidFill>
                <a:prstClr val="black"/>
              </a:solidFill>
              <a:latin typeface="Cambria Math" panose="02040503050406030204" pitchFamily="18" charset="0"/>
              <a:ea typeface="AR P丸ゴシック体M" panose="020F0600000000000000" pitchFamily="50" charset="-128"/>
            </a:endParaRPr>
          </a:p>
        </p:txBody>
      </p:sp>
      <p:pic>
        <p:nvPicPr>
          <p:cNvPr id="93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209971"/>
            <a:ext cx="500116" cy="6987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正方形/長方形 5"/>
          <p:cNvSpPr/>
          <p:nvPr/>
        </p:nvSpPr>
        <p:spPr>
          <a:xfrm>
            <a:off x="5485345" y="1816083"/>
            <a:ext cx="364202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ja-JP" altLang="en-US" sz="1400" b="1" dirty="0" smtClean="0">
                <a:solidFill>
                  <a:srgbClr val="000000"/>
                </a:solidFill>
                <a:latin typeface="Arial"/>
                <a:ea typeface="ＭＳ Ｐゴシック"/>
              </a:rPr>
              <a:t>①</a:t>
            </a:r>
            <a:endParaRPr lang="ja-JP" altLang="en-US" sz="1400" b="1" dirty="0">
              <a:solidFill>
                <a:srgbClr val="000000"/>
              </a:solidFill>
              <a:latin typeface="Arial"/>
              <a:ea typeface="ＭＳ Ｐゴシック"/>
            </a:endParaRPr>
          </a:p>
        </p:txBody>
      </p:sp>
      <p:sp>
        <p:nvSpPr>
          <p:cNvPr id="10" name="正方形/長方形 9"/>
          <p:cNvSpPr/>
          <p:nvPr/>
        </p:nvSpPr>
        <p:spPr>
          <a:xfrm>
            <a:off x="5293851" y="1816083"/>
            <a:ext cx="364202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ja-JP" altLang="en-US" sz="1400" b="1" dirty="0" smtClean="0">
                <a:solidFill>
                  <a:srgbClr val="000000"/>
                </a:solidFill>
                <a:latin typeface="Arial"/>
                <a:ea typeface="ＭＳ Ｐゴシック"/>
              </a:rPr>
              <a:t>②</a:t>
            </a:r>
            <a:endParaRPr lang="ja-JP" altLang="en-US" sz="1400" b="1" dirty="0">
              <a:solidFill>
                <a:srgbClr val="000000"/>
              </a:solidFill>
              <a:latin typeface="Arial"/>
              <a:ea typeface="ＭＳ Ｐゴシック"/>
            </a:endParaRPr>
          </a:p>
        </p:txBody>
      </p:sp>
      <p:sp>
        <p:nvSpPr>
          <p:cNvPr id="14" name="正方形/長方形 13"/>
          <p:cNvSpPr/>
          <p:nvPr/>
        </p:nvSpPr>
        <p:spPr>
          <a:xfrm>
            <a:off x="4732387" y="1816083"/>
            <a:ext cx="364202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ja-JP" altLang="en-US" sz="1400" b="1" dirty="0" smtClean="0">
                <a:solidFill>
                  <a:srgbClr val="000000"/>
                </a:solidFill>
                <a:latin typeface="Arial"/>
                <a:ea typeface="ＭＳ Ｐゴシック"/>
              </a:rPr>
              <a:t>③</a:t>
            </a:r>
            <a:endParaRPr lang="ja-JP" altLang="en-US" sz="1400" b="1" dirty="0">
              <a:solidFill>
                <a:srgbClr val="000000"/>
              </a:solidFill>
              <a:latin typeface="Arial"/>
              <a:ea typeface="ＭＳ Ｐゴシック"/>
            </a:endParaRPr>
          </a:p>
        </p:txBody>
      </p:sp>
      <p:sp>
        <p:nvSpPr>
          <p:cNvPr id="16" name="正方形/長方形 15"/>
          <p:cNvSpPr/>
          <p:nvPr/>
        </p:nvSpPr>
        <p:spPr>
          <a:xfrm>
            <a:off x="5675301" y="1816083"/>
            <a:ext cx="364202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ja-JP" altLang="en-US" sz="1400" b="1" dirty="0" smtClean="0">
                <a:solidFill>
                  <a:srgbClr val="000000"/>
                </a:solidFill>
                <a:latin typeface="Arial"/>
                <a:ea typeface="ＭＳ Ｐゴシック"/>
              </a:rPr>
              <a:t>④</a:t>
            </a:r>
            <a:endParaRPr lang="ja-JP" altLang="en-US" sz="1400" b="1" dirty="0">
              <a:solidFill>
                <a:srgbClr val="000000"/>
              </a:solidFill>
              <a:latin typeface="Arial"/>
              <a:ea typeface="ＭＳ Ｐゴシック"/>
            </a:endParaRPr>
          </a:p>
        </p:txBody>
      </p:sp>
      <p:sp>
        <p:nvSpPr>
          <p:cNvPr id="94" name="正方形/長方形 93"/>
          <p:cNvSpPr/>
          <p:nvPr/>
        </p:nvSpPr>
        <p:spPr>
          <a:xfrm>
            <a:off x="4341091" y="1816083"/>
            <a:ext cx="364203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ja-JP" altLang="en-US" sz="1400" b="1" dirty="0" smtClean="0">
                <a:solidFill>
                  <a:srgbClr val="000000"/>
                </a:solidFill>
                <a:latin typeface="Arial"/>
                <a:ea typeface="ＭＳ Ｐゴシック"/>
              </a:rPr>
              <a:t>⑤</a:t>
            </a:r>
            <a:endParaRPr lang="ja-JP" altLang="en-US" sz="1400" b="1" dirty="0">
              <a:solidFill>
                <a:srgbClr val="000000"/>
              </a:solidFill>
              <a:latin typeface="Arial"/>
              <a:ea typeface="ＭＳ Ｐゴシック"/>
            </a:endParaRPr>
          </a:p>
        </p:txBody>
      </p:sp>
      <p:sp>
        <p:nvSpPr>
          <p:cNvPr id="95" name="正方形/長方形 94"/>
          <p:cNvSpPr/>
          <p:nvPr/>
        </p:nvSpPr>
        <p:spPr>
          <a:xfrm>
            <a:off x="4541978" y="1816083"/>
            <a:ext cx="364203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ja-JP" altLang="en-US" sz="1400" b="1" dirty="0" smtClean="0">
                <a:solidFill>
                  <a:srgbClr val="000000"/>
                </a:solidFill>
                <a:latin typeface="Arial"/>
                <a:ea typeface="ＭＳ Ｐゴシック"/>
              </a:rPr>
              <a:t>⑥</a:t>
            </a:r>
            <a:endParaRPr lang="ja-JP" altLang="en-US" sz="1400" b="1" dirty="0">
              <a:solidFill>
                <a:srgbClr val="000000"/>
              </a:solidFill>
              <a:latin typeface="Arial"/>
              <a:ea typeface="ＭＳ Ｐゴシック"/>
            </a:endParaRPr>
          </a:p>
        </p:txBody>
      </p:sp>
      <p:sp>
        <p:nvSpPr>
          <p:cNvPr id="96" name="正方形/長方形 95"/>
          <p:cNvSpPr/>
          <p:nvPr/>
        </p:nvSpPr>
        <p:spPr>
          <a:xfrm>
            <a:off x="6045719" y="1816083"/>
            <a:ext cx="364203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ja-JP" altLang="en-US" sz="1400" b="1" dirty="0" smtClean="0">
                <a:solidFill>
                  <a:srgbClr val="000000"/>
                </a:solidFill>
                <a:latin typeface="Arial"/>
                <a:ea typeface="ＭＳ Ｐゴシック"/>
              </a:rPr>
              <a:t>⑦</a:t>
            </a:r>
            <a:endParaRPr lang="ja-JP" altLang="en-US" sz="1400" b="1" dirty="0">
              <a:solidFill>
                <a:srgbClr val="000000"/>
              </a:solidFill>
              <a:latin typeface="Arial"/>
              <a:ea typeface="ＭＳ Ｐゴシック"/>
            </a:endParaRPr>
          </a:p>
        </p:txBody>
      </p:sp>
      <p:sp>
        <p:nvSpPr>
          <p:cNvPr id="97" name="正方形/長方形 96"/>
          <p:cNvSpPr/>
          <p:nvPr/>
        </p:nvSpPr>
        <p:spPr>
          <a:xfrm>
            <a:off x="5862255" y="1816083"/>
            <a:ext cx="364203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ja-JP" altLang="en-US" sz="1400" b="1" dirty="0" smtClean="0">
                <a:solidFill>
                  <a:srgbClr val="000000"/>
                </a:solidFill>
                <a:latin typeface="Arial"/>
                <a:ea typeface="ＭＳ Ｐゴシック"/>
              </a:rPr>
              <a:t>⑧</a:t>
            </a:r>
            <a:endParaRPr lang="ja-JP" altLang="en-US" sz="1400" b="1" dirty="0">
              <a:solidFill>
                <a:srgbClr val="000000"/>
              </a:solidFill>
              <a:latin typeface="Arial"/>
              <a:ea typeface="ＭＳ Ｐゴシック"/>
            </a:endParaRPr>
          </a:p>
        </p:txBody>
      </p:sp>
      <p:sp>
        <p:nvSpPr>
          <p:cNvPr id="98" name="正方形/長方形 97"/>
          <p:cNvSpPr/>
          <p:nvPr/>
        </p:nvSpPr>
        <p:spPr>
          <a:xfrm>
            <a:off x="6613829" y="1816083"/>
            <a:ext cx="364203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ja-JP" altLang="en-US" sz="1400" b="1" dirty="0" smtClean="0">
                <a:solidFill>
                  <a:srgbClr val="000000"/>
                </a:solidFill>
                <a:latin typeface="Arial"/>
                <a:ea typeface="ＭＳ Ｐゴシック"/>
              </a:rPr>
              <a:t>⑨</a:t>
            </a:r>
            <a:endParaRPr lang="ja-JP" altLang="en-US" sz="1400" b="1" dirty="0">
              <a:solidFill>
                <a:srgbClr val="000000"/>
              </a:solidFill>
              <a:latin typeface="Arial"/>
              <a:ea typeface="ＭＳ Ｐゴシック"/>
            </a:endParaRPr>
          </a:p>
        </p:txBody>
      </p:sp>
      <p:sp>
        <p:nvSpPr>
          <p:cNvPr id="99" name="正方形/長方形 98"/>
          <p:cNvSpPr/>
          <p:nvPr/>
        </p:nvSpPr>
        <p:spPr>
          <a:xfrm>
            <a:off x="5676839" y="1631957"/>
            <a:ext cx="364202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ja-JP" altLang="en-US" sz="1400" b="1" dirty="0" smtClean="0">
                <a:solidFill>
                  <a:srgbClr val="000000"/>
                </a:solidFill>
                <a:latin typeface="Arial"/>
                <a:ea typeface="ＭＳ Ｐゴシック"/>
              </a:rPr>
              <a:t>⑩</a:t>
            </a:r>
            <a:endParaRPr lang="ja-JP" altLang="en-US" sz="1400" b="1" dirty="0">
              <a:solidFill>
                <a:srgbClr val="000000"/>
              </a:solidFill>
              <a:latin typeface="Arial"/>
              <a:ea typeface="ＭＳ Ｐゴシック"/>
            </a:endParaRPr>
          </a:p>
        </p:txBody>
      </p:sp>
      <p:sp>
        <p:nvSpPr>
          <p:cNvPr id="100" name="正方形/長方形 99"/>
          <p:cNvSpPr/>
          <p:nvPr/>
        </p:nvSpPr>
        <p:spPr>
          <a:xfrm>
            <a:off x="6803438" y="1816083"/>
            <a:ext cx="364202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ja-JP" altLang="en-US" sz="1400" b="1" dirty="0" smtClean="0">
                <a:solidFill>
                  <a:srgbClr val="000000"/>
                </a:solidFill>
                <a:latin typeface="Arial"/>
                <a:ea typeface="ＭＳ Ｐゴシック"/>
              </a:rPr>
              <a:t>⑪</a:t>
            </a:r>
            <a:endParaRPr lang="ja-JP" altLang="en-US" sz="1400" b="1" dirty="0">
              <a:solidFill>
                <a:srgbClr val="000000"/>
              </a:solidFill>
              <a:latin typeface="Arial"/>
              <a:ea typeface="ＭＳ Ｐゴシック"/>
            </a:endParaRPr>
          </a:p>
        </p:txBody>
      </p:sp>
      <p:sp>
        <p:nvSpPr>
          <p:cNvPr id="101" name="正方形/長方形 100"/>
          <p:cNvSpPr/>
          <p:nvPr/>
        </p:nvSpPr>
        <p:spPr>
          <a:xfrm>
            <a:off x="5856111" y="1625322"/>
            <a:ext cx="364202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ja-JP" altLang="en-US" sz="1400" b="1" dirty="0" smtClean="0">
                <a:solidFill>
                  <a:srgbClr val="000000"/>
                </a:solidFill>
                <a:latin typeface="Arial"/>
                <a:ea typeface="ＭＳ Ｐゴシック"/>
              </a:rPr>
              <a:t>⑫</a:t>
            </a:r>
            <a:endParaRPr lang="ja-JP" altLang="en-US" sz="1400" b="1" dirty="0">
              <a:solidFill>
                <a:srgbClr val="000000"/>
              </a:solidFill>
              <a:latin typeface="Arial"/>
              <a:ea typeface="ＭＳ Ｐゴシック"/>
            </a:endParaRPr>
          </a:p>
        </p:txBody>
      </p:sp>
      <p:sp>
        <p:nvSpPr>
          <p:cNvPr id="102" name="正方形/長方形 101"/>
          <p:cNvSpPr/>
          <p:nvPr/>
        </p:nvSpPr>
        <p:spPr>
          <a:xfrm>
            <a:off x="7183302" y="1816083"/>
            <a:ext cx="364202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ja-JP" altLang="en-US" sz="1400" b="1" dirty="0" smtClean="0">
                <a:solidFill>
                  <a:srgbClr val="000000"/>
                </a:solidFill>
                <a:latin typeface="Arial"/>
                <a:ea typeface="ＭＳ Ｐゴシック"/>
              </a:rPr>
              <a:t>⑬</a:t>
            </a:r>
            <a:endParaRPr lang="ja-JP" altLang="en-US" sz="1400" b="1" dirty="0">
              <a:solidFill>
                <a:srgbClr val="000000"/>
              </a:solidFill>
              <a:latin typeface="Arial"/>
              <a:ea typeface="ＭＳ Ｐゴシック"/>
            </a:endParaRPr>
          </a:p>
        </p:txBody>
      </p:sp>
      <p:sp>
        <p:nvSpPr>
          <p:cNvPr id="103" name="正方形/長方形 102"/>
          <p:cNvSpPr/>
          <p:nvPr/>
        </p:nvSpPr>
        <p:spPr>
          <a:xfrm>
            <a:off x="5681517" y="1445737"/>
            <a:ext cx="364202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ja-JP" altLang="en-US" sz="1400" b="1" dirty="0" smtClean="0">
                <a:solidFill>
                  <a:srgbClr val="000000"/>
                </a:solidFill>
                <a:latin typeface="Arial"/>
                <a:ea typeface="ＭＳ Ｐゴシック"/>
              </a:rPr>
              <a:t>⑭</a:t>
            </a:r>
            <a:endParaRPr lang="ja-JP" altLang="en-US" sz="1400" b="1" dirty="0">
              <a:solidFill>
                <a:srgbClr val="000000"/>
              </a:solidFill>
              <a:latin typeface="Arial"/>
              <a:ea typeface="ＭＳ Ｐゴシック"/>
            </a:endParaRPr>
          </a:p>
        </p:txBody>
      </p:sp>
      <p:sp>
        <p:nvSpPr>
          <p:cNvPr id="104" name="正方形/長方形 103"/>
          <p:cNvSpPr/>
          <p:nvPr/>
        </p:nvSpPr>
        <p:spPr>
          <a:xfrm>
            <a:off x="6418132" y="1816083"/>
            <a:ext cx="364202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ja-JP" altLang="en-US" sz="1400" b="1" dirty="0" smtClean="0">
                <a:solidFill>
                  <a:srgbClr val="000000"/>
                </a:solidFill>
                <a:latin typeface="Arial"/>
                <a:ea typeface="ＭＳ Ｐゴシック"/>
              </a:rPr>
              <a:t>⑮</a:t>
            </a:r>
            <a:endParaRPr lang="ja-JP" altLang="en-US" sz="1400" b="1" dirty="0">
              <a:solidFill>
                <a:srgbClr val="000000"/>
              </a:solidFill>
              <a:latin typeface="Arial"/>
              <a:ea typeface="ＭＳ Ｐゴシック"/>
            </a:endParaRPr>
          </a:p>
        </p:txBody>
      </p:sp>
      <p:sp>
        <p:nvSpPr>
          <p:cNvPr id="251" name="正方形/長方形 250"/>
          <p:cNvSpPr/>
          <p:nvPr/>
        </p:nvSpPr>
        <p:spPr>
          <a:xfrm>
            <a:off x="336873" y="1943982"/>
            <a:ext cx="125707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ja-JP" altLang="en-US" sz="1600" dirty="0" smtClean="0"/>
              <a:t>１組の</a:t>
            </a:r>
            <a:endParaRPr lang="en-US" altLang="ja-JP" sz="1600" dirty="0" smtClean="0"/>
          </a:p>
          <a:p>
            <a:pPr algn="ctr"/>
            <a:r>
              <a:rPr lang="ja-JP" altLang="en-US" sz="1600" dirty="0" smtClean="0"/>
              <a:t>ドットプロット</a:t>
            </a:r>
            <a:endParaRPr lang="ja-JP" altLang="en-US" sz="1600" dirty="0"/>
          </a:p>
        </p:txBody>
      </p:sp>
      <p:sp>
        <p:nvSpPr>
          <p:cNvPr id="252" name="正方形/長方形 251"/>
          <p:cNvSpPr/>
          <p:nvPr/>
        </p:nvSpPr>
        <p:spPr>
          <a:xfrm>
            <a:off x="317962" y="3412768"/>
            <a:ext cx="125707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ja-JP" altLang="en-US" sz="1600" dirty="0" smtClean="0"/>
              <a:t>２組の</a:t>
            </a:r>
            <a:endParaRPr lang="en-US" altLang="ja-JP" sz="1600" dirty="0" smtClean="0"/>
          </a:p>
          <a:p>
            <a:pPr algn="ctr"/>
            <a:r>
              <a:rPr lang="ja-JP" altLang="en-US" sz="1600" dirty="0" smtClean="0"/>
              <a:t>ドットプロット</a:t>
            </a:r>
            <a:endParaRPr lang="ja-JP" altLang="en-US" sz="1600" dirty="0"/>
          </a:p>
        </p:txBody>
      </p:sp>
      <p:sp>
        <p:nvSpPr>
          <p:cNvPr id="253" name="正方形/長方形 252"/>
          <p:cNvSpPr/>
          <p:nvPr/>
        </p:nvSpPr>
        <p:spPr>
          <a:xfrm>
            <a:off x="372959" y="4842574"/>
            <a:ext cx="125707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ja-JP" altLang="en-US" sz="1600" dirty="0" smtClean="0"/>
              <a:t>３組の</a:t>
            </a:r>
            <a:endParaRPr lang="en-US" altLang="ja-JP" sz="1600" dirty="0" smtClean="0"/>
          </a:p>
          <a:p>
            <a:pPr algn="ctr"/>
            <a:r>
              <a:rPr lang="ja-JP" altLang="en-US" sz="1600" dirty="0" smtClean="0"/>
              <a:t>ドットプロット</a:t>
            </a:r>
            <a:endParaRPr lang="ja-JP" altLang="en-US" sz="1600" dirty="0"/>
          </a:p>
        </p:txBody>
      </p:sp>
      <p:sp>
        <p:nvSpPr>
          <p:cNvPr id="255" name="正方形/長方形 254"/>
          <p:cNvSpPr/>
          <p:nvPr/>
        </p:nvSpPr>
        <p:spPr>
          <a:xfrm>
            <a:off x="4560615" y="4807416"/>
            <a:ext cx="364202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ja-JP" altLang="en-US" sz="1400" b="1" dirty="0" smtClean="0">
                <a:solidFill>
                  <a:srgbClr val="000000"/>
                </a:solidFill>
                <a:latin typeface="Arial"/>
                <a:ea typeface="ＭＳ Ｐゴシック"/>
              </a:rPr>
              <a:t>①</a:t>
            </a:r>
            <a:endParaRPr lang="ja-JP" altLang="en-US" sz="1400" b="1" dirty="0">
              <a:solidFill>
                <a:srgbClr val="000000"/>
              </a:solidFill>
              <a:latin typeface="Arial"/>
              <a:ea typeface="ＭＳ Ｐゴシック"/>
            </a:endParaRPr>
          </a:p>
        </p:txBody>
      </p:sp>
      <p:sp>
        <p:nvSpPr>
          <p:cNvPr id="256" name="正方形/長方形 255"/>
          <p:cNvSpPr/>
          <p:nvPr/>
        </p:nvSpPr>
        <p:spPr>
          <a:xfrm>
            <a:off x="5329936" y="4809417"/>
            <a:ext cx="364203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ja-JP" altLang="en-US" sz="1400" b="1" dirty="0" smtClean="0">
                <a:solidFill>
                  <a:srgbClr val="000000"/>
                </a:solidFill>
                <a:latin typeface="Arial"/>
                <a:ea typeface="ＭＳ Ｐゴシック"/>
              </a:rPr>
              <a:t>②</a:t>
            </a:r>
            <a:endParaRPr lang="ja-JP" altLang="en-US" sz="1400" b="1" dirty="0">
              <a:solidFill>
                <a:srgbClr val="000000"/>
              </a:solidFill>
              <a:latin typeface="Arial"/>
              <a:ea typeface="ＭＳ Ｐゴシック"/>
            </a:endParaRPr>
          </a:p>
        </p:txBody>
      </p:sp>
      <p:sp>
        <p:nvSpPr>
          <p:cNvPr id="257" name="正方形/長方形 256"/>
          <p:cNvSpPr/>
          <p:nvPr/>
        </p:nvSpPr>
        <p:spPr>
          <a:xfrm>
            <a:off x="5313844" y="4632378"/>
            <a:ext cx="364203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ja-JP" altLang="en-US" sz="1400" b="1" dirty="0" smtClean="0">
                <a:solidFill>
                  <a:srgbClr val="000000"/>
                </a:solidFill>
                <a:latin typeface="Arial"/>
                <a:ea typeface="ＭＳ Ｐゴシック"/>
              </a:rPr>
              <a:t>③</a:t>
            </a:r>
            <a:endParaRPr lang="ja-JP" altLang="en-US" sz="1400" b="1" dirty="0">
              <a:solidFill>
                <a:srgbClr val="000000"/>
              </a:solidFill>
              <a:latin typeface="Arial"/>
              <a:ea typeface="ＭＳ Ｐゴシック"/>
            </a:endParaRPr>
          </a:p>
        </p:txBody>
      </p:sp>
      <p:sp>
        <p:nvSpPr>
          <p:cNvPr id="258" name="正方形/長方形 257"/>
          <p:cNvSpPr/>
          <p:nvPr/>
        </p:nvSpPr>
        <p:spPr>
          <a:xfrm>
            <a:off x="4379797" y="4808980"/>
            <a:ext cx="364203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ja-JP" altLang="en-US" sz="1400" b="1" dirty="0" smtClean="0">
                <a:solidFill>
                  <a:srgbClr val="000000"/>
                </a:solidFill>
                <a:latin typeface="Arial"/>
                <a:ea typeface="ＭＳ Ｐゴシック"/>
              </a:rPr>
              <a:t>④</a:t>
            </a:r>
            <a:endParaRPr lang="ja-JP" altLang="en-US" sz="1400" b="1" dirty="0">
              <a:solidFill>
                <a:srgbClr val="000000"/>
              </a:solidFill>
              <a:latin typeface="Arial"/>
              <a:ea typeface="ＭＳ Ｐゴシック"/>
            </a:endParaRPr>
          </a:p>
        </p:txBody>
      </p:sp>
      <p:sp>
        <p:nvSpPr>
          <p:cNvPr id="259" name="正方形/長方形 258"/>
          <p:cNvSpPr/>
          <p:nvPr/>
        </p:nvSpPr>
        <p:spPr>
          <a:xfrm>
            <a:off x="5125415" y="4797722"/>
            <a:ext cx="364203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ja-JP" altLang="en-US" sz="1400" b="1" dirty="0" smtClean="0">
                <a:solidFill>
                  <a:srgbClr val="000000"/>
                </a:solidFill>
                <a:latin typeface="Arial"/>
                <a:ea typeface="ＭＳ Ｐゴシック"/>
              </a:rPr>
              <a:t>⑤</a:t>
            </a:r>
            <a:endParaRPr lang="ja-JP" altLang="en-US" sz="1400" b="1" dirty="0">
              <a:solidFill>
                <a:srgbClr val="000000"/>
              </a:solidFill>
              <a:latin typeface="Arial"/>
              <a:ea typeface="ＭＳ Ｐゴシック"/>
            </a:endParaRPr>
          </a:p>
        </p:txBody>
      </p:sp>
      <p:sp>
        <p:nvSpPr>
          <p:cNvPr id="260" name="正方形/長方形 259"/>
          <p:cNvSpPr/>
          <p:nvPr/>
        </p:nvSpPr>
        <p:spPr>
          <a:xfrm>
            <a:off x="4921406" y="4800191"/>
            <a:ext cx="364203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ja-JP" altLang="en-US" sz="1400" b="1" dirty="0" smtClean="0">
                <a:solidFill>
                  <a:srgbClr val="000000"/>
                </a:solidFill>
                <a:latin typeface="Arial"/>
                <a:ea typeface="ＭＳ Ｐゴシック"/>
              </a:rPr>
              <a:t>⑥</a:t>
            </a:r>
            <a:endParaRPr lang="ja-JP" altLang="en-US" sz="1400" b="1" dirty="0">
              <a:solidFill>
                <a:srgbClr val="000000"/>
              </a:solidFill>
              <a:latin typeface="Arial"/>
              <a:ea typeface="ＭＳ Ｐゴシック"/>
            </a:endParaRPr>
          </a:p>
        </p:txBody>
      </p:sp>
      <p:sp>
        <p:nvSpPr>
          <p:cNvPr id="261" name="正方形/長方形 260"/>
          <p:cNvSpPr/>
          <p:nvPr/>
        </p:nvSpPr>
        <p:spPr>
          <a:xfrm>
            <a:off x="4558909" y="4611308"/>
            <a:ext cx="364203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ja-JP" altLang="en-US" sz="1400" b="1" dirty="0" smtClean="0">
                <a:solidFill>
                  <a:srgbClr val="000000"/>
                </a:solidFill>
                <a:latin typeface="Arial"/>
                <a:ea typeface="ＭＳ Ｐゴシック"/>
              </a:rPr>
              <a:t>⑦</a:t>
            </a:r>
            <a:endParaRPr lang="ja-JP" altLang="en-US" sz="1400" b="1" dirty="0">
              <a:solidFill>
                <a:srgbClr val="000000"/>
              </a:solidFill>
              <a:latin typeface="Arial"/>
              <a:ea typeface="ＭＳ Ｐゴシック"/>
            </a:endParaRPr>
          </a:p>
        </p:txBody>
      </p:sp>
      <p:sp>
        <p:nvSpPr>
          <p:cNvPr id="262" name="正方形/長方形 261"/>
          <p:cNvSpPr/>
          <p:nvPr/>
        </p:nvSpPr>
        <p:spPr>
          <a:xfrm>
            <a:off x="4750171" y="4797722"/>
            <a:ext cx="364203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ja-JP" altLang="en-US" sz="1400" b="1" dirty="0" smtClean="0">
                <a:solidFill>
                  <a:srgbClr val="000000"/>
                </a:solidFill>
                <a:latin typeface="Arial"/>
                <a:ea typeface="ＭＳ Ｐゴシック"/>
              </a:rPr>
              <a:t>⑧</a:t>
            </a:r>
            <a:endParaRPr lang="ja-JP" altLang="en-US" sz="1400" b="1" dirty="0">
              <a:solidFill>
                <a:srgbClr val="000000"/>
              </a:solidFill>
              <a:latin typeface="Arial"/>
              <a:ea typeface="ＭＳ Ｐゴシック"/>
            </a:endParaRPr>
          </a:p>
        </p:txBody>
      </p:sp>
      <p:sp>
        <p:nvSpPr>
          <p:cNvPr id="263" name="正方形/長方形 262"/>
          <p:cNvSpPr/>
          <p:nvPr/>
        </p:nvSpPr>
        <p:spPr>
          <a:xfrm>
            <a:off x="5877073" y="4804162"/>
            <a:ext cx="364203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ja-JP" altLang="en-US" sz="1400" b="1" dirty="0" smtClean="0">
                <a:solidFill>
                  <a:srgbClr val="000000"/>
                </a:solidFill>
                <a:latin typeface="Arial"/>
                <a:ea typeface="ＭＳ Ｐゴシック"/>
              </a:rPr>
              <a:t>⑨</a:t>
            </a:r>
            <a:endParaRPr lang="ja-JP" altLang="en-US" sz="1400" b="1" dirty="0">
              <a:solidFill>
                <a:srgbClr val="000000"/>
              </a:solidFill>
              <a:latin typeface="Arial"/>
              <a:ea typeface="ＭＳ Ｐゴシック"/>
            </a:endParaRPr>
          </a:p>
        </p:txBody>
      </p:sp>
      <p:sp>
        <p:nvSpPr>
          <p:cNvPr id="264" name="正方形/長方形 263"/>
          <p:cNvSpPr/>
          <p:nvPr/>
        </p:nvSpPr>
        <p:spPr>
          <a:xfrm>
            <a:off x="1548309" y="4790770"/>
            <a:ext cx="364202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ja-JP" altLang="en-US" sz="1400" dirty="0" smtClean="0">
                <a:solidFill>
                  <a:srgbClr val="000000"/>
                </a:solidFill>
                <a:latin typeface="Arial"/>
                <a:ea typeface="ＭＳ Ｐゴシック"/>
              </a:rPr>
              <a:t>⑩</a:t>
            </a:r>
            <a:endParaRPr lang="ja-JP" altLang="en-US" sz="1400" dirty="0">
              <a:solidFill>
                <a:srgbClr val="000000"/>
              </a:solidFill>
              <a:latin typeface="Arial"/>
              <a:ea typeface="ＭＳ Ｐゴシック"/>
            </a:endParaRPr>
          </a:p>
        </p:txBody>
      </p:sp>
      <p:sp>
        <p:nvSpPr>
          <p:cNvPr id="265" name="正方形/長方形 264"/>
          <p:cNvSpPr/>
          <p:nvPr/>
        </p:nvSpPr>
        <p:spPr>
          <a:xfrm>
            <a:off x="6630995" y="4800191"/>
            <a:ext cx="364202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ja-JP" altLang="en-US" sz="1400" b="1" dirty="0" smtClean="0">
                <a:solidFill>
                  <a:srgbClr val="000000"/>
                </a:solidFill>
                <a:latin typeface="Arial"/>
                <a:ea typeface="ＭＳ Ｐゴシック"/>
              </a:rPr>
              <a:t>⑪</a:t>
            </a:r>
            <a:endParaRPr lang="ja-JP" altLang="en-US" sz="1400" b="1" dirty="0">
              <a:solidFill>
                <a:srgbClr val="000000"/>
              </a:solidFill>
              <a:latin typeface="Arial"/>
              <a:ea typeface="ＭＳ Ｐゴシック"/>
            </a:endParaRPr>
          </a:p>
        </p:txBody>
      </p:sp>
      <p:sp>
        <p:nvSpPr>
          <p:cNvPr id="266" name="正方形/長方形 265"/>
          <p:cNvSpPr/>
          <p:nvPr/>
        </p:nvSpPr>
        <p:spPr>
          <a:xfrm>
            <a:off x="7203596" y="4790769"/>
            <a:ext cx="364202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ja-JP" altLang="en-US" sz="1400" b="1" dirty="0" smtClean="0">
                <a:solidFill>
                  <a:srgbClr val="000000"/>
                </a:solidFill>
                <a:latin typeface="Arial"/>
                <a:ea typeface="ＭＳ Ｐゴシック"/>
              </a:rPr>
              <a:t>⑫</a:t>
            </a:r>
            <a:endParaRPr lang="ja-JP" altLang="en-US" sz="1400" b="1" dirty="0">
              <a:solidFill>
                <a:srgbClr val="000000"/>
              </a:solidFill>
              <a:latin typeface="Arial"/>
              <a:ea typeface="ＭＳ Ｐゴシック"/>
            </a:endParaRPr>
          </a:p>
        </p:txBody>
      </p:sp>
      <p:sp>
        <p:nvSpPr>
          <p:cNvPr id="267" name="正方形/長方形 266"/>
          <p:cNvSpPr/>
          <p:nvPr/>
        </p:nvSpPr>
        <p:spPr>
          <a:xfrm>
            <a:off x="6269460" y="4801880"/>
            <a:ext cx="364202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ja-JP" altLang="en-US" sz="1400" b="1" dirty="0" smtClean="0">
                <a:solidFill>
                  <a:srgbClr val="000000"/>
                </a:solidFill>
                <a:latin typeface="Arial"/>
                <a:ea typeface="ＭＳ Ｐゴシック"/>
              </a:rPr>
              <a:t>⑬</a:t>
            </a:r>
            <a:endParaRPr lang="ja-JP" altLang="en-US" sz="1400" b="1" dirty="0">
              <a:solidFill>
                <a:srgbClr val="000000"/>
              </a:solidFill>
              <a:latin typeface="Arial"/>
              <a:ea typeface="ＭＳ Ｐゴシック"/>
            </a:endParaRPr>
          </a:p>
        </p:txBody>
      </p:sp>
      <p:sp>
        <p:nvSpPr>
          <p:cNvPr id="268" name="正方形/長方形 267"/>
          <p:cNvSpPr/>
          <p:nvPr/>
        </p:nvSpPr>
        <p:spPr>
          <a:xfrm>
            <a:off x="7768553" y="4786266"/>
            <a:ext cx="364202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ja-JP" altLang="en-US" sz="1400" b="1" dirty="0" smtClean="0">
                <a:solidFill>
                  <a:srgbClr val="000000"/>
                </a:solidFill>
                <a:latin typeface="Arial"/>
                <a:ea typeface="ＭＳ Ｐゴシック"/>
              </a:rPr>
              <a:t>⑭</a:t>
            </a:r>
            <a:endParaRPr lang="ja-JP" altLang="en-US" sz="1400" b="1" dirty="0">
              <a:solidFill>
                <a:srgbClr val="000000"/>
              </a:solidFill>
              <a:latin typeface="Arial"/>
              <a:ea typeface="ＭＳ Ｐゴシック"/>
            </a:endParaRPr>
          </a:p>
        </p:txBody>
      </p:sp>
      <p:sp>
        <p:nvSpPr>
          <p:cNvPr id="237" name="正方形/長方形 236"/>
          <p:cNvSpPr/>
          <p:nvPr/>
        </p:nvSpPr>
        <p:spPr>
          <a:xfrm>
            <a:off x="4164045" y="3278812"/>
            <a:ext cx="364202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ja-JP" altLang="en-US" sz="1400" b="1" dirty="0" smtClean="0">
                <a:solidFill>
                  <a:srgbClr val="000000"/>
                </a:solidFill>
                <a:latin typeface="Arial"/>
                <a:ea typeface="ＭＳ Ｐゴシック"/>
              </a:rPr>
              <a:t>①</a:t>
            </a:r>
            <a:endParaRPr lang="ja-JP" altLang="en-US" sz="1400" b="1" dirty="0">
              <a:solidFill>
                <a:srgbClr val="000000"/>
              </a:solidFill>
              <a:latin typeface="Arial"/>
              <a:ea typeface="ＭＳ Ｐゴシック"/>
            </a:endParaRPr>
          </a:p>
        </p:txBody>
      </p:sp>
      <p:sp>
        <p:nvSpPr>
          <p:cNvPr id="238" name="正方形/長方形 237"/>
          <p:cNvSpPr/>
          <p:nvPr/>
        </p:nvSpPr>
        <p:spPr>
          <a:xfrm>
            <a:off x="4354269" y="3278811"/>
            <a:ext cx="364203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ja-JP" altLang="en-US" sz="1400" b="1" dirty="0" smtClean="0">
                <a:solidFill>
                  <a:srgbClr val="000000"/>
                </a:solidFill>
                <a:latin typeface="Arial"/>
                <a:ea typeface="ＭＳ Ｐゴシック"/>
              </a:rPr>
              <a:t>②</a:t>
            </a:r>
            <a:endParaRPr lang="ja-JP" altLang="en-US" sz="1400" b="1" dirty="0">
              <a:solidFill>
                <a:srgbClr val="000000"/>
              </a:solidFill>
              <a:latin typeface="Arial"/>
              <a:ea typeface="ＭＳ Ｐゴシック"/>
            </a:endParaRPr>
          </a:p>
        </p:txBody>
      </p:sp>
      <p:sp>
        <p:nvSpPr>
          <p:cNvPr id="239" name="正方形/長方形 238"/>
          <p:cNvSpPr/>
          <p:nvPr/>
        </p:nvSpPr>
        <p:spPr>
          <a:xfrm>
            <a:off x="3973979" y="3279620"/>
            <a:ext cx="364203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ja-JP" altLang="en-US" sz="1400" b="1" dirty="0" smtClean="0">
                <a:solidFill>
                  <a:srgbClr val="000000"/>
                </a:solidFill>
                <a:latin typeface="Arial"/>
                <a:ea typeface="ＭＳ Ｐゴシック"/>
              </a:rPr>
              <a:t>③</a:t>
            </a:r>
            <a:endParaRPr lang="ja-JP" altLang="en-US" sz="1400" b="1" dirty="0">
              <a:solidFill>
                <a:srgbClr val="000000"/>
              </a:solidFill>
              <a:latin typeface="Arial"/>
              <a:ea typeface="ＭＳ Ｐゴシック"/>
            </a:endParaRPr>
          </a:p>
        </p:txBody>
      </p:sp>
      <p:sp>
        <p:nvSpPr>
          <p:cNvPr id="240" name="正方形/長方形 239"/>
          <p:cNvSpPr/>
          <p:nvPr/>
        </p:nvSpPr>
        <p:spPr>
          <a:xfrm>
            <a:off x="4545655" y="3278453"/>
            <a:ext cx="364203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ja-JP" altLang="en-US" sz="1400" b="1" dirty="0" smtClean="0">
                <a:solidFill>
                  <a:srgbClr val="000000"/>
                </a:solidFill>
                <a:latin typeface="Arial"/>
                <a:ea typeface="ＭＳ Ｐゴシック"/>
              </a:rPr>
              <a:t>④</a:t>
            </a:r>
            <a:endParaRPr lang="ja-JP" altLang="en-US" sz="1400" b="1" dirty="0">
              <a:solidFill>
                <a:srgbClr val="000000"/>
              </a:solidFill>
              <a:latin typeface="Arial"/>
              <a:ea typeface="ＭＳ Ｐゴシック"/>
            </a:endParaRPr>
          </a:p>
        </p:txBody>
      </p:sp>
      <p:sp>
        <p:nvSpPr>
          <p:cNvPr id="241" name="正方形/長方形 240"/>
          <p:cNvSpPr/>
          <p:nvPr/>
        </p:nvSpPr>
        <p:spPr>
          <a:xfrm>
            <a:off x="6244427" y="3281534"/>
            <a:ext cx="364203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ja-JP" altLang="en-US" sz="1400" b="1" dirty="0" smtClean="0">
                <a:solidFill>
                  <a:srgbClr val="000000"/>
                </a:solidFill>
                <a:latin typeface="Arial"/>
                <a:ea typeface="ＭＳ Ｐゴシック"/>
              </a:rPr>
              <a:t>⑤</a:t>
            </a:r>
            <a:endParaRPr lang="ja-JP" altLang="en-US" sz="1400" b="1" dirty="0">
              <a:solidFill>
                <a:srgbClr val="000000"/>
              </a:solidFill>
              <a:latin typeface="Arial"/>
              <a:ea typeface="ＭＳ Ｐゴシック"/>
            </a:endParaRPr>
          </a:p>
        </p:txBody>
      </p:sp>
      <p:sp>
        <p:nvSpPr>
          <p:cNvPr id="242" name="正方形/長方形 241"/>
          <p:cNvSpPr/>
          <p:nvPr/>
        </p:nvSpPr>
        <p:spPr>
          <a:xfrm>
            <a:off x="6244437" y="3092349"/>
            <a:ext cx="364203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ja-JP" altLang="en-US" sz="1400" b="1" dirty="0" smtClean="0">
                <a:solidFill>
                  <a:srgbClr val="000000"/>
                </a:solidFill>
                <a:latin typeface="Arial"/>
                <a:ea typeface="ＭＳ Ｐゴシック"/>
              </a:rPr>
              <a:t>⑥</a:t>
            </a:r>
            <a:endParaRPr lang="ja-JP" altLang="en-US" sz="1400" b="1" dirty="0">
              <a:solidFill>
                <a:srgbClr val="000000"/>
              </a:solidFill>
              <a:latin typeface="Arial"/>
              <a:ea typeface="ＭＳ Ｐゴシック"/>
            </a:endParaRPr>
          </a:p>
        </p:txBody>
      </p:sp>
      <p:sp>
        <p:nvSpPr>
          <p:cNvPr id="243" name="正方形/長方形 242"/>
          <p:cNvSpPr/>
          <p:nvPr/>
        </p:nvSpPr>
        <p:spPr>
          <a:xfrm>
            <a:off x="7188478" y="3272731"/>
            <a:ext cx="364203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ja-JP" altLang="en-US" sz="1400" b="1" dirty="0" smtClean="0">
                <a:solidFill>
                  <a:srgbClr val="000000"/>
                </a:solidFill>
                <a:latin typeface="Arial"/>
                <a:ea typeface="ＭＳ Ｐゴシック"/>
              </a:rPr>
              <a:t>⑦</a:t>
            </a:r>
            <a:endParaRPr lang="ja-JP" altLang="en-US" sz="1400" b="1" dirty="0">
              <a:solidFill>
                <a:srgbClr val="000000"/>
              </a:solidFill>
              <a:latin typeface="Arial"/>
              <a:ea typeface="ＭＳ Ｐゴシック"/>
            </a:endParaRPr>
          </a:p>
        </p:txBody>
      </p:sp>
      <p:sp>
        <p:nvSpPr>
          <p:cNvPr id="244" name="正方形/長方形 243"/>
          <p:cNvSpPr/>
          <p:nvPr/>
        </p:nvSpPr>
        <p:spPr>
          <a:xfrm>
            <a:off x="6617514" y="3281534"/>
            <a:ext cx="364203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ja-JP" altLang="en-US" sz="1400" b="1" dirty="0" smtClean="0">
                <a:solidFill>
                  <a:srgbClr val="000000"/>
                </a:solidFill>
                <a:latin typeface="Arial"/>
                <a:ea typeface="ＭＳ Ｐゴシック"/>
              </a:rPr>
              <a:t>⑧</a:t>
            </a:r>
            <a:endParaRPr lang="ja-JP" altLang="en-US" sz="1400" b="1" dirty="0">
              <a:solidFill>
                <a:srgbClr val="000000"/>
              </a:solidFill>
              <a:latin typeface="Arial"/>
              <a:ea typeface="ＭＳ Ｐゴシック"/>
            </a:endParaRPr>
          </a:p>
        </p:txBody>
      </p:sp>
      <p:sp>
        <p:nvSpPr>
          <p:cNvPr id="245" name="正方形/長方形 244"/>
          <p:cNvSpPr/>
          <p:nvPr/>
        </p:nvSpPr>
        <p:spPr>
          <a:xfrm>
            <a:off x="6818057" y="3272731"/>
            <a:ext cx="364203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ja-JP" altLang="en-US" sz="1400" b="1" dirty="0" smtClean="0">
                <a:solidFill>
                  <a:srgbClr val="000000"/>
                </a:solidFill>
                <a:latin typeface="Arial"/>
                <a:ea typeface="ＭＳ Ｐゴシック"/>
              </a:rPr>
              <a:t>⑨</a:t>
            </a:r>
            <a:endParaRPr lang="ja-JP" altLang="en-US" sz="1400" b="1" dirty="0">
              <a:solidFill>
                <a:srgbClr val="000000"/>
              </a:solidFill>
              <a:latin typeface="Arial"/>
              <a:ea typeface="ＭＳ Ｐゴシック"/>
            </a:endParaRPr>
          </a:p>
        </p:txBody>
      </p:sp>
      <p:sp>
        <p:nvSpPr>
          <p:cNvPr id="246" name="正方形/長方形 245"/>
          <p:cNvSpPr/>
          <p:nvPr/>
        </p:nvSpPr>
        <p:spPr>
          <a:xfrm>
            <a:off x="7188478" y="3092349"/>
            <a:ext cx="364202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ja-JP" altLang="en-US" sz="1400" b="1" dirty="0" smtClean="0">
                <a:solidFill>
                  <a:srgbClr val="000000"/>
                </a:solidFill>
                <a:latin typeface="Arial"/>
                <a:ea typeface="ＭＳ Ｐゴシック"/>
              </a:rPr>
              <a:t>⑩</a:t>
            </a:r>
            <a:endParaRPr lang="ja-JP" altLang="en-US" sz="1400" b="1" dirty="0">
              <a:solidFill>
                <a:srgbClr val="000000"/>
              </a:solidFill>
              <a:latin typeface="Arial"/>
              <a:ea typeface="ＭＳ Ｐゴシック"/>
            </a:endParaRPr>
          </a:p>
        </p:txBody>
      </p:sp>
      <p:sp>
        <p:nvSpPr>
          <p:cNvPr id="247" name="正方形/長方形 246"/>
          <p:cNvSpPr/>
          <p:nvPr/>
        </p:nvSpPr>
        <p:spPr>
          <a:xfrm>
            <a:off x="4549866" y="3092349"/>
            <a:ext cx="364202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ja-JP" altLang="en-US" sz="1400" b="1" dirty="0" smtClean="0">
                <a:solidFill>
                  <a:srgbClr val="000000"/>
                </a:solidFill>
                <a:latin typeface="Arial"/>
                <a:ea typeface="ＭＳ Ｐゴシック"/>
              </a:rPr>
              <a:t>⑪</a:t>
            </a:r>
            <a:endParaRPr lang="ja-JP" altLang="en-US" sz="1400" b="1" dirty="0">
              <a:solidFill>
                <a:srgbClr val="000000"/>
              </a:solidFill>
              <a:latin typeface="Arial"/>
              <a:ea typeface="ＭＳ Ｐゴシック"/>
            </a:endParaRPr>
          </a:p>
        </p:txBody>
      </p:sp>
      <p:sp>
        <p:nvSpPr>
          <p:cNvPr id="248" name="正方形/長方形 247"/>
          <p:cNvSpPr/>
          <p:nvPr/>
        </p:nvSpPr>
        <p:spPr>
          <a:xfrm>
            <a:off x="4549865" y="2903664"/>
            <a:ext cx="364202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ja-JP" altLang="en-US" sz="1400" b="1" dirty="0" smtClean="0">
                <a:solidFill>
                  <a:srgbClr val="000000"/>
                </a:solidFill>
                <a:latin typeface="Arial"/>
                <a:ea typeface="ＭＳ Ｐゴシック"/>
              </a:rPr>
              <a:t>⑫</a:t>
            </a:r>
            <a:endParaRPr lang="ja-JP" altLang="en-US" sz="1400" b="1" dirty="0">
              <a:solidFill>
                <a:srgbClr val="000000"/>
              </a:solidFill>
              <a:latin typeface="Arial"/>
              <a:ea typeface="ＭＳ Ｐゴシック"/>
            </a:endParaRPr>
          </a:p>
        </p:txBody>
      </p:sp>
      <p:sp>
        <p:nvSpPr>
          <p:cNvPr id="249" name="正方形/長方形 248"/>
          <p:cNvSpPr/>
          <p:nvPr/>
        </p:nvSpPr>
        <p:spPr>
          <a:xfrm>
            <a:off x="7387706" y="3284306"/>
            <a:ext cx="364202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ja-JP" altLang="en-US" sz="1400" b="1" dirty="0" smtClean="0">
                <a:solidFill>
                  <a:srgbClr val="000000"/>
                </a:solidFill>
                <a:latin typeface="Arial"/>
                <a:ea typeface="ＭＳ Ｐゴシック"/>
              </a:rPr>
              <a:t>⑬</a:t>
            </a:r>
            <a:endParaRPr lang="ja-JP" altLang="en-US" sz="1400" b="1" dirty="0">
              <a:solidFill>
                <a:srgbClr val="000000"/>
              </a:solidFill>
              <a:latin typeface="Arial"/>
              <a:ea typeface="ＭＳ Ｐゴシック"/>
            </a:endParaRPr>
          </a:p>
        </p:txBody>
      </p:sp>
      <p:sp>
        <p:nvSpPr>
          <p:cNvPr id="250" name="正方形/長方形 249"/>
          <p:cNvSpPr/>
          <p:nvPr/>
        </p:nvSpPr>
        <p:spPr>
          <a:xfrm>
            <a:off x="6626229" y="3092349"/>
            <a:ext cx="364202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ja-JP" altLang="en-US" sz="1400" b="1" dirty="0" smtClean="0">
                <a:solidFill>
                  <a:srgbClr val="000000"/>
                </a:solidFill>
                <a:latin typeface="Arial"/>
                <a:ea typeface="ＭＳ Ｐゴシック"/>
              </a:rPr>
              <a:t>⑭</a:t>
            </a:r>
            <a:endParaRPr lang="ja-JP" altLang="en-US" sz="1400" b="1" dirty="0">
              <a:solidFill>
                <a:srgbClr val="000000"/>
              </a:solidFill>
              <a:latin typeface="Arial"/>
              <a:ea typeface="ＭＳ Ｐゴシック"/>
            </a:endParaRPr>
          </a:p>
        </p:txBody>
      </p:sp>
      <p:sp>
        <p:nvSpPr>
          <p:cNvPr id="283" name="正方形/長方形 282"/>
          <p:cNvSpPr/>
          <p:nvPr/>
        </p:nvSpPr>
        <p:spPr>
          <a:xfrm>
            <a:off x="7213982" y="4611307"/>
            <a:ext cx="364202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ja-JP" altLang="en-US" sz="1400" b="1" dirty="0" smtClean="0">
                <a:solidFill>
                  <a:srgbClr val="000000"/>
                </a:solidFill>
                <a:latin typeface="Arial"/>
                <a:ea typeface="ＭＳ Ｐゴシック"/>
              </a:rPr>
              <a:t>⑮</a:t>
            </a:r>
            <a:endParaRPr lang="ja-JP" altLang="en-US" sz="1400" b="1" dirty="0">
              <a:solidFill>
                <a:srgbClr val="000000"/>
              </a:solidFill>
              <a:latin typeface="Arial"/>
              <a:ea typeface="ＭＳ Ｐゴシック"/>
            </a:endParaRPr>
          </a:p>
        </p:txBody>
      </p:sp>
      <p:sp>
        <p:nvSpPr>
          <p:cNvPr id="284" name="正方形/長方形 283"/>
          <p:cNvSpPr/>
          <p:nvPr/>
        </p:nvSpPr>
        <p:spPr>
          <a:xfrm>
            <a:off x="5515916" y="4804161"/>
            <a:ext cx="364202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ja-JP" altLang="en-US" sz="1400" b="1" dirty="0" smtClean="0">
                <a:solidFill>
                  <a:srgbClr val="000000"/>
                </a:solidFill>
                <a:latin typeface="Arial"/>
                <a:ea typeface="ＭＳ Ｐゴシック"/>
              </a:rPr>
              <a:t>⑯</a:t>
            </a:r>
            <a:endParaRPr lang="ja-JP" altLang="en-US" sz="1400" b="1" dirty="0">
              <a:solidFill>
                <a:srgbClr val="000000"/>
              </a:solidFill>
              <a:latin typeface="Arial"/>
              <a:ea typeface="ＭＳ Ｐゴシック"/>
            </a:endParaRPr>
          </a:p>
        </p:txBody>
      </p:sp>
      <p:sp>
        <p:nvSpPr>
          <p:cNvPr id="285" name="正方形/長方形 284"/>
          <p:cNvSpPr/>
          <p:nvPr/>
        </p:nvSpPr>
        <p:spPr>
          <a:xfrm>
            <a:off x="7205636" y="4424249"/>
            <a:ext cx="364202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ja-JP" altLang="en-US" sz="1400" b="1" dirty="0" smtClean="0">
                <a:solidFill>
                  <a:srgbClr val="000000"/>
                </a:solidFill>
                <a:latin typeface="Arial"/>
                <a:ea typeface="ＭＳ Ｐゴシック"/>
              </a:rPr>
              <a:t>⑰</a:t>
            </a:r>
            <a:endParaRPr lang="ja-JP" altLang="en-US" sz="1400" b="1" dirty="0">
              <a:solidFill>
                <a:srgbClr val="000000"/>
              </a:solidFill>
              <a:latin typeface="Arial"/>
              <a:ea typeface="ＭＳ Ｐゴシック"/>
            </a:endParaRPr>
          </a:p>
        </p:txBody>
      </p:sp>
      <p:grpSp>
        <p:nvGrpSpPr>
          <p:cNvPr id="254" name="グループ化 253"/>
          <p:cNvGrpSpPr/>
          <p:nvPr/>
        </p:nvGrpSpPr>
        <p:grpSpPr>
          <a:xfrm>
            <a:off x="1475656" y="3504854"/>
            <a:ext cx="7492021" cy="568365"/>
            <a:chOff x="380011" y="2348880"/>
            <a:chExt cx="8594938" cy="568365"/>
          </a:xfrm>
        </p:grpSpPr>
        <p:sp>
          <p:nvSpPr>
            <p:cNvPr id="289" name="Text Box 42"/>
            <p:cNvSpPr txBox="1">
              <a:spLocks noChangeArrowheads="1"/>
            </p:cNvSpPr>
            <p:nvPr/>
          </p:nvSpPr>
          <p:spPr bwMode="auto">
            <a:xfrm>
              <a:off x="1524248" y="2517550"/>
              <a:ext cx="503176" cy="3661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altLang="ja-JP" sz="1800" kern="0" dirty="0">
                  <a:solidFill>
                    <a:srgbClr val="000000"/>
                  </a:solidFill>
                  <a:latin typeface="+mj-ea"/>
                  <a:ea typeface="+mj-ea"/>
                </a:rPr>
                <a:t>45</a:t>
              </a:r>
            </a:p>
          </p:txBody>
        </p:sp>
        <p:sp>
          <p:nvSpPr>
            <p:cNvPr id="290" name="Line 6"/>
            <p:cNvSpPr>
              <a:spLocks noChangeShapeType="1"/>
            </p:cNvSpPr>
            <p:nvPr/>
          </p:nvSpPr>
          <p:spPr bwMode="auto">
            <a:xfrm>
              <a:off x="539552" y="2524169"/>
              <a:ext cx="7776001" cy="3808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  <p:sp>
          <p:nvSpPr>
            <p:cNvPr id="291" name="Line 11"/>
            <p:cNvSpPr>
              <a:spLocks noChangeShapeType="1"/>
            </p:cNvSpPr>
            <p:nvPr/>
          </p:nvSpPr>
          <p:spPr bwMode="auto">
            <a:xfrm>
              <a:off x="1933830" y="2394842"/>
              <a:ext cx="0" cy="144229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  <p:sp>
          <p:nvSpPr>
            <p:cNvPr id="292" name="Line 12"/>
            <p:cNvSpPr>
              <a:spLocks noChangeShapeType="1"/>
            </p:cNvSpPr>
            <p:nvPr/>
          </p:nvSpPr>
          <p:spPr bwMode="auto">
            <a:xfrm>
              <a:off x="2149872" y="2394842"/>
              <a:ext cx="0" cy="144229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  <p:sp>
          <p:nvSpPr>
            <p:cNvPr id="293" name="Line 13"/>
            <p:cNvSpPr>
              <a:spLocks noChangeShapeType="1"/>
            </p:cNvSpPr>
            <p:nvPr/>
          </p:nvSpPr>
          <p:spPr bwMode="auto">
            <a:xfrm>
              <a:off x="2365914" y="2394842"/>
              <a:ext cx="0" cy="144229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  <p:sp>
          <p:nvSpPr>
            <p:cNvPr id="294" name="Line 14"/>
            <p:cNvSpPr>
              <a:spLocks noChangeShapeType="1"/>
            </p:cNvSpPr>
            <p:nvPr/>
          </p:nvSpPr>
          <p:spPr bwMode="auto">
            <a:xfrm>
              <a:off x="2581957" y="2394842"/>
              <a:ext cx="0" cy="144229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  <p:sp>
          <p:nvSpPr>
            <p:cNvPr id="295" name="Line 15"/>
            <p:cNvSpPr>
              <a:spLocks noChangeShapeType="1"/>
            </p:cNvSpPr>
            <p:nvPr/>
          </p:nvSpPr>
          <p:spPr bwMode="auto">
            <a:xfrm>
              <a:off x="2797999" y="2348880"/>
              <a:ext cx="0" cy="228229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  <p:sp>
          <p:nvSpPr>
            <p:cNvPr id="296" name="Line 16"/>
            <p:cNvSpPr>
              <a:spLocks noChangeShapeType="1"/>
            </p:cNvSpPr>
            <p:nvPr/>
          </p:nvSpPr>
          <p:spPr bwMode="auto">
            <a:xfrm>
              <a:off x="3014041" y="2394842"/>
              <a:ext cx="0" cy="144229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  <p:sp>
          <p:nvSpPr>
            <p:cNvPr id="297" name="Line 17"/>
            <p:cNvSpPr>
              <a:spLocks noChangeShapeType="1"/>
            </p:cNvSpPr>
            <p:nvPr/>
          </p:nvSpPr>
          <p:spPr bwMode="auto">
            <a:xfrm>
              <a:off x="3230083" y="2394842"/>
              <a:ext cx="0" cy="144229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  <p:sp>
          <p:nvSpPr>
            <p:cNvPr id="298" name="Line 18"/>
            <p:cNvSpPr>
              <a:spLocks noChangeShapeType="1"/>
            </p:cNvSpPr>
            <p:nvPr/>
          </p:nvSpPr>
          <p:spPr bwMode="auto">
            <a:xfrm>
              <a:off x="3446126" y="2394842"/>
              <a:ext cx="0" cy="144229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  <p:sp>
          <p:nvSpPr>
            <p:cNvPr id="299" name="Line 19"/>
            <p:cNvSpPr>
              <a:spLocks noChangeShapeType="1"/>
            </p:cNvSpPr>
            <p:nvPr/>
          </p:nvSpPr>
          <p:spPr bwMode="auto">
            <a:xfrm>
              <a:off x="3662168" y="2394842"/>
              <a:ext cx="0" cy="144229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  <p:sp>
          <p:nvSpPr>
            <p:cNvPr id="300" name="Line 21"/>
            <p:cNvSpPr>
              <a:spLocks noChangeShapeType="1"/>
            </p:cNvSpPr>
            <p:nvPr/>
          </p:nvSpPr>
          <p:spPr bwMode="auto">
            <a:xfrm>
              <a:off x="4094253" y="2394842"/>
              <a:ext cx="0" cy="144229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  <p:sp>
          <p:nvSpPr>
            <p:cNvPr id="301" name="Line 22"/>
            <p:cNvSpPr>
              <a:spLocks noChangeShapeType="1"/>
            </p:cNvSpPr>
            <p:nvPr/>
          </p:nvSpPr>
          <p:spPr bwMode="auto">
            <a:xfrm>
              <a:off x="4310295" y="2394842"/>
              <a:ext cx="0" cy="144229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  <p:sp>
          <p:nvSpPr>
            <p:cNvPr id="302" name="Line 23"/>
            <p:cNvSpPr>
              <a:spLocks noChangeShapeType="1"/>
            </p:cNvSpPr>
            <p:nvPr/>
          </p:nvSpPr>
          <p:spPr bwMode="auto">
            <a:xfrm>
              <a:off x="4526337" y="2394842"/>
              <a:ext cx="0" cy="144229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  <p:sp>
          <p:nvSpPr>
            <p:cNvPr id="303" name="Line 24"/>
            <p:cNvSpPr>
              <a:spLocks noChangeShapeType="1"/>
            </p:cNvSpPr>
            <p:nvPr/>
          </p:nvSpPr>
          <p:spPr bwMode="auto">
            <a:xfrm>
              <a:off x="4742380" y="2394842"/>
              <a:ext cx="0" cy="144229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  <p:sp>
          <p:nvSpPr>
            <p:cNvPr id="304" name="Line 25"/>
            <p:cNvSpPr>
              <a:spLocks noChangeShapeType="1"/>
            </p:cNvSpPr>
            <p:nvPr/>
          </p:nvSpPr>
          <p:spPr bwMode="auto">
            <a:xfrm>
              <a:off x="4958422" y="2348880"/>
              <a:ext cx="0" cy="228229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  <p:sp>
          <p:nvSpPr>
            <p:cNvPr id="305" name="Line 26"/>
            <p:cNvSpPr>
              <a:spLocks noChangeShapeType="1"/>
            </p:cNvSpPr>
            <p:nvPr/>
          </p:nvSpPr>
          <p:spPr bwMode="auto">
            <a:xfrm>
              <a:off x="5174464" y="2394842"/>
              <a:ext cx="0" cy="144229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  <p:sp>
          <p:nvSpPr>
            <p:cNvPr id="306" name="Line 27"/>
            <p:cNvSpPr>
              <a:spLocks noChangeShapeType="1"/>
            </p:cNvSpPr>
            <p:nvPr/>
          </p:nvSpPr>
          <p:spPr bwMode="auto">
            <a:xfrm>
              <a:off x="5390506" y="2394842"/>
              <a:ext cx="0" cy="144229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  <p:sp>
          <p:nvSpPr>
            <p:cNvPr id="307" name="Line 28"/>
            <p:cNvSpPr>
              <a:spLocks noChangeShapeType="1"/>
            </p:cNvSpPr>
            <p:nvPr/>
          </p:nvSpPr>
          <p:spPr bwMode="auto">
            <a:xfrm>
              <a:off x="5606549" y="2394842"/>
              <a:ext cx="0" cy="144229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  <p:sp>
          <p:nvSpPr>
            <p:cNvPr id="308" name="Line 29"/>
            <p:cNvSpPr>
              <a:spLocks noChangeShapeType="1"/>
            </p:cNvSpPr>
            <p:nvPr/>
          </p:nvSpPr>
          <p:spPr bwMode="auto">
            <a:xfrm>
              <a:off x="5822591" y="2394842"/>
              <a:ext cx="0" cy="144229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  <p:sp>
          <p:nvSpPr>
            <p:cNvPr id="309" name="Line 30"/>
            <p:cNvSpPr>
              <a:spLocks noChangeShapeType="1"/>
            </p:cNvSpPr>
            <p:nvPr/>
          </p:nvSpPr>
          <p:spPr bwMode="auto">
            <a:xfrm>
              <a:off x="6254676" y="2394842"/>
              <a:ext cx="0" cy="144229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  <p:sp>
          <p:nvSpPr>
            <p:cNvPr id="310" name="Line 31"/>
            <p:cNvSpPr>
              <a:spLocks noChangeShapeType="1"/>
            </p:cNvSpPr>
            <p:nvPr/>
          </p:nvSpPr>
          <p:spPr bwMode="auto">
            <a:xfrm>
              <a:off x="6470718" y="2394842"/>
              <a:ext cx="0" cy="144229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  <p:sp>
          <p:nvSpPr>
            <p:cNvPr id="311" name="Line 32"/>
            <p:cNvSpPr>
              <a:spLocks noChangeShapeType="1"/>
            </p:cNvSpPr>
            <p:nvPr/>
          </p:nvSpPr>
          <p:spPr bwMode="auto">
            <a:xfrm>
              <a:off x="6686760" y="2394842"/>
              <a:ext cx="0" cy="144229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  <p:sp>
          <p:nvSpPr>
            <p:cNvPr id="312" name="Line 33"/>
            <p:cNvSpPr>
              <a:spLocks noChangeShapeType="1"/>
            </p:cNvSpPr>
            <p:nvPr/>
          </p:nvSpPr>
          <p:spPr bwMode="auto">
            <a:xfrm>
              <a:off x="6902803" y="2394842"/>
              <a:ext cx="0" cy="144229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  <p:sp>
          <p:nvSpPr>
            <p:cNvPr id="313" name="Line 34"/>
            <p:cNvSpPr>
              <a:spLocks noChangeShapeType="1"/>
            </p:cNvSpPr>
            <p:nvPr/>
          </p:nvSpPr>
          <p:spPr bwMode="auto">
            <a:xfrm>
              <a:off x="7118845" y="2348880"/>
              <a:ext cx="0" cy="228229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  <p:sp>
          <p:nvSpPr>
            <p:cNvPr id="314" name="Line 35"/>
            <p:cNvSpPr>
              <a:spLocks noChangeShapeType="1"/>
            </p:cNvSpPr>
            <p:nvPr/>
          </p:nvSpPr>
          <p:spPr bwMode="auto">
            <a:xfrm>
              <a:off x="7334887" y="2394842"/>
              <a:ext cx="0" cy="144229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  <p:sp>
          <p:nvSpPr>
            <p:cNvPr id="315" name="Line 36"/>
            <p:cNvSpPr>
              <a:spLocks noChangeShapeType="1"/>
            </p:cNvSpPr>
            <p:nvPr/>
          </p:nvSpPr>
          <p:spPr bwMode="auto">
            <a:xfrm>
              <a:off x="7550929" y="2394842"/>
              <a:ext cx="0" cy="144229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  <p:sp>
          <p:nvSpPr>
            <p:cNvPr id="316" name="Line 37"/>
            <p:cNvSpPr>
              <a:spLocks noChangeShapeType="1"/>
            </p:cNvSpPr>
            <p:nvPr/>
          </p:nvSpPr>
          <p:spPr bwMode="auto">
            <a:xfrm>
              <a:off x="7766972" y="2394842"/>
              <a:ext cx="0" cy="144229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  <p:sp>
          <p:nvSpPr>
            <p:cNvPr id="317" name="Line 38"/>
            <p:cNvSpPr>
              <a:spLocks noChangeShapeType="1"/>
            </p:cNvSpPr>
            <p:nvPr/>
          </p:nvSpPr>
          <p:spPr bwMode="auto">
            <a:xfrm>
              <a:off x="7983014" y="2394842"/>
              <a:ext cx="0" cy="144229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  <p:sp>
          <p:nvSpPr>
            <p:cNvPr id="318" name="Line 19"/>
            <p:cNvSpPr>
              <a:spLocks noChangeShapeType="1"/>
            </p:cNvSpPr>
            <p:nvPr/>
          </p:nvSpPr>
          <p:spPr bwMode="auto">
            <a:xfrm>
              <a:off x="3878210" y="2394842"/>
              <a:ext cx="0" cy="144229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  <p:sp>
          <p:nvSpPr>
            <p:cNvPr id="319" name="Line 19"/>
            <p:cNvSpPr>
              <a:spLocks noChangeShapeType="1"/>
            </p:cNvSpPr>
            <p:nvPr/>
          </p:nvSpPr>
          <p:spPr bwMode="auto">
            <a:xfrm>
              <a:off x="6038633" y="2394842"/>
              <a:ext cx="0" cy="144229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  <p:sp>
          <p:nvSpPr>
            <p:cNvPr id="320" name="Line 19"/>
            <p:cNvSpPr>
              <a:spLocks noChangeShapeType="1"/>
            </p:cNvSpPr>
            <p:nvPr/>
          </p:nvSpPr>
          <p:spPr bwMode="auto">
            <a:xfrm>
              <a:off x="8199056" y="2394842"/>
              <a:ext cx="0" cy="144229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  <p:sp>
          <p:nvSpPr>
            <p:cNvPr id="321" name="Line 19"/>
            <p:cNvSpPr>
              <a:spLocks noChangeShapeType="1"/>
            </p:cNvSpPr>
            <p:nvPr/>
          </p:nvSpPr>
          <p:spPr bwMode="auto">
            <a:xfrm>
              <a:off x="1717787" y="2394842"/>
              <a:ext cx="0" cy="144229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  <p:sp>
          <p:nvSpPr>
            <p:cNvPr id="322" name="Text Box 42"/>
            <p:cNvSpPr txBox="1">
              <a:spLocks noChangeArrowheads="1"/>
            </p:cNvSpPr>
            <p:nvPr/>
          </p:nvSpPr>
          <p:spPr bwMode="auto">
            <a:xfrm>
              <a:off x="2546411" y="2517550"/>
              <a:ext cx="503176" cy="3661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altLang="ja-JP" sz="1800" kern="0" dirty="0">
                  <a:solidFill>
                    <a:srgbClr val="000000"/>
                  </a:solidFill>
                  <a:latin typeface="+mj-ea"/>
                  <a:ea typeface="+mj-ea"/>
                </a:rPr>
                <a:t>50</a:t>
              </a:r>
            </a:p>
          </p:txBody>
        </p:sp>
        <p:sp>
          <p:nvSpPr>
            <p:cNvPr id="323" name="Text Box 42"/>
            <p:cNvSpPr txBox="1">
              <a:spLocks noChangeArrowheads="1"/>
            </p:cNvSpPr>
            <p:nvPr/>
          </p:nvSpPr>
          <p:spPr bwMode="auto">
            <a:xfrm>
              <a:off x="3655194" y="2530229"/>
              <a:ext cx="503176" cy="3661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altLang="ja-JP" sz="1800" kern="0" dirty="0">
                  <a:solidFill>
                    <a:srgbClr val="000000"/>
                  </a:solidFill>
                  <a:latin typeface="+mj-ea"/>
                  <a:ea typeface="+mj-ea"/>
                </a:rPr>
                <a:t>55</a:t>
              </a:r>
            </a:p>
          </p:txBody>
        </p:sp>
        <p:sp>
          <p:nvSpPr>
            <p:cNvPr id="324" name="Text Box 42"/>
            <p:cNvSpPr txBox="1">
              <a:spLocks noChangeArrowheads="1"/>
            </p:cNvSpPr>
            <p:nvPr/>
          </p:nvSpPr>
          <p:spPr bwMode="auto">
            <a:xfrm>
              <a:off x="4738610" y="2534965"/>
              <a:ext cx="503176" cy="3661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altLang="ja-JP" sz="1800" kern="0" dirty="0">
                  <a:solidFill>
                    <a:srgbClr val="000000"/>
                  </a:solidFill>
                  <a:latin typeface="+mj-ea"/>
                  <a:ea typeface="+mj-ea"/>
                </a:rPr>
                <a:t>60</a:t>
              </a:r>
            </a:p>
          </p:txBody>
        </p:sp>
        <p:sp>
          <p:nvSpPr>
            <p:cNvPr id="325" name="Text Box 42"/>
            <p:cNvSpPr txBox="1">
              <a:spLocks noChangeArrowheads="1"/>
            </p:cNvSpPr>
            <p:nvPr/>
          </p:nvSpPr>
          <p:spPr bwMode="auto">
            <a:xfrm>
              <a:off x="5828345" y="2517550"/>
              <a:ext cx="503176" cy="3661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altLang="ja-JP" sz="1800" kern="0" dirty="0">
                  <a:solidFill>
                    <a:srgbClr val="000000"/>
                  </a:solidFill>
                  <a:latin typeface="+mj-ea"/>
                  <a:ea typeface="+mj-ea"/>
                </a:rPr>
                <a:t>65</a:t>
              </a:r>
            </a:p>
          </p:txBody>
        </p:sp>
        <p:sp>
          <p:nvSpPr>
            <p:cNvPr id="326" name="Text Box 42"/>
            <p:cNvSpPr txBox="1">
              <a:spLocks noChangeArrowheads="1"/>
            </p:cNvSpPr>
            <p:nvPr/>
          </p:nvSpPr>
          <p:spPr bwMode="auto">
            <a:xfrm>
              <a:off x="6895828" y="2530228"/>
              <a:ext cx="503176" cy="3661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altLang="ja-JP" sz="1800" kern="0" dirty="0">
                  <a:solidFill>
                    <a:srgbClr val="000000"/>
                  </a:solidFill>
                  <a:latin typeface="+mj-ea"/>
                  <a:ea typeface="+mj-ea"/>
                </a:rPr>
                <a:t>70</a:t>
              </a:r>
            </a:p>
          </p:txBody>
        </p:sp>
        <p:sp>
          <p:nvSpPr>
            <p:cNvPr id="327" name="Text Box 42"/>
            <p:cNvSpPr txBox="1">
              <a:spLocks noChangeArrowheads="1"/>
            </p:cNvSpPr>
            <p:nvPr/>
          </p:nvSpPr>
          <p:spPr bwMode="auto">
            <a:xfrm>
              <a:off x="7983014" y="2530228"/>
              <a:ext cx="503176" cy="3661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altLang="ja-JP" sz="1800" kern="0" dirty="0">
                  <a:solidFill>
                    <a:srgbClr val="000000"/>
                  </a:solidFill>
                  <a:latin typeface="+mj-ea"/>
                  <a:ea typeface="+mj-ea"/>
                </a:rPr>
                <a:t>75</a:t>
              </a:r>
            </a:p>
          </p:txBody>
        </p:sp>
        <p:sp>
          <p:nvSpPr>
            <p:cNvPr id="328" name="Line 15"/>
            <p:cNvSpPr>
              <a:spLocks noChangeShapeType="1"/>
            </p:cNvSpPr>
            <p:nvPr/>
          </p:nvSpPr>
          <p:spPr bwMode="auto">
            <a:xfrm>
              <a:off x="3879321" y="2349424"/>
              <a:ext cx="0" cy="228229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  <p:sp>
          <p:nvSpPr>
            <p:cNvPr id="329" name="Line 15"/>
            <p:cNvSpPr>
              <a:spLocks noChangeShapeType="1"/>
            </p:cNvSpPr>
            <p:nvPr/>
          </p:nvSpPr>
          <p:spPr bwMode="auto">
            <a:xfrm>
              <a:off x="6042151" y="2349424"/>
              <a:ext cx="0" cy="228229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  <p:sp>
          <p:nvSpPr>
            <p:cNvPr id="330" name="Line 15"/>
            <p:cNvSpPr>
              <a:spLocks noChangeShapeType="1"/>
            </p:cNvSpPr>
            <p:nvPr/>
          </p:nvSpPr>
          <p:spPr bwMode="auto">
            <a:xfrm>
              <a:off x="8199056" y="2348880"/>
              <a:ext cx="0" cy="228229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  <p:sp>
          <p:nvSpPr>
            <p:cNvPr id="331" name="Line 15"/>
            <p:cNvSpPr>
              <a:spLocks noChangeShapeType="1"/>
            </p:cNvSpPr>
            <p:nvPr/>
          </p:nvSpPr>
          <p:spPr bwMode="auto">
            <a:xfrm>
              <a:off x="1717787" y="2366760"/>
              <a:ext cx="0" cy="228229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  <p:sp>
          <p:nvSpPr>
            <p:cNvPr id="332" name="Text Box 42"/>
            <p:cNvSpPr txBox="1">
              <a:spLocks noChangeArrowheads="1"/>
            </p:cNvSpPr>
            <p:nvPr/>
          </p:nvSpPr>
          <p:spPr bwMode="auto">
            <a:xfrm>
              <a:off x="8273376" y="2488202"/>
              <a:ext cx="701573" cy="3693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en-US" altLang="ja-JP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50" charset="-128"/>
                </a:rPr>
                <a:t>(</a:t>
              </a:r>
              <a:r>
                <a:rPr kumimoji="1" lang="ja-JP" altLang="en-US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50" charset="-128"/>
                </a:rPr>
                <a:t>回</a:t>
              </a:r>
              <a:r>
                <a:rPr kumimoji="1" lang="en-US" altLang="ja-JP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50" charset="-128"/>
                </a:rPr>
                <a:t>)</a:t>
              </a:r>
            </a:p>
          </p:txBody>
        </p:sp>
        <p:sp>
          <p:nvSpPr>
            <p:cNvPr id="333" name="Line 11"/>
            <p:cNvSpPr>
              <a:spLocks noChangeShapeType="1"/>
            </p:cNvSpPr>
            <p:nvPr/>
          </p:nvSpPr>
          <p:spPr bwMode="auto">
            <a:xfrm>
              <a:off x="842346" y="2380094"/>
              <a:ext cx="0" cy="144229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  <p:sp>
          <p:nvSpPr>
            <p:cNvPr id="334" name="Line 12"/>
            <p:cNvSpPr>
              <a:spLocks noChangeShapeType="1"/>
            </p:cNvSpPr>
            <p:nvPr/>
          </p:nvSpPr>
          <p:spPr bwMode="auto">
            <a:xfrm>
              <a:off x="1058388" y="2380094"/>
              <a:ext cx="0" cy="144229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  <p:sp>
          <p:nvSpPr>
            <p:cNvPr id="335" name="Line 13"/>
            <p:cNvSpPr>
              <a:spLocks noChangeShapeType="1"/>
            </p:cNvSpPr>
            <p:nvPr/>
          </p:nvSpPr>
          <p:spPr bwMode="auto">
            <a:xfrm>
              <a:off x="1274430" y="2380094"/>
              <a:ext cx="0" cy="144229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  <p:sp>
          <p:nvSpPr>
            <p:cNvPr id="336" name="Line 14"/>
            <p:cNvSpPr>
              <a:spLocks noChangeShapeType="1"/>
            </p:cNvSpPr>
            <p:nvPr/>
          </p:nvSpPr>
          <p:spPr bwMode="auto">
            <a:xfrm>
              <a:off x="1490472" y="2380094"/>
              <a:ext cx="0" cy="144229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  <p:sp>
          <p:nvSpPr>
            <p:cNvPr id="337" name="Line 15"/>
            <p:cNvSpPr>
              <a:spLocks noChangeShapeType="1"/>
            </p:cNvSpPr>
            <p:nvPr/>
          </p:nvSpPr>
          <p:spPr bwMode="auto">
            <a:xfrm>
              <a:off x="626303" y="2352012"/>
              <a:ext cx="0" cy="228229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  <p:sp>
          <p:nvSpPr>
            <p:cNvPr id="338" name="Text Box 42"/>
            <p:cNvSpPr txBox="1">
              <a:spLocks noChangeArrowheads="1"/>
            </p:cNvSpPr>
            <p:nvPr/>
          </p:nvSpPr>
          <p:spPr bwMode="auto">
            <a:xfrm>
              <a:off x="380011" y="2551127"/>
              <a:ext cx="503176" cy="3661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altLang="ja-JP" sz="1800" kern="0" dirty="0">
                  <a:solidFill>
                    <a:srgbClr val="000000"/>
                  </a:solidFill>
                  <a:latin typeface="+mj-ea"/>
                  <a:ea typeface="+mj-ea"/>
                </a:rPr>
                <a:t>40</a:t>
              </a:r>
            </a:p>
          </p:txBody>
        </p:sp>
      </p:grpSp>
      <p:grpSp>
        <p:nvGrpSpPr>
          <p:cNvPr id="339" name="グループ化 338"/>
          <p:cNvGrpSpPr/>
          <p:nvPr/>
        </p:nvGrpSpPr>
        <p:grpSpPr>
          <a:xfrm>
            <a:off x="1475656" y="2031820"/>
            <a:ext cx="7492021" cy="568365"/>
            <a:chOff x="380011" y="2348880"/>
            <a:chExt cx="8594938" cy="568365"/>
          </a:xfrm>
        </p:grpSpPr>
        <p:sp>
          <p:nvSpPr>
            <p:cNvPr id="340" name="Text Box 42"/>
            <p:cNvSpPr txBox="1">
              <a:spLocks noChangeArrowheads="1"/>
            </p:cNvSpPr>
            <p:nvPr/>
          </p:nvSpPr>
          <p:spPr bwMode="auto">
            <a:xfrm>
              <a:off x="1524248" y="2517550"/>
              <a:ext cx="503176" cy="3661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altLang="ja-JP" sz="1800" kern="0" dirty="0">
                  <a:solidFill>
                    <a:srgbClr val="000000"/>
                  </a:solidFill>
                  <a:latin typeface="+mj-ea"/>
                  <a:ea typeface="+mj-ea"/>
                </a:rPr>
                <a:t>45</a:t>
              </a:r>
            </a:p>
          </p:txBody>
        </p:sp>
        <p:sp>
          <p:nvSpPr>
            <p:cNvPr id="341" name="Line 6"/>
            <p:cNvSpPr>
              <a:spLocks noChangeShapeType="1"/>
            </p:cNvSpPr>
            <p:nvPr/>
          </p:nvSpPr>
          <p:spPr bwMode="auto">
            <a:xfrm>
              <a:off x="539552" y="2524169"/>
              <a:ext cx="7776001" cy="3808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  <p:sp>
          <p:nvSpPr>
            <p:cNvPr id="342" name="Line 11"/>
            <p:cNvSpPr>
              <a:spLocks noChangeShapeType="1"/>
            </p:cNvSpPr>
            <p:nvPr/>
          </p:nvSpPr>
          <p:spPr bwMode="auto">
            <a:xfrm>
              <a:off x="1933830" y="2394842"/>
              <a:ext cx="0" cy="144229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  <p:sp>
          <p:nvSpPr>
            <p:cNvPr id="343" name="Line 12"/>
            <p:cNvSpPr>
              <a:spLocks noChangeShapeType="1"/>
            </p:cNvSpPr>
            <p:nvPr/>
          </p:nvSpPr>
          <p:spPr bwMode="auto">
            <a:xfrm>
              <a:off x="2149872" y="2394842"/>
              <a:ext cx="0" cy="144229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  <p:sp>
          <p:nvSpPr>
            <p:cNvPr id="344" name="Line 13"/>
            <p:cNvSpPr>
              <a:spLocks noChangeShapeType="1"/>
            </p:cNvSpPr>
            <p:nvPr/>
          </p:nvSpPr>
          <p:spPr bwMode="auto">
            <a:xfrm>
              <a:off x="2365914" y="2394842"/>
              <a:ext cx="0" cy="144229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  <p:sp>
          <p:nvSpPr>
            <p:cNvPr id="345" name="Line 14"/>
            <p:cNvSpPr>
              <a:spLocks noChangeShapeType="1"/>
            </p:cNvSpPr>
            <p:nvPr/>
          </p:nvSpPr>
          <p:spPr bwMode="auto">
            <a:xfrm>
              <a:off x="2581957" y="2394842"/>
              <a:ext cx="0" cy="144229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  <p:sp>
          <p:nvSpPr>
            <p:cNvPr id="346" name="Line 15"/>
            <p:cNvSpPr>
              <a:spLocks noChangeShapeType="1"/>
            </p:cNvSpPr>
            <p:nvPr/>
          </p:nvSpPr>
          <p:spPr bwMode="auto">
            <a:xfrm>
              <a:off x="2797999" y="2348880"/>
              <a:ext cx="0" cy="228229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  <p:sp>
          <p:nvSpPr>
            <p:cNvPr id="347" name="Line 16"/>
            <p:cNvSpPr>
              <a:spLocks noChangeShapeType="1"/>
            </p:cNvSpPr>
            <p:nvPr/>
          </p:nvSpPr>
          <p:spPr bwMode="auto">
            <a:xfrm>
              <a:off x="3014041" y="2394842"/>
              <a:ext cx="0" cy="144229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  <p:sp>
          <p:nvSpPr>
            <p:cNvPr id="348" name="Line 17"/>
            <p:cNvSpPr>
              <a:spLocks noChangeShapeType="1"/>
            </p:cNvSpPr>
            <p:nvPr/>
          </p:nvSpPr>
          <p:spPr bwMode="auto">
            <a:xfrm>
              <a:off x="3230083" y="2394842"/>
              <a:ext cx="0" cy="144229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  <p:sp>
          <p:nvSpPr>
            <p:cNvPr id="349" name="Line 18"/>
            <p:cNvSpPr>
              <a:spLocks noChangeShapeType="1"/>
            </p:cNvSpPr>
            <p:nvPr/>
          </p:nvSpPr>
          <p:spPr bwMode="auto">
            <a:xfrm>
              <a:off x="3446126" y="2394842"/>
              <a:ext cx="0" cy="144229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  <p:sp>
          <p:nvSpPr>
            <p:cNvPr id="350" name="Line 19"/>
            <p:cNvSpPr>
              <a:spLocks noChangeShapeType="1"/>
            </p:cNvSpPr>
            <p:nvPr/>
          </p:nvSpPr>
          <p:spPr bwMode="auto">
            <a:xfrm>
              <a:off x="3662168" y="2394842"/>
              <a:ext cx="0" cy="144229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  <p:sp>
          <p:nvSpPr>
            <p:cNvPr id="351" name="Line 21"/>
            <p:cNvSpPr>
              <a:spLocks noChangeShapeType="1"/>
            </p:cNvSpPr>
            <p:nvPr/>
          </p:nvSpPr>
          <p:spPr bwMode="auto">
            <a:xfrm>
              <a:off x="4094253" y="2394842"/>
              <a:ext cx="0" cy="144229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  <p:sp>
          <p:nvSpPr>
            <p:cNvPr id="352" name="Line 22"/>
            <p:cNvSpPr>
              <a:spLocks noChangeShapeType="1"/>
            </p:cNvSpPr>
            <p:nvPr/>
          </p:nvSpPr>
          <p:spPr bwMode="auto">
            <a:xfrm>
              <a:off x="4310295" y="2394842"/>
              <a:ext cx="0" cy="144229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  <p:sp>
          <p:nvSpPr>
            <p:cNvPr id="353" name="Line 23"/>
            <p:cNvSpPr>
              <a:spLocks noChangeShapeType="1"/>
            </p:cNvSpPr>
            <p:nvPr/>
          </p:nvSpPr>
          <p:spPr bwMode="auto">
            <a:xfrm>
              <a:off x="4526337" y="2394842"/>
              <a:ext cx="0" cy="144229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  <p:sp>
          <p:nvSpPr>
            <p:cNvPr id="354" name="Line 24"/>
            <p:cNvSpPr>
              <a:spLocks noChangeShapeType="1"/>
            </p:cNvSpPr>
            <p:nvPr/>
          </p:nvSpPr>
          <p:spPr bwMode="auto">
            <a:xfrm>
              <a:off x="4742380" y="2394842"/>
              <a:ext cx="0" cy="144229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  <p:sp>
          <p:nvSpPr>
            <p:cNvPr id="355" name="Line 25"/>
            <p:cNvSpPr>
              <a:spLocks noChangeShapeType="1"/>
            </p:cNvSpPr>
            <p:nvPr/>
          </p:nvSpPr>
          <p:spPr bwMode="auto">
            <a:xfrm>
              <a:off x="4958422" y="2348880"/>
              <a:ext cx="0" cy="228229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  <p:sp>
          <p:nvSpPr>
            <p:cNvPr id="356" name="Line 26"/>
            <p:cNvSpPr>
              <a:spLocks noChangeShapeType="1"/>
            </p:cNvSpPr>
            <p:nvPr/>
          </p:nvSpPr>
          <p:spPr bwMode="auto">
            <a:xfrm>
              <a:off x="5174464" y="2394842"/>
              <a:ext cx="0" cy="144229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  <p:sp>
          <p:nvSpPr>
            <p:cNvPr id="357" name="Line 27"/>
            <p:cNvSpPr>
              <a:spLocks noChangeShapeType="1"/>
            </p:cNvSpPr>
            <p:nvPr/>
          </p:nvSpPr>
          <p:spPr bwMode="auto">
            <a:xfrm>
              <a:off x="5390506" y="2394842"/>
              <a:ext cx="0" cy="144229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  <p:sp>
          <p:nvSpPr>
            <p:cNvPr id="358" name="Line 28"/>
            <p:cNvSpPr>
              <a:spLocks noChangeShapeType="1"/>
            </p:cNvSpPr>
            <p:nvPr/>
          </p:nvSpPr>
          <p:spPr bwMode="auto">
            <a:xfrm>
              <a:off x="5606549" y="2394842"/>
              <a:ext cx="0" cy="144229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  <p:sp>
          <p:nvSpPr>
            <p:cNvPr id="359" name="Line 29"/>
            <p:cNvSpPr>
              <a:spLocks noChangeShapeType="1"/>
            </p:cNvSpPr>
            <p:nvPr/>
          </p:nvSpPr>
          <p:spPr bwMode="auto">
            <a:xfrm>
              <a:off x="5822591" y="2394842"/>
              <a:ext cx="0" cy="144229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  <p:sp>
          <p:nvSpPr>
            <p:cNvPr id="360" name="Line 30"/>
            <p:cNvSpPr>
              <a:spLocks noChangeShapeType="1"/>
            </p:cNvSpPr>
            <p:nvPr/>
          </p:nvSpPr>
          <p:spPr bwMode="auto">
            <a:xfrm>
              <a:off x="6254676" y="2394842"/>
              <a:ext cx="0" cy="144229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  <p:sp>
          <p:nvSpPr>
            <p:cNvPr id="361" name="Line 31"/>
            <p:cNvSpPr>
              <a:spLocks noChangeShapeType="1"/>
            </p:cNvSpPr>
            <p:nvPr/>
          </p:nvSpPr>
          <p:spPr bwMode="auto">
            <a:xfrm>
              <a:off x="6470718" y="2394842"/>
              <a:ext cx="0" cy="144229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  <p:sp>
          <p:nvSpPr>
            <p:cNvPr id="362" name="Line 32"/>
            <p:cNvSpPr>
              <a:spLocks noChangeShapeType="1"/>
            </p:cNvSpPr>
            <p:nvPr/>
          </p:nvSpPr>
          <p:spPr bwMode="auto">
            <a:xfrm>
              <a:off x="6686760" y="2394842"/>
              <a:ext cx="0" cy="144229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  <p:sp>
          <p:nvSpPr>
            <p:cNvPr id="363" name="Line 33"/>
            <p:cNvSpPr>
              <a:spLocks noChangeShapeType="1"/>
            </p:cNvSpPr>
            <p:nvPr/>
          </p:nvSpPr>
          <p:spPr bwMode="auto">
            <a:xfrm>
              <a:off x="6902803" y="2394842"/>
              <a:ext cx="0" cy="144229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  <p:sp>
          <p:nvSpPr>
            <p:cNvPr id="364" name="Line 34"/>
            <p:cNvSpPr>
              <a:spLocks noChangeShapeType="1"/>
            </p:cNvSpPr>
            <p:nvPr/>
          </p:nvSpPr>
          <p:spPr bwMode="auto">
            <a:xfrm>
              <a:off x="7118845" y="2348880"/>
              <a:ext cx="0" cy="228229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  <p:sp>
          <p:nvSpPr>
            <p:cNvPr id="365" name="Line 35"/>
            <p:cNvSpPr>
              <a:spLocks noChangeShapeType="1"/>
            </p:cNvSpPr>
            <p:nvPr/>
          </p:nvSpPr>
          <p:spPr bwMode="auto">
            <a:xfrm>
              <a:off x="7334887" y="2394842"/>
              <a:ext cx="0" cy="144229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  <p:sp>
          <p:nvSpPr>
            <p:cNvPr id="366" name="Line 36"/>
            <p:cNvSpPr>
              <a:spLocks noChangeShapeType="1"/>
            </p:cNvSpPr>
            <p:nvPr/>
          </p:nvSpPr>
          <p:spPr bwMode="auto">
            <a:xfrm>
              <a:off x="7550929" y="2394842"/>
              <a:ext cx="0" cy="144229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  <p:sp>
          <p:nvSpPr>
            <p:cNvPr id="367" name="Line 37"/>
            <p:cNvSpPr>
              <a:spLocks noChangeShapeType="1"/>
            </p:cNvSpPr>
            <p:nvPr/>
          </p:nvSpPr>
          <p:spPr bwMode="auto">
            <a:xfrm>
              <a:off x="7766972" y="2394842"/>
              <a:ext cx="0" cy="144229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  <p:sp>
          <p:nvSpPr>
            <p:cNvPr id="368" name="Line 38"/>
            <p:cNvSpPr>
              <a:spLocks noChangeShapeType="1"/>
            </p:cNvSpPr>
            <p:nvPr/>
          </p:nvSpPr>
          <p:spPr bwMode="auto">
            <a:xfrm>
              <a:off x="7983014" y="2394842"/>
              <a:ext cx="0" cy="144229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  <p:sp>
          <p:nvSpPr>
            <p:cNvPr id="369" name="Line 19"/>
            <p:cNvSpPr>
              <a:spLocks noChangeShapeType="1"/>
            </p:cNvSpPr>
            <p:nvPr/>
          </p:nvSpPr>
          <p:spPr bwMode="auto">
            <a:xfrm>
              <a:off x="3878210" y="2394842"/>
              <a:ext cx="0" cy="144229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  <p:sp>
          <p:nvSpPr>
            <p:cNvPr id="370" name="Line 19"/>
            <p:cNvSpPr>
              <a:spLocks noChangeShapeType="1"/>
            </p:cNvSpPr>
            <p:nvPr/>
          </p:nvSpPr>
          <p:spPr bwMode="auto">
            <a:xfrm>
              <a:off x="6038633" y="2394842"/>
              <a:ext cx="0" cy="144229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  <p:sp>
          <p:nvSpPr>
            <p:cNvPr id="371" name="Line 19"/>
            <p:cNvSpPr>
              <a:spLocks noChangeShapeType="1"/>
            </p:cNvSpPr>
            <p:nvPr/>
          </p:nvSpPr>
          <p:spPr bwMode="auto">
            <a:xfrm>
              <a:off x="8199056" y="2394842"/>
              <a:ext cx="0" cy="144229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  <p:sp>
          <p:nvSpPr>
            <p:cNvPr id="372" name="Line 19"/>
            <p:cNvSpPr>
              <a:spLocks noChangeShapeType="1"/>
            </p:cNvSpPr>
            <p:nvPr/>
          </p:nvSpPr>
          <p:spPr bwMode="auto">
            <a:xfrm>
              <a:off x="1717787" y="2394842"/>
              <a:ext cx="0" cy="144229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  <p:sp>
          <p:nvSpPr>
            <p:cNvPr id="373" name="Text Box 42"/>
            <p:cNvSpPr txBox="1">
              <a:spLocks noChangeArrowheads="1"/>
            </p:cNvSpPr>
            <p:nvPr/>
          </p:nvSpPr>
          <p:spPr bwMode="auto">
            <a:xfrm>
              <a:off x="2546411" y="2517550"/>
              <a:ext cx="503176" cy="3661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altLang="ja-JP" sz="1800" kern="0" dirty="0">
                  <a:solidFill>
                    <a:srgbClr val="000000"/>
                  </a:solidFill>
                  <a:latin typeface="+mj-ea"/>
                  <a:ea typeface="+mj-ea"/>
                </a:rPr>
                <a:t>50</a:t>
              </a:r>
            </a:p>
          </p:txBody>
        </p:sp>
        <p:sp>
          <p:nvSpPr>
            <p:cNvPr id="374" name="Text Box 42"/>
            <p:cNvSpPr txBox="1">
              <a:spLocks noChangeArrowheads="1"/>
            </p:cNvSpPr>
            <p:nvPr/>
          </p:nvSpPr>
          <p:spPr bwMode="auto">
            <a:xfrm>
              <a:off x="3655194" y="2530229"/>
              <a:ext cx="503176" cy="3661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altLang="ja-JP" sz="1800" kern="0" dirty="0">
                  <a:solidFill>
                    <a:srgbClr val="000000"/>
                  </a:solidFill>
                  <a:latin typeface="+mj-ea"/>
                  <a:ea typeface="+mj-ea"/>
                </a:rPr>
                <a:t>55</a:t>
              </a:r>
            </a:p>
          </p:txBody>
        </p:sp>
        <p:sp>
          <p:nvSpPr>
            <p:cNvPr id="375" name="Text Box 42"/>
            <p:cNvSpPr txBox="1">
              <a:spLocks noChangeArrowheads="1"/>
            </p:cNvSpPr>
            <p:nvPr/>
          </p:nvSpPr>
          <p:spPr bwMode="auto">
            <a:xfrm>
              <a:off x="4738610" y="2534965"/>
              <a:ext cx="503176" cy="3661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altLang="ja-JP" sz="1800" kern="0" dirty="0">
                  <a:solidFill>
                    <a:srgbClr val="000000"/>
                  </a:solidFill>
                  <a:latin typeface="+mj-ea"/>
                  <a:ea typeface="+mj-ea"/>
                </a:rPr>
                <a:t>60</a:t>
              </a:r>
            </a:p>
          </p:txBody>
        </p:sp>
        <p:sp>
          <p:nvSpPr>
            <p:cNvPr id="376" name="Text Box 42"/>
            <p:cNvSpPr txBox="1">
              <a:spLocks noChangeArrowheads="1"/>
            </p:cNvSpPr>
            <p:nvPr/>
          </p:nvSpPr>
          <p:spPr bwMode="auto">
            <a:xfrm>
              <a:off x="5828345" y="2517550"/>
              <a:ext cx="503176" cy="3661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altLang="ja-JP" sz="1800" kern="0" dirty="0">
                  <a:solidFill>
                    <a:srgbClr val="000000"/>
                  </a:solidFill>
                  <a:latin typeface="+mj-ea"/>
                  <a:ea typeface="+mj-ea"/>
                </a:rPr>
                <a:t>65</a:t>
              </a:r>
            </a:p>
          </p:txBody>
        </p:sp>
        <p:sp>
          <p:nvSpPr>
            <p:cNvPr id="377" name="Text Box 42"/>
            <p:cNvSpPr txBox="1">
              <a:spLocks noChangeArrowheads="1"/>
            </p:cNvSpPr>
            <p:nvPr/>
          </p:nvSpPr>
          <p:spPr bwMode="auto">
            <a:xfrm>
              <a:off x="6895828" y="2530228"/>
              <a:ext cx="503176" cy="3661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altLang="ja-JP" sz="1800" kern="0" dirty="0">
                  <a:solidFill>
                    <a:srgbClr val="000000"/>
                  </a:solidFill>
                  <a:latin typeface="+mj-ea"/>
                  <a:ea typeface="+mj-ea"/>
                </a:rPr>
                <a:t>70</a:t>
              </a:r>
            </a:p>
          </p:txBody>
        </p:sp>
        <p:sp>
          <p:nvSpPr>
            <p:cNvPr id="378" name="Text Box 42"/>
            <p:cNvSpPr txBox="1">
              <a:spLocks noChangeArrowheads="1"/>
            </p:cNvSpPr>
            <p:nvPr/>
          </p:nvSpPr>
          <p:spPr bwMode="auto">
            <a:xfrm>
              <a:off x="7983014" y="2530228"/>
              <a:ext cx="503176" cy="3661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altLang="ja-JP" sz="1800" kern="0" dirty="0">
                  <a:solidFill>
                    <a:srgbClr val="000000"/>
                  </a:solidFill>
                  <a:latin typeface="+mj-ea"/>
                  <a:ea typeface="+mj-ea"/>
                </a:rPr>
                <a:t>75</a:t>
              </a:r>
            </a:p>
          </p:txBody>
        </p:sp>
        <p:sp>
          <p:nvSpPr>
            <p:cNvPr id="379" name="Line 15"/>
            <p:cNvSpPr>
              <a:spLocks noChangeShapeType="1"/>
            </p:cNvSpPr>
            <p:nvPr/>
          </p:nvSpPr>
          <p:spPr bwMode="auto">
            <a:xfrm>
              <a:off x="3879321" y="2349424"/>
              <a:ext cx="0" cy="228229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  <p:sp>
          <p:nvSpPr>
            <p:cNvPr id="380" name="Line 15"/>
            <p:cNvSpPr>
              <a:spLocks noChangeShapeType="1"/>
            </p:cNvSpPr>
            <p:nvPr/>
          </p:nvSpPr>
          <p:spPr bwMode="auto">
            <a:xfrm>
              <a:off x="6042151" y="2349424"/>
              <a:ext cx="0" cy="228229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  <p:sp>
          <p:nvSpPr>
            <p:cNvPr id="381" name="Line 15"/>
            <p:cNvSpPr>
              <a:spLocks noChangeShapeType="1"/>
            </p:cNvSpPr>
            <p:nvPr/>
          </p:nvSpPr>
          <p:spPr bwMode="auto">
            <a:xfrm>
              <a:off x="8199056" y="2348880"/>
              <a:ext cx="0" cy="228229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  <p:sp>
          <p:nvSpPr>
            <p:cNvPr id="382" name="Line 15"/>
            <p:cNvSpPr>
              <a:spLocks noChangeShapeType="1"/>
            </p:cNvSpPr>
            <p:nvPr/>
          </p:nvSpPr>
          <p:spPr bwMode="auto">
            <a:xfrm>
              <a:off x="1717787" y="2366760"/>
              <a:ext cx="0" cy="228229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  <p:sp>
          <p:nvSpPr>
            <p:cNvPr id="383" name="Text Box 42"/>
            <p:cNvSpPr txBox="1">
              <a:spLocks noChangeArrowheads="1"/>
            </p:cNvSpPr>
            <p:nvPr/>
          </p:nvSpPr>
          <p:spPr bwMode="auto">
            <a:xfrm>
              <a:off x="8273376" y="2488202"/>
              <a:ext cx="701573" cy="3693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en-US" altLang="ja-JP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50" charset="-128"/>
                </a:rPr>
                <a:t>(</a:t>
              </a:r>
              <a:r>
                <a:rPr kumimoji="1" lang="ja-JP" altLang="en-US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50" charset="-128"/>
                </a:rPr>
                <a:t>回</a:t>
              </a:r>
              <a:r>
                <a:rPr kumimoji="1" lang="en-US" altLang="ja-JP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50" charset="-128"/>
                </a:rPr>
                <a:t>)</a:t>
              </a:r>
            </a:p>
          </p:txBody>
        </p:sp>
        <p:sp>
          <p:nvSpPr>
            <p:cNvPr id="384" name="Line 11"/>
            <p:cNvSpPr>
              <a:spLocks noChangeShapeType="1"/>
            </p:cNvSpPr>
            <p:nvPr/>
          </p:nvSpPr>
          <p:spPr bwMode="auto">
            <a:xfrm>
              <a:off x="842346" y="2380094"/>
              <a:ext cx="0" cy="144229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  <p:sp>
          <p:nvSpPr>
            <p:cNvPr id="385" name="Line 12"/>
            <p:cNvSpPr>
              <a:spLocks noChangeShapeType="1"/>
            </p:cNvSpPr>
            <p:nvPr/>
          </p:nvSpPr>
          <p:spPr bwMode="auto">
            <a:xfrm>
              <a:off x="1058388" y="2380094"/>
              <a:ext cx="0" cy="144229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  <p:sp>
          <p:nvSpPr>
            <p:cNvPr id="386" name="Line 13"/>
            <p:cNvSpPr>
              <a:spLocks noChangeShapeType="1"/>
            </p:cNvSpPr>
            <p:nvPr/>
          </p:nvSpPr>
          <p:spPr bwMode="auto">
            <a:xfrm>
              <a:off x="1274430" y="2380094"/>
              <a:ext cx="0" cy="144229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  <p:sp>
          <p:nvSpPr>
            <p:cNvPr id="387" name="Line 14"/>
            <p:cNvSpPr>
              <a:spLocks noChangeShapeType="1"/>
            </p:cNvSpPr>
            <p:nvPr/>
          </p:nvSpPr>
          <p:spPr bwMode="auto">
            <a:xfrm>
              <a:off x="1490472" y="2380094"/>
              <a:ext cx="0" cy="144229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  <p:sp>
          <p:nvSpPr>
            <p:cNvPr id="388" name="Line 15"/>
            <p:cNvSpPr>
              <a:spLocks noChangeShapeType="1"/>
            </p:cNvSpPr>
            <p:nvPr/>
          </p:nvSpPr>
          <p:spPr bwMode="auto">
            <a:xfrm>
              <a:off x="626303" y="2352012"/>
              <a:ext cx="0" cy="228229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  <p:sp>
          <p:nvSpPr>
            <p:cNvPr id="389" name="Text Box 42"/>
            <p:cNvSpPr txBox="1">
              <a:spLocks noChangeArrowheads="1"/>
            </p:cNvSpPr>
            <p:nvPr/>
          </p:nvSpPr>
          <p:spPr bwMode="auto">
            <a:xfrm>
              <a:off x="380011" y="2551127"/>
              <a:ext cx="503176" cy="3661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en-US" altLang="ja-JP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j-ea"/>
                  <a:ea typeface="+mj-ea"/>
                </a:rPr>
                <a:t>40</a:t>
              </a:r>
            </a:p>
          </p:txBody>
        </p:sp>
      </p:grpSp>
      <p:grpSp>
        <p:nvGrpSpPr>
          <p:cNvPr id="390" name="グループ化 389"/>
          <p:cNvGrpSpPr/>
          <p:nvPr/>
        </p:nvGrpSpPr>
        <p:grpSpPr>
          <a:xfrm>
            <a:off x="1494031" y="5020875"/>
            <a:ext cx="7492021" cy="568365"/>
            <a:chOff x="380011" y="2348880"/>
            <a:chExt cx="8594938" cy="568365"/>
          </a:xfrm>
        </p:grpSpPr>
        <p:sp>
          <p:nvSpPr>
            <p:cNvPr id="391" name="Text Box 42"/>
            <p:cNvSpPr txBox="1">
              <a:spLocks noChangeArrowheads="1"/>
            </p:cNvSpPr>
            <p:nvPr/>
          </p:nvSpPr>
          <p:spPr bwMode="auto">
            <a:xfrm>
              <a:off x="1524248" y="2517550"/>
              <a:ext cx="503176" cy="3661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altLang="ja-JP" sz="1800" kern="0" dirty="0">
                  <a:solidFill>
                    <a:srgbClr val="000000"/>
                  </a:solidFill>
                  <a:latin typeface="+mj-ea"/>
                  <a:ea typeface="+mj-ea"/>
                </a:rPr>
                <a:t>45</a:t>
              </a:r>
            </a:p>
          </p:txBody>
        </p:sp>
        <p:sp>
          <p:nvSpPr>
            <p:cNvPr id="392" name="Line 6"/>
            <p:cNvSpPr>
              <a:spLocks noChangeShapeType="1"/>
            </p:cNvSpPr>
            <p:nvPr/>
          </p:nvSpPr>
          <p:spPr bwMode="auto">
            <a:xfrm>
              <a:off x="539552" y="2524169"/>
              <a:ext cx="7776001" cy="3808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  <p:sp>
          <p:nvSpPr>
            <p:cNvPr id="393" name="Line 11"/>
            <p:cNvSpPr>
              <a:spLocks noChangeShapeType="1"/>
            </p:cNvSpPr>
            <p:nvPr/>
          </p:nvSpPr>
          <p:spPr bwMode="auto">
            <a:xfrm>
              <a:off x="1933830" y="2394842"/>
              <a:ext cx="0" cy="144229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  <p:sp>
          <p:nvSpPr>
            <p:cNvPr id="394" name="Line 12"/>
            <p:cNvSpPr>
              <a:spLocks noChangeShapeType="1"/>
            </p:cNvSpPr>
            <p:nvPr/>
          </p:nvSpPr>
          <p:spPr bwMode="auto">
            <a:xfrm>
              <a:off x="2149872" y="2394842"/>
              <a:ext cx="0" cy="144229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  <p:sp>
          <p:nvSpPr>
            <p:cNvPr id="395" name="Line 13"/>
            <p:cNvSpPr>
              <a:spLocks noChangeShapeType="1"/>
            </p:cNvSpPr>
            <p:nvPr/>
          </p:nvSpPr>
          <p:spPr bwMode="auto">
            <a:xfrm>
              <a:off x="2365914" y="2394842"/>
              <a:ext cx="0" cy="144229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  <p:sp>
          <p:nvSpPr>
            <p:cNvPr id="396" name="Line 14"/>
            <p:cNvSpPr>
              <a:spLocks noChangeShapeType="1"/>
            </p:cNvSpPr>
            <p:nvPr/>
          </p:nvSpPr>
          <p:spPr bwMode="auto">
            <a:xfrm>
              <a:off x="2581957" y="2394842"/>
              <a:ext cx="0" cy="144229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  <p:sp>
          <p:nvSpPr>
            <p:cNvPr id="397" name="Line 15"/>
            <p:cNvSpPr>
              <a:spLocks noChangeShapeType="1"/>
            </p:cNvSpPr>
            <p:nvPr/>
          </p:nvSpPr>
          <p:spPr bwMode="auto">
            <a:xfrm>
              <a:off x="2797999" y="2348880"/>
              <a:ext cx="0" cy="228229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  <p:sp>
          <p:nvSpPr>
            <p:cNvPr id="398" name="Line 16"/>
            <p:cNvSpPr>
              <a:spLocks noChangeShapeType="1"/>
            </p:cNvSpPr>
            <p:nvPr/>
          </p:nvSpPr>
          <p:spPr bwMode="auto">
            <a:xfrm>
              <a:off x="3014041" y="2394842"/>
              <a:ext cx="0" cy="144229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  <p:sp>
          <p:nvSpPr>
            <p:cNvPr id="399" name="Line 17"/>
            <p:cNvSpPr>
              <a:spLocks noChangeShapeType="1"/>
            </p:cNvSpPr>
            <p:nvPr/>
          </p:nvSpPr>
          <p:spPr bwMode="auto">
            <a:xfrm>
              <a:off x="3230083" y="2394842"/>
              <a:ext cx="0" cy="144229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  <p:sp>
          <p:nvSpPr>
            <p:cNvPr id="400" name="Line 18"/>
            <p:cNvSpPr>
              <a:spLocks noChangeShapeType="1"/>
            </p:cNvSpPr>
            <p:nvPr/>
          </p:nvSpPr>
          <p:spPr bwMode="auto">
            <a:xfrm>
              <a:off x="3446126" y="2394842"/>
              <a:ext cx="0" cy="144229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  <p:sp>
          <p:nvSpPr>
            <p:cNvPr id="401" name="Line 19"/>
            <p:cNvSpPr>
              <a:spLocks noChangeShapeType="1"/>
            </p:cNvSpPr>
            <p:nvPr/>
          </p:nvSpPr>
          <p:spPr bwMode="auto">
            <a:xfrm>
              <a:off x="3662168" y="2394842"/>
              <a:ext cx="0" cy="144229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  <p:sp>
          <p:nvSpPr>
            <p:cNvPr id="402" name="Line 21"/>
            <p:cNvSpPr>
              <a:spLocks noChangeShapeType="1"/>
            </p:cNvSpPr>
            <p:nvPr/>
          </p:nvSpPr>
          <p:spPr bwMode="auto">
            <a:xfrm>
              <a:off x="4094253" y="2394842"/>
              <a:ext cx="0" cy="144229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  <p:sp>
          <p:nvSpPr>
            <p:cNvPr id="403" name="Line 22"/>
            <p:cNvSpPr>
              <a:spLocks noChangeShapeType="1"/>
            </p:cNvSpPr>
            <p:nvPr/>
          </p:nvSpPr>
          <p:spPr bwMode="auto">
            <a:xfrm>
              <a:off x="4310295" y="2394842"/>
              <a:ext cx="0" cy="144229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  <p:sp>
          <p:nvSpPr>
            <p:cNvPr id="404" name="Line 23"/>
            <p:cNvSpPr>
              <a:spLocks noChangeShapeType="1"/>
            </p:cNvSpPr>
            <p:nvPr/>
          </p:nvSpPr>
          <p:spPr bwMode="auto">
            <a:xfrm>
              <a:off x="4526337" y="2394842"/>
              <a:ext cx="0" cy="144229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  <p:sp>
          <p:nvSpPr>
            <p:cNvPr id="405" name="Line 24"/>
            <p:cNvSpPr>
              <a:spLocks noChangeShapeType="1"/>
            </p:cNvSpPr>
            <p:nvPr/>
          </p:nvSpPr>
          <p:spPr bwMode="auto">
            <a:xfrm>
              <a:off x="4742380" y="2394842"/>
              <a:ext cx="0" cy="144229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  <p:sp>
          <p:nvSpPr>
            <p:cNvPr id="406" name="Line 25"/>
            <p:cNvSpPr>
              <a:spLocks noChangeShapeType="1"/>
            </p:cNvSpPr>
            <p:nvPr/>
          </p:nvSpPr>
          <p:spPr bwMode="auto">
            <a:xfrm>
              <a:off x="4958422" y="2348880"/>
              <a:ext cx="0" cy="228229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  <p:sp>
          <p:nvSpPr>
            <p:cNvPr id="407" name="Line 26"/>
            <p:cNvSpPr>
              <a:spLocks noChangeShapeType="1"/>
            </p:cNvSpPr>
            <p:nvPr/>
          </p:nvSpPr>
          <p:spPr bwMode="auto">
            <a:xfrm>
              <a:off x="5174464" y="2394842"/>
              <a:ext cx="0" cy="144229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  <p:sp>
          <p:nvSpPr>
            <p:cNvPr id="408" name="Line 27"/>
            <p:cNvSpPr>
              <a:spLocks noChangeShapeType="1"/>
            </p:cNvSpPr>
            <p:nvPr/>
          </p:nvSpPr>
          <p:spPr bwMode="auto">
            <a:xfrm>
              <a:off x="5390506" y="2394842"/>
              <a:ext cx="0" cy="144229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  <p:sp>
          <p:nvSpPr>
            <p:cNvPr id="409" name="Line 28"/>
            <p:cNvSpPr>
              <a:spLocks noChangeShapeType="1"/>
            </p:cNvSpPr>
            <p:nvPr/>
          </p:nvSpPr>
          <p:spPr bwMode="auto">
            <a:xfrm>
              <a:off x="5606549" y="2394842"/>
              <a:ext cx="0" cy="144229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  <p:sp>
          <p:nvSpPr>
            <p:cNvPr id="410" name="Line 29"/>
            <p:cNvSpPr>
              <a:spLocks noChangeShapeType="1"/>
            </p:cNvSpPr>
            <p:nvPr/>
          </p:nvSpPr>
          <p:spPr bwMode="auto">
            <a:xfrm>
              <a:off x="5822591" y="2394842"/>
              <a:ext cx="0" cy="144229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  <p:sp>
          <p:nvSpPr>
            <p:cNvPr id="411" name="Line 30"/>
            <p:cNvSpPr>
              <a:spLocks noChangeShapeType="1"/>
            </p:cNvSpPr>
            <p:nvPr/>
          </p:nvSpPr>
          <p:spPr bwMode="auto">
            <a:xfrm>
              <a:off x="6254676" y="2394842"/>
              <a:ext cx="0" cy="144229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  <p:sp>
          <p:nvSpPr>
            <p:cNvPr id="412" name="Line 31"/>
            <p:cNvSpPr>
              <a:spLocks noChangeShapeType="1"/>
            </p:cNvSpPr>
            <p:nvPr/>
          </p:nvSpPr>
          <p:spPr bwMode="auto">
            <a:xfrm>
              <a:off x="6470718" y="2394842"/>
              <a:ext cx="0" cy="144229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  <p:sp>
          <p:nvSpPr>
            <p:cNvPr id="413" name="Line 32"/>
            <p:cNvSpPr>
              <a:spLocks noChangeShapeType="1"/>
            </p:cNvSpPr>
            <p:nvPr/>
          </p:nvSpPr>
          <p:spPr bwMode="auto">
            <a:xfrm>
              <a:off x="6686760" y="2394842"/>
              <a:ext cx="0" cy="144229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  <p:sp>
          <p:nvSpPr>
            <p:cNvPr id="414" name="Line 33"/>
            <p:cNvSpPr>
              <a:spLocks noChangeShapeType="1"/>
            </p:cNvSpPr>
            <p:nvPr/>
          </p:nvSpPr>
          <p:spPr bwMode="auto">
            <a:xfrm>
              <a:off x="6902803" y="2394842"/>
              <a:ext cx="0" cy="144229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  <p:sp>
          <p:nvSpPr>
            <p:cNvPr id="415" name="Line 34"/>
            <p:cNvSpPr>
              <a:spLocks noChangeShapeType="1"/>
            </p:cNvSpPr>
            <p:nvPr/>
          </p:nvSpPr>
          <p:spPr bwMode="auto">
            <a:xfrm>
              <a:off x="7118845" y="2348880"/>
              <a:ext cx="0" cy="228229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  <p:sp>
          <p:nvSpPr>
            <p:cNvPr id="416" name="Line 35"/>
            <p:cNvSpPr>
              <a:spLocks noChangeShapeType="1"/>
            </p:cNvSpPr>
            <p:nvPr/>
          </p:nvSpPr>
          <p:spPr bwMode="auto">
            <a:xfrm>
              <a:off x="7334887" y="2394842"/>
              <a:ext cx="0" cy="144229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  <p:sp>
          <p:nvSpPr>
            <p:cNvPr id="417" name="Line 36"/>
            <p:cNvSpPr>
              <a:spLocks noChangeShapeType="1"/>
            </p:cNvSpPr>
            <p:nvPr/>
          </p:nvSpPr>
          <p:spPr bwMode="auto">
            <a:xfrm>
              <a:off x="7550929" y="2394842"/>
              <a:ext cx="0" cy="144229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  <p:sp>
          <p:nvSpPr>
            <p:cNvPr id="418" name="Line 37"/>
            <p:cNvSpPr>
              <a:spLocks noChangeShapeType="1"/>
            </p:cNvSpPr>
            <p:nvPr/>
          </p:nvSpPr>
          <p:spPr bwMode="auto">
            <a:xfrm>
              <a:off x="7766972" y="2394842"/>
              <a:ext cx="0" cy="144229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  <p:sp>
          <p:nvSpPr>
            <p:cNvPr id="419" name="Line 38"/>
            <p:cNvSpPr>
              <a:spLocks noChangeShapeType="1"/>
            </p:cNvSpPr>
            <p:nvPr/>
          </p:nvSpPr>
          <p:spPr bwMode="auto">
            <a:xfrm>
              <a:off x="7983014" y="2394842"/>
              <a:ext cx="0" cy="144229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  <p:sp>
          <p:nvSpPr>
            <p:cNvPr id="420" name="Line 19"/>
            <p:cNvSpPr>
              <a:spLocks noChangeShapeType="1"/>
            </p:cNvSpPr>
            <p:nvPr/>
          </p:nvSpPr>
          <p:spPr bwMode="auto">
            <a:xfrm>
              <a:off x="3878210" y="2394842"/>
              <a:ext cx="0" cy="144229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  <p:sp>
          <p:nvSpPr>
            <p:cNvPr id="421" name="Line 19"/>
            <p:cNvSpPr>
              <a:spLocks noChangeShapeType="1"/>
            </p:cNvSpPr>
            <p:nvPr/>
          </p:nvSpPr>
          <p:spPr bwMode="auto">
            <a:xfrm>
              <a:off x="6038633" y="2394842"/>
              <a:ext cx="0" cy="144229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  <p:sp>
          <p:nvSpPr>
            <p:cNvPr id="422" name="Line 19"/>
            <p:cNvSpPr>
              <a:spLocks noChangeShapeType="1"/>
            </p:cNvSpPr>
            <p:nvPr/>
          </p:nvSpPr>
          <p:spPr bwMode="auto">
            <a:xfrm>
              <a:off x="8199056" y="2394842"/>
              <a:ext cx="0" cy="144229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  <p:sp>
          <p:nvSpPr>
            <p:cNvPr id="423" name="Line 19"/>
            <p:cNvSpPr>
              <a:spLocks noChangeShapeType="1"/>
            </p:cNvSpPr>
            <p:nvPr/>
          </p:nvSpPr>
          <p:spPr bwMode="auto">
            <a:xfrm>
              <a:off x="1717787" y="2394842"/>
              <a:ext cx="0" cy="144229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  <p:sp>
          <p:nvSpPr>
            <p:cNvPr id="424" name="Text Box 42"/>
            <p:cNvSpPr txBox="1">
              <a:spLocks noChangeArrowheads="1"/>
            </p:cNvSpPr>
            <p:nvPr/>
          </p:nvSpPr>
          <p:spPr bwMode="auto">
            <a:xfrm>
              <a:off x="2546411" y="2517550"/>
              <a:ext cx="503176" cy="3661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altLang="ja-JP" sz="1800" kern="0" dirty="0">
                  <a:solidFill>
                    <a:srgbClr val="000000"/>
                  </a:solidFill>
                  <a:latin typeface="+mj-ea"/>
                  <a:ea typeface="+mj-ea"/>
                </a:rPr>
                <a:t>50</a:t>
              </a:r>
            </a:p>
          </p:txBody>
        </p:sp>
        <p:sp>
          <p:nvSpPr>
            <p:cNvPr id="425" name="Text Box 42"/>
            <p:cNvSpPr txBox="1">
              <a:spLocks noChangeArrowheads="1"/>
            </p:cNvSpPr>
            <p:nvPr/>
          </p:nvSpPr>
          <p:spPr bwMode="auto">
            <a:xfrm>
              <a:off x="3655194" y="2530229"/>
              <a:ext cx="503176" cy="3661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altLang="ja-JP" sz="1800" kern="0" dirty="0">
                  <a:solidFill>
                    <a:srgbClr val="000000"/>
                  </a:solidFill>
                  <a:latin typeface="+mj-ea"/>
                  <a:ea typeface="+mj-ea"/>
                </a:rPr>
                <a:t>55</a:t>
              </a:r>
            </a:p>
          </p:txBody>
        </p:sp>
        <p:sp>
          <p:nvSpPr>
            <p:cNvPr id="426" name="Text Box 42"/>
            <p:cNvSpPr txBox="1">
              <a:spLocks noChangeArrowheads="1"/>
            </p:cNvSpPr>
            <p:nvPr/>
          </p:nvSpPr>
          <p:spPr bwMode="auto">
            <a:xfrm>
              <a:off x="4738610" y="2534965"/>
              <a:ext cx="503176" cy="3661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altLang="ja-JP" sz="1800" kern="0" dirty="0">
                  <a:solidFill>
                    <a:srgbClr val="000000"/>
                  </a:solidFill>
                  <a:latin typeface="+mj-ea"/>
                  <a:ea typeface="+mj-ea"/>
                </a:rPr>
                <a:t>60</a:t>
              </a:r>
            </a:p>
          </p:txBody>
        </p:sp>
        <p:sp>
          <p:nvSpPr>
            <p:cNvPr id="427" name="Text Box 42"/>
            <p:cNvSpPr txBox="1">
              <a:spLocks noChangeArrowheads="1"/>
            </p:cNvSpPr>
            <p:nvPr/>
          </p:nvSpPr>
          <p:spPr bwMode="auto">
            <a:xfrm>
              <a:off x="5828345" y="2517550"/>
              <a:ext cx="503176" cy="3661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altLang="ja-JP" sz="1800" kern="0" dirty="0">
                  <a:solidFill>
                    <a:srgbClr val="000000"/>
                  </a:solidFill>
                  <a:latin typeface="+mj-ea"/>
                  <a:ea typeface="+mj-ea"/>
                </a:rPr>
                <a:t>65</a:t>
              </a:r>
            </a:p>
          </p:txBody>
        </p:sp>
        <p:sp>
          <p:nvSpPr>
            <p:cNvPr id="428" name="Text Box 42"/>
            <p:cNvSpPr txBox="1">
              <a:spLocks noChangeArrowheads="1"/>
            </p:cNvSpPr>
            <p:nvPr/>
          </p:nvSpPr>
          <p:spPr bwMode="auto">
            <a:xfrm>
              <a:off x="6895828" y="2530228"/>
              <a:ext cx="503176" cy="3661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altLang="ja-JP" sz="1800" kern="0" dirty="0">
                  <a:solidFill>
                    <a:srgbClr val="000000"/>
                  </a:solidFill>
                  <a:latin typeface="+mj-ea"/>
                  <a:ea typeface="+mj-ea"/>
                </a:rPr>
                <a:t>70</a:t>
              </a:r>
            </a:p>
          </p:txBody>
        </p:sp>
        <p:sp>
          <p:nvSpPr>
            <p:cNvPr id="429" name="Text Box 42"/>
            <p:cNvSpPr txBox="1">
              <a:spLocks noChangeArrowheads="1"/>
            </p:cNvSpPr>
            <p:nvPr/>
          </p:nvSpPr>
          <p:spPr bwMode="auto">
            <a:xfrm>
              <a:off x="7983014" y="2530228"/>
              <a:ext cx="503176" cy="3661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altLang="ja-JP" sz="1800" kern="0" dirty="0">
                  <a:solidFill>
                    <a:srgbClr val="000000"/>
                  </a:solidFill>
                  <a:latin typeface="+mj-ea"/>
                  <a:ea typeface="+mj-ea"/>
                </a:rPr>
                <a:t>75</a:t>
              </a:r>
            </a:p>
          </p:txBody>
        </p:sp>
        <p:sp>
          <p:nvSpPr>
            <p:cNvPr id="430" name="Line 15"/>
            <p:cNvSpPr>
              <a:spLocks noChangeShapeType="1"/>
            </p:cNvSpPr>
            <p:nvPr/>
          </p:nvSpPr>
          <p:spPr bwMode="auto">
            <a:xfrm>
              <a:off x="3879321" y="2349424"/>
              <a:ext cx="0" cy="228229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  <p:sp>
          <p:nvSpPr>
            <p:cNvPr id="431" name="Line 15"/>
            <p:cNvSpPr>
              <a:spLocks noChangeShapeType="1"/>
            </p:cNvSpPr>
            <p:nvPr/>
          </p:nvSpPr>
          <p:spPr bwMode="auto">
            <a:xfrm>
              <a:off x="6042151" y="2349424"/>
              <a:ext cx="0" cy="228229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  <p:sp>
          <p:nvSpPr>
            <p:cNvPr id="432" name="Line 15"/>
            <p:cNvSpPr>
              <a:spLocks noChangeShapeType="1"/>
            </p:cNvSpPr>
            <p:nvPr/>
          </p:nvSpPr>
          <p:spPr bwMode="auto">
            <a:xfrm>
              <a:off x="8199056" y="2348880"/>
              <a:ext cx="0" cy="228229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  <p:sp>
          <p:nvSpPr>
            <p:cNvPr id="433" name="Line 15"/>
            <p:cNvSpPr>
              <a:spLocks noChangeShapeType="1"/>
            </p:cNvSpPr>
            <p:nvPr/>
          </p:nvSpPr>
          <p:spPr bwMode="auto">
            <a:xfrm>
              <a:off x="1717787" y="2366760"/>
              <a:ext cx="0" cy="228229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  <p:sp>
          <p:nvSpPr>
            <p:cNvPr id="434" name="Text Box 42"/>
            <p:cNvSpPr txBox="1">
              <a:spLocks noChangeArrowheads="1"/>
            </p:cNvSpPr>
            <p:nvPr/>
          </p:nvSpPr>
          <p:spPr bwMode="auto">
            <a:xfrm>
              <a:off x="8273376" y="2488202"/>
              <a:ext cx="701573" cy="3693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en-US" altLang="ja-JP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50" charset="-128"/>
                </a:rPr>
                <a:t>(</a:t>
              </a:r>
              <a:r>
                <a:rPr kumimoji="1" lang="ja-JP" altLang="en-US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50" charset="-128"/>
                </a:rPr>
                <a:t>回</a:t>
              </a:r>
              <a:r>
                <a:rPr kumimoji="1" lang="en-US" altLang="ja-JP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50" charset="-128"/>
                </a:rPr>
                <a:t>)</a:t>
              </a:r>
            </a:p>
          </p:txBody>
        </p:sp>
        <p:sp>
          <p:nvSpPr>
            <p:cNvPr id="435" name="Line 11"/>
            <p:cNvSpPr>
              <a:spLocks noChangeShapeType="1"/>
            </p:cNvSpPr>
            <p:nvPr/>
          </p:nvSpPr>
          <p:spPr bwMode="auto">
            <a:xfrm>
              <a:off x="842346" y="2380094"/>
              <a:ext cx="0" cy="144229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  <p:sp>
          <p:nvSpPr>
            <p:cNvPr id="436" name="Line 12"/>
            <p:cNvSpPr>
              <a:spLocks noChangeShapeType="1"/>
            </p:cNvSpPr>
            <p:nvPr/>
          </p:nvSpPr>
          <p:spPr bwMode="auto">
            <a:xfrm>
              <a:off x="1058388" y="2380094"/>
              <a:ext cx="0" cy="144229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  <p:sp>
          <p:nvSpPr>
            <p:cNvPr id="437" name="Line 13"/>
            <p:cNvSpPr>
              <a:spLocks noChangeShapeType="1"/>
            </p:cNvSpPr>
            <p:nvPr/>
          </p:nvSpPr>
          <p:spPr bwMode="auto">
            <a:xfrm>
              <a:off x="1274430" y="2380094"/>
              <a:ext cx="0" cy="144229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  <p:sp>
          <p:nvSpPr>
            <p:cNvPr id="438" name="Line 14"/>
            <p:cNvSpPr>
              <a:spLocks noChangeShapeType="1"/>
            </p:cNvSpPr>
            <p:nvPr/>
          </p:nvSpPr>
          <p:spPr bwMode="auto">
            <a:xfrm>
              <a:off x="1490472" y="2380094"/>
              <a:ext cx="0" cy="144229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  <p:sp>
          <p:nvSpPr>
            <p:cNvPr id="439" name="Line 15"/>
            <p:cNvSpPr>
              <a:spLocks noChangeShapeType="1"/>
            </p:cNvSpPr>
            <p:nvPr/>
          </p:nvSpPr>
          <p:spPr bwMode="auto">
            <a:xfrm>
              <a:off x="626303" y="2352012"/>
              <a:ext cx="0" cy="228229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  <p:sp>
          <p:nvSpPr>
            <p:cNvPr id="440" name="Text Box 42"/>
            <p:cNvSpPr txBox="1">
              <a:spLocks noChangeArrowheads="1"/>
            </p:cNvSpPr>
            <p:nvPr/>
          </p:nvSpPr>
          <p:spPr bwMode="auto">
            <a:xfrm>
              <a:off x="380011" y="2551127"/>
              <a:ext cx="503176" cy="3661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altLang="ja-JP" sz="1800" kern="0" dirty="0">
                  <a:solidFill>
                    <a:srgbClr val="000000"/>
                  </a:solidFill>
                  <a:latin typeface="+mj-ea"/>
                  <a:ea typeface="+mj-ea"/>
                </a:rPr>
                <a:t>40</a:t>
              </a:r>
            </a:p>
          </p:txBody>
        </p:sp>
      </p:grpSp>
      <p:sp>
        <p:nvSpPr>
          <p:cNvPr id="214" name="上矢印 213"/>
          <p:cNvSpPr>
            <a:spLocks noChangeArrowheads="1"/>
          </p:cNvSpPr>
          <p:nvPr/>
        </p:nvSpPr>
        <p:spPr bwMode="auto">
          <a:xfrm>
            <a:off x="5776197" y="2247709"/>
            <a:ext cx="190500" cy="320675"/>
          </a:xfrm>
          <a:prstGeom prst="upArrow">
            <a:avLst>
              <a:gd name="adj1" fmla="val 50000"/>
              <a:gd name="adj2" fmla="val 50118"/>
            </a:avLst>
          </a:prstGeom>
          <a:solidFill>
            <a:srgbClr val="0070C0"/>
          </a:solidFill>
          <a:ln w="28575" algn="ctr">
            <a:solidFill>
              <a:srgbClr val="0070C0"/>
            </a:solidFill>
            <a:round/>
            <a:headEnd/>
            <a:tailEnd/>
          </a:ln>
        </p:spPr>
        <p:txBody>
          <a:bodyPr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ja-JP" altLang="en-US" sz="2400">
              <a:latin typeface="Calibri" panose="020F0502020204030204" pitchFamily="34" charset="0"/>
            </a:endParaRPr>
          </a:p>
        </p:txBody>
      </p:sp>
      <p:sp>
        <p:nvSpPr>
          <p:cNvPr id="215" name="上矢印 214"/>
          <p:cNvSpPr>
            <a:spLocks noChangeArrowheads="1"/>
          </p:cNvSpPr>
          <p:nvPr/>
        </p:nvSpPr>
        <p:spPr bwMode="auto">
          <a:xfrm>
            <a:off x="4643488" y="3742491"/>
            <a:ext cx="190500" cy="320675"/>
          </a:xfrm>
          <a:prstGeom prst="upArrow">
            <a:avLst>
              <a:gd name="adj1" fmla="val 50000"/>
              <a:gd name="adj2" fmla="val 50118"/>
            </a:avLst>
          </a:prstGeom>
          <a:solidFill>
            <a:srgbClr val="0070C0"/>
          </a:solidFill>
          <a:ln w="28575" algn="ctr">
            <a:solidFill>
              <a:srgbClr val="0070C0"/>
            </a:solidFill>
            <a:round/>
            <a:headEnd/>
            <a:tailEnd/>
          </a:ln>
        </p:spPr>
        <p:txBody>
          <a:bodyPr anchor="ctr"/>
          <a:lstStyle/>
          <a:p>
            <a:pPr algn="ctr" eaLnBrk="1" hangingPunct="1"/>
            <a:endParaRPr lang="ja-JP" altLang="en-US"/>
          </a:p>
        </p:txBody>
      </p:sp>
      <p:sp>
        <p:nvSpPr>
          <p:cNvPr id="216" name="上矢印 215"/>
          <p:cNvSpPr>
            <a:spLocks noChangeArrowheads="1"/>
          </p:cNvSpPr>
          <p:nvPr/>
        </p:nvSpPr>
        <p:spPr bwMode="auto">
          <a:xfrm>
            <a:off x="7290447" y="5516320"/>
            <a:ext cx="190500" cy="320675"/>
          </a:xfrm>
          <a:prstGeom prst="upArrow">
            <a:avLst>
              <a:gd name="adj1" fmla="val 50000"/>
              <a:gd name="adj2" fmla="val 50118"/>
            </a:avLst>
          </a:prstGeom>
          <a:solidFill>
            <a:srgbClr val="0070C0"/>
          </a:solidFill>
          <a:ln w="28575" algn="ctr">
            <a:solidFill>
              <a:srgbClr val="0070C0"/>
            </a:solidFill>
            <a:round/>
            <a:headEnd/>
            <a:tailEnd/>
          </a:ln>
        </p:spPr>
        <p:txBody>
          <a:bodyPr anchor="ctr"/>
          <a:lstStyle/>
          <a:p>
            <a:pPr algn="ctr" eaLnBrk="1" hangingPunct="1"/>
            <a:endParaRPr lang="ja-JP" altLang="en-US"/>
          </a:p>
        </p:txBody>
      </p:sp>
      <p:sp>
        <p:nvSpPr>
          <p:cNvPr id="220" name="角丸四角形吹き出し 219"/>
          <p:cNvSpPr/>
          <p:nvPr/>
        </p:nvSpPr>
        <p:spPr>
          <a:xfrm>
            <a:off x="6155015" y="2564236"/>
            <a:ext cx="1948013" cy="437281"/>
          </a:xfrm>
          <a:prstGeom prst="wedgeRoundRectCallout">
            <a:avLst>
              <a:gd name="adj1" fmla="val -61097"/>
              <a:gd name="adj2" fmla="val -33234"/>
              <a:gd name="adj3" fmla="val 16667"/>
            </a:avLst>
          </a:prstGeom>
          <a:noFill/>
          <a:ln w="28575">
            <a:solidFill>
              <a:srgbClr val="4BD0FF"/>
            </a:solidFill>
            <a:prstDash val="soli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t"/>
          <a:lstStyle/>
          <a:p>
            <a:pPr algn="ctr"/>
            <a:r>
              <a:rPr kumimoji="0" lang="ja-JP" altLang="en-US" sz="2000" kern="0" dirty="0" smtClean="0">
                <a:solidFill>
                  <a:schemeClr val="tx1"/>
                </a:solidFill>
                <a:latin typeface="Cambria Math" panose="02040503050406030204" pitchFamily="18" charset="0"/>
                <a:ea typeface="AR P丸ゴシック体M" panose="020F0600000000000000" pitchFamily="50" charset="-128"/>
              </a:rPr>
              <a:t>最頻値は６２回</a:t>
            </a:r>
            <a:endParaRPr kumimoji="0" lang="ja-JP" altLang="en-US" sz="2000" kern="0" dirty="0">
              <a:solidFill>
                <a:schemeClr val="tx1"/>
              </a:solidFill>
              <a:latin typeface="Cambria Math" panose="02040503050406030204" pitchFamily="18" charset="0"/>
              <a:ea typeface="AR P丸ゴシック体M" panose="020F0600000000000000" pitchFamily="50" charset="-128"/>
            </a:endParaRPr>
          </a:p>
        </p:txBody>
      </p:sp>
      <p:sp>
        <p:nvSpPr>
          <p:cNvPr id="221" name="角丸四角形吹き出し 220"/>
          <p:cNvSpPr/>
          <p:nvPr/>
        </p:nvSpPr>
        <p:spPr>
          <a:xfrm flipH="1">
            <a:off x="2330911" y="4052557"/>
            <a:ext cx="2081056" cy="437281"/>
          </a:xfrm>
          <a:prstGeom prst="wedgeRoundRectCallout">
            <a:avLst>
              <a:gd name="adj1" fmla="val -61097"/>
              <a:gd name="adj2" fmla="val -33234"/>
              <a:gd name="adj3" fmla="val 16667"/>
            </a:avLst>
          </a:prstGeom>
          <a:noFill/>
          <a:ln w="28575">
            <a:solidFill>
              <a:srgbClr val="4BD0FF"/>
            </a:solidFill>
            <a:prstDash val="soli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t"/>
          <a:lstStyle/>
          <a:p>
            <a:pPr algn="ctr"/>
            <a:r>
              <a:rPr kumimoji="0" lang="ja-JP" altLang="en-US" sz="2000" kern="0" dirty="0" smtClean="0">
                <a:solidFill>
                  <a:schemeClr val="tx1"/>
                </a:solidFill>
                <a:latin typeface="Cambria Math" panose="02040503050406030204" pitchFamily="18" charset="0"/>
                <a:ea typeface="AR P丸ゴシック体M" panose="020F0600000000000000" pitchFamily="50" charset="-128"/>
              </a:rPr>
              <a:t>最頻値は５６回</a:t>
            </a:r>
            <a:endParaRPr kumimoji="0" lang="ja-JP" altLang="en-US" sz="2000" kern="0" dirty="0">
              <a:solidFill>
                <a:schemeClr val="tx1"/>
              </a:solidFill>
              <a:latin typeface="Cambria Math" panose="02040503050406030204" pitchFamily="18" charset="0"/>
              <a:ea typeface="AR P丸ゴシック体M" panose="020F0600000000000000" pitchFamily="50" charset="-128"/>
            </a:endParaRPr>
          </a:p>
        </p:txBody>
      </p:sp>
      <p:sp>
        <p:nvSpPr>
          <p:cNvPr id="222" name="角丸四角形吹き出し 221"/>
          <p:cNvSpPr/>
          <p:nvPr/>
        </p:nvSpPr>
        <p:spPr>
          <a:xfrm>
            <a:off x="6817153" y="5968345"/>
            <a:ext cx="1948013" cy="437281"/>
          </a:xfrm>
          <a:prstGeom prst="wedgeRoundRectCallout">
            <a:avLst>
              <a:gd name="adj1" fmla="val -19372"/>
              <a:gd name="adj2" fmla="val -69745"/>
              <a:gd name="adj3" fmla="val 16667"/>
            </a:avLst>
          </a:prstGeom>
          <a:noFill/>
          <a:ln w="28575">
            <a:solidFill>
              <a:srgbClr val="4BD0FF"/>
            </a:solidFill>
            <a:prstDash val="soli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t"/>
          <a:lstStyle/>
          <a:p>
            <a:pPr algn="ctr"/>
            <a:r>
              <a:rPr kumimoji="0" lang="ja-JP" altLang="en-US" sz="2000" kern="0" dirty="0" smtClean="0">
                <a:solidFill>
                  <a:schemeClr val="tx1"/>
                </a:solidFill>
                <a:latin typeface="Cambria Math" panose="02040503050406030204" pitchFamily="18" charset="0"/>
                <a:ea typeface="AR P丸ゴシック体M" panose="020F0600000000000000" pitchFamily="50" charset="-128"/>
              </a:rPr>
              <a:t>最頻値は７０回</a:t>
            </a:r>
            <a:endParaRPr kumimoji="0" lang="ja-JP" altLang="en-US" sz="2000" kern="0" dirty="0">
              <a:solidFill>
                <a:schemeClr val="tx1"/>
              </a:solidFill>
              <a:latin typeface="Cambria Math" panose="02040503050406030204" pitchFamily="18" charset="0"/>
              <a:ea typeface="AR P丸ゴシック体M" panose="020F0600000000000000" pitchFamily="50" charset="-128"/>
            </a:endParaRPr>
          </a:p>
        </p:txBody>
      </p:sp>
      <p:sp>
        <p:nvSpPr>
          <p:cNvPr id="219" name="上矢印 218"/>
          <p:cNvSpPr>
            <a:spLocks noChangeArrowheads="1"/>
          </p:cNvSpPr>
          <p:nvPr/>
        </p:nvSpPr>
        <p:spPr bwMode="auto">
          <a:xfrm flipH="1">
            <a:off x="5777443" y="2375460"/>
            <a:ext cx="187270" cy="320675"/>
          </a:xfrm>
          <a:prstGeom prst="upArrow">
            <a:avLst>
              <a:gd name="adj1" fmla="val 50000"/>
              <a:gd name="adj2" fmla="val 50118"/>
            </a:avLst>
          </a:prstGeom>
          <a:solidFill>
            <a:srgbClr val="FF0000"/>
          </a:solidFill>
          <a:ln w="28575" algn="ctr">
            <a:solidFill>
              <a:srgbClr val="FF0000"/>
            </a:solidFill>
            <a:round/>
            <a:headEnd/>
            <a:tailEnd/>
          </a:ln>
        </p:spPr>
        <p:txBody>
          <a:bodyPr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ja-JP" altLang="en-US" sz="2400">
              <a:latin typeface="Calibri" panose="020F0502020204030204" pitchFamily="34" charset="0"/>
            </a:endParaRPr>
          </a:p>
        </p:txBody>
      </p:sp>
      <p:sp>
        <p:nvSpPr>
          <p:cNvPr id="223" name="上矢印 222"/>
          <p:cNvSpPr>
            <a:spLocks noChangeArrowheads="1"/>
          </p:cNvSpPr>
          <p:nvPr/>
        </p:nvSpPr>
        <p:spPr bwMode="auto">
          <a:xfrm flipH="1">
            <a:off x="5757510" y="3713660"/>
            <a:ext cx="187270" cy="320675"/>
          </a:xfrm>
          <a:prstGeom prst="upArrow">
            <a:avLst>
              <a:gd name="adj1" fmla="val 50000"/>
              <a:gd name="adj2" fmla="val 50118"/>
            </a:avLst>
          </a:prstGeom>
          <a:solidFill>
            <a:srgbClr val="FF0000"/>
          </a:solidFill>
          <a:ln w="28575" algn="ctr">
            <a:solidFill>
              <a:srgbClr val="FF0000"/>
            </a:solidFill>
            <a:round/>
            <a:headEnd/>
            <a:tailEnd/>
          </a:ln>
        </p:spPr>
        <p:txBody>
          <a:bodyPr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ja-JP" altLang="en-US" sz="2400">
              <a:latin typeface="Calibri" panose="020F0502020204030204" pitchFamily="34" charset="0"/>
            </a:endParaRPr>
          </a:p>
        </p:txBody>
      </p:sp>
      <p:sp>
        <p:nvSpPr>
          <p:cNvPr id="224" name="上矢印 223"/>
          <p:cNvSpPr>
            <a:spLocks noChangeArrowheads="1"/>
          </p:cNvSpPr>
          <p:nvPr/>
        </p:nvSpPr>
        <p:spPr bwMode="auto">
          <a:xfrm flipH="1">
            <a:off x="5561242" y="5555663"/>
            <a:ext cx="187270" cy="320675"/>
          </a:xfrm>
          <a:prstGeom prst="upArrow">
            <a:avLst>
              <a:gd name="adj1" fmla="val 50000"/>
              <a:gd name="adj2" fmla="val 50118"/>
            </a:avLst>
          </a:prstGeom>
          <a:solidFill>
            <a:srgbClr val="FF0000"/>
          </a:solidFill>
          <a:ln w="28575" algn="ctr">
            <a:solidFill>
              <a:srgbClr val="FF0000"/>
            </a:solidFill>
            <a:round/>
            <a:headEnd/>
            <a:tailEnd/>
          </a:ln>
        </p:spPr>
        <p:txBody>
          <a:bodyPr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ja-JP" altLang="en-US" sz="2400">
              <a:latin typeface="Calibri" panose="020F0502020204030204" pitchFamily="34" charset="0"/>
            </a:endParaRPr>
          </a:p>
        </p:txBody>
      </p:sp>
      <p:sp>
        <p:nvSpPr>
          <p:cNvPr id="225" name="角丸四角形吹き出し 224"/>
          <p:cNvSpPr/>
          <p:nvPr/>
        </p:nvSpPr>
        <p:spPr>
          <a:xfrm flipH="1">
            <a:off x="3707904" y="2564236"/>
            <a:ext cx="1914984" cy="437281"/>
          </a:xfrm>
          <a:prstGeom prst="wedgeRoundRectCallout">
            <a:avLst>
              <a:gd name="adj1" fmla="val -61097"/>
              <a:gd name="adj2" fmla="val -33234"/>
              <a:gd name="adj3" fmla="val 16667"/>
            </a:avLst>
          </a:prstGeom>
          <a:noFill/>
          <a:ln w="28575">
            <a:solidFill>
              <a:srgbClr val="FF0000"/>
            </a:solidFill>
            <a:prstDash val="soli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t"/>
          <a:lstStyle/>
          <a:p>
            <a:pPr algn="ctr"/>
            <a:r>
              <a:rPr kumimoji="0" lang="ja-JP" altLang="en-US" sz="2000" kern="0" dirty="0" smtClean="0">
                <a:solidFill>
                  <a:schemeClr val="tx1"/>
                </a:solidFill>
                <a:latin typeface="Cambria Math" panose="02040503050406030204" pitchFamily="18" charset="0"/>
                <a:ea typeface="AR P丸ゴシック体M" panose="020F0600000000000000" pitchFamily="50" charset="-128"/>
              </a:rPr>
              <a:t>平均値は６２回</a:t>
            </a:r>
            <a:endParaRPr kumimoji="0" lang="ja-JP" altLang="en-US" sz="2000" kern="0" dirty="0">
              <a:solidFill>
                <a:schemeClr val="tx1"/>
              </a:solidFill>
              <a:latin typeface="Cambria Math" panose="02040503050406030204" pitchFamily="18" charset="0"/>
              <a:ea typeface="AR P丸ゴシック体M" panose="020F0600000000000000" pitchFamily="50" charset="-128"/>
            </a:endParaRPr>
          </a:p>
        </p:txBody>
      </p:sp>
      <p:sp>
        <p:nvSpPr>
          <p:cNvPr id="226" name="角丸四角形吹き出し 225"/>
          <p:cNvSpPr/>
          <p:nvPr/>
        </p:nvSpPr>
        <p:spPr>
          <a:xfrm>
            <a:off x="6123577" y="4036189"/>
            <a:ext cx="2088125" cy="437281"/>
          </a:xfrm>
          <a:prstGeom prst="wedgeRoundRectCallout">
            <a:avLst>
              <a:gd name="adj1" fmla="val -61097"/>
              <a:gd name="adj2" fmla="val -33234"/>
              <a:gd name="adj3" fmla="val 16667"/>
            </a:avLst>
          </a:prstGeom>
          <a:noFill/>
          <a:ln w="28575">
            <a:solidFill>
              <a:srgbClr val="FF0000"/>
            </a:solidFill>
            <a:prstDash val="soli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t"/>
          <a:lstStyle/>
          <a:p>
            <a:pPr algn="ctr"/>
            <a:r>
              <a:rPr kumimoji="0" lang="ja-JP" altLang="en-US" sz="2000" kern="0" dirty="0" smtClean="0">
                <a:solidFill>
                  <a:schemeClr val="tx1"/>
                </a:solidFill>
                <a:latin typeface="Cambria Math" panose="02040503050406030204" pitchFamily="18" charset="0"/>
                <a:ea typeface="AR P丸ゴシック体M" panose="020F0600000000000000" pitchFamily="50" charset="-128"/>
              </a:rPr>
              <a:t>平均値は６２回</a:t>
            </a:r>
            <a:endParaRPr kumimoji="0" lang="ja-JP" altLang="en-US" sz="2000" kern="0" dirty="0">
              <a:solidFill>
                <a:schemeClr val="tx1"/>
              </a:solidFill>
              <a:latin typeface="Cambria Math" panose="02040503050406030204" pitchFamily="18" charset="0"/>
              <a:ea typeface="AR P丸ゴシック体M" panose="020F0600000000000000" pitchFamily="50" charset="-128"/>
            </a:endParaRPr>
          </a:p>
        </p:txBody>
      </p:sp>
      <p:sp>
        <p:nvSpPr>
          <p:cNvPr id="227" name="角丸四角形吹き出し 226"/>
          <p:cNvSpPr/>
          <p:nvPr/>
        </p:nvSpPr>
        <p:spPr>
          <a:xfrm flipH="1">
            <a:off x="3359968" y="5865170"/>
            <a:ext cx="1914984" cy="437281"/>
          </a:xfrm>
          <a:prstGeom prst="wedgeRoundRectCallout">
            <a:avLst>
              <a:gd name="adj1" fmla="val -61097"/>
              <a:gd name="adj2" fmla="val -33234"/>
              <a:gd name="adj3" fmla="val 16667"/>
            </a:avLst>
          </a:prstGeom>
          <a:noFill/>
          <a:ln w="28575">
            <a:solidFill>
              <a:srgbClr val="FF0000"/>
            </a:solidFill>
            <a:prstDash val="soli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t"/>
          <a:lstStyle/>
          <a:p>
            <a:pPr algn="ctr"/>
            <a:r>
              <a:rPr kumimoji="0" lang="ja-JP" altLang="en-US" sz="2000" kern="0" dirty="0" smtClean="0">
                <a:solidFill>
                  <a:schemeClr val="tx1"/>
                </a:solidFill>
                <a:latin typeface="Cambria Math" panose="02040503050406030204" pitchFamily="18" charset="0"/>
                <a:ea typeface="AR P丸ゴシック体M" panose="020F0600000000000000" pitchFamily="50" charset="-128"/>
              </a:rPr>
              <a:t>平均値は６１回</a:t>
            </a:r>
            <a:endParaRPr kumimoji="0" lang="ja-JP" altLang="en-US" sz="2000" kern="0" dirty="0">
              <a:solidFill>
                <a:schemeClr val="tx1"/>
              </a:solidFill>
              <a:latin typeface="Cambria Math" panose="02040503050406030204" pitchFamily="18" charset="0"/>
              <a:ea typeface="AR P丸ゴシック体M" panose="020F0600000000000000" pitchFamily="50" charset="-128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2773276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2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2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2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2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2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"/>
                            </p:stCondLst>
                            <p:childTnLst>
                              <p:par>
                                <p:cTn id="34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2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000"/>
                            </p:stCondLst>
                            <p:childTnLst>
                              <p:par>
                                <p:cTn id="38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2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500"/>
                            </p:stCondLst>
                            <p:childTnLst>
                              <p:par>
                                <p:cTn id="42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2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2000"/>
                            </p:stCondLst>
                            <p:childTnLst>
                              <p:par>
                                <p:cTn id="46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00"/>
                                        <p:tgtEl>
                                          <p:spTgt spid="2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2500"/>
                            </p:stCondLst>
                            <p:childTnLst>
                              <p:par>
                                <p:cTn id="50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2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4" grpId="0" animBg="1"/>
      <p:bldP spid="215" grpId="0" animBg="1"/>
      <p:bldP spid="216" grpId="0" animBg="1"/>
      <p:bldP spid="220" grpId="0" animBg="1"/>
      <p:bldP spid="221" grpId="0" animBg="1"/>
      <p:bldP spid="222" grpId="0" animBg="1"/>
      <p:bldP spid="219" grpId="0" animBg="1"/>
      <p:bldP spid="223" grpId="0" animBg="1"/>
      <p:bldP spid="224" grpId="0" animBg="1"/>
      <p:bldP spid="225" grpId="0" animBg="1"/>
      <p:bldP spid="226" grpId="0" animBg="1"/>
      <p:bldP spid="227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2115" y="109228"/>
            <a:ext cx="770197" cy="1076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075" name="AutoShape 3"/>
          <p:cNvSpPr>
            <a:spLocks noChangeArrowheads="1"/>
          </p:cNvSpPr>
          <p:nvPr/>
        </p:nvSpPr>
        <p:spPr bwMode="auto">
          <a:xfrm>
            <a:off x="1244413" y="277378"/>
            <a:ext cx="7485831" cy="750542"/>
          </a:xfrm>
          <a:prstGeom prst="wedgeRoundRectCallout">
            <a:avLst>
              <a:gd name="adj1" fmla="val -53417"/>
              <a:gd name="adj2" fmla="val 2356"/>
              <a:gd name="adj3" fmla="val 16667"/>
            </a:avLst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eaLnBrk="1" hangingPunct="1"/>
            <a:r>
              <a:rPr kumimoji="0" lang="ja-JP" altLang="en-US" sz="2000" kern="0" dirty="0">
                <a:solidFill>
                  <a:prstClr val="black"/>
                </a:solidFill>
                <a:latin typeface="Cambria Math" panose="02040503050406030204" pitchFamily="18" charset="0"/>
                <a:ea typeface="AR P丸ゴシック体M" panose="020F0600000000000000" pitchFamily="50" charset="-128"/>
              </a:rPr>
              <a:t>下の表は、こうたさんの学校の</a:t>
            </a:r>
            <a:r>
              <a:rPr kumimoji="0" lang="en-US" altLang="ja-JP" sz="2000" kern="0" dirty="0">
                <a:solidFill>
                  <a:prstClr val="black"/>
                </a:solidFill>
                <a:latin typeface="Cambria Math" panose="02040503050406030204" pitchFamily="18" charset="0"/>
                <a:ea typeface="AR P丸ゴシック体M" panose="020F0600000000000000" pitchFamily="50" charset="-128"/>
              </a:rPr>
              <a:t>6</a:t>
            </a:r>
            <a:r>
              <a:rPr kumimoji="0" lang="ja-JP" altLang="en-US" sz="2000" kern="0" dirty="0">
                <a:solidFill>
                  <a:prstClr val="black"/>
                </a:solidFill>
                <a:latin typeface="Cambria Math" panose="02040503050406030204" pitchFamily="18" charset="0"/>
                <a:ea typeface="AR P丸ゴシック体M" panose="020F0600000000000000" pitchFamily="50" charset="-128"/>
              </a:rPr>
              <a:t>年</a:t>
            </a:r>
            <a:r>
              <a:rPr kumimoji="0" lang="en-US" altLang="ja-JP" sz="2000" kern="0" dirty="0">
                <a:solidFill>
                  <a:prstClr val="black"/>
                </a:solidFill>
                <a:latin typeface="Cambria Math" panose="02040503050406030204" pitchFamily="18" charset="0"/>
                <a:ea typeface="AR P丸ゴシック体M" panose="020F0600000000000000" pitchFamily="50" charset="-128"/>
              </a:rPr>
              <a:t>1</a:t>
            </a:r>
            <a:r>
              <a:rPr kumimoji="0" lang="ja-JP" altLang="en-US" sz="2000" kern="0" dirty="0">
                <a:solidFill>
                  <a:prstClr val="black"/>
                </a:solidFill>
                <a:latin typeface="Cambria Math" panose="02040503050406030204" pitchFamily="18" charset="0"/>
                <a:ea typeface="AR P丸ゴシック体M" panose="020F0600000000000000" pitchFamily="50" charset="-128"/>
              </a:rPr>
              <a:t>組、</a:t>
            </a:r>
            <a:r>
              <a:rPr kumimoji="0" lang="en-US" altLang="ja-JP" sz="2000" kern="0" dirty="0">
                <a:solidFill>
                  <a:prstClr val="black"/>
                </a:solidFill>
                <a:latin typeface="Cambria Math" panose="02040503050406030204" pitchFamily="18" charset="0"/>
                <a:ea typeface="AR P丸ゴシック体M" panose="020F0600000000000000" pitchFamily="50" charset="-128"/>
              </a:rPr>
              <a:t>2</a:t>
            </a:r>
            <a:r>
              <a:rPr kumimoji="0" lang="ja-JP" altLang="en-US" sz="2000" kern="0" dirty="0">
                <a:solidFill>
                  <a:prstClr val="black"/>
                </a:solidFill>
                <a:latin typeface="Cambria Math" panose="02040503050406030204" pitchFamily="18" charset="0"/>
                <a:ea typeface="AR P丸ゴシック体M" panose="020F0600000000000000" pitchFamily="50" charset="-128"/>
              </a:rPr>
              <a:t>組、</a:t>
            </a:r>
            <a:r>
              <a:rPr kumimoji="0" lang="en-US" altLang="ja-JP" sz="2000" kern="0" dirty="0">
                <a:solidFill>
                  <a:prstClr val="black"/>
                </a:solidFill>
                <a:latin typeface="Cambria Math" panose="02040503050406030204" pitchFamily="18" charset="0"/>
                <a:ea typeface="AR P丸ゴシック体M" panose="020F0600000000000000" pitchFamily="50" charset="-128"/>
              </a:rPr>
              <a:t>3</a:t>
            </a:r>
            <a:r>
              <a:rPr kumimoji="0" lang="ja-JP" altLang="en-US" sz="2000" kern="0" dirty="0">
                <a:solidFill>
                  <a:prstClr val="black"/>
                </a:solidFill>
                <a:latin typeface="Cambria Math" panose="02040503050406030204" pitchFamily="18" charset="0"/>
                <a:ea typeface="AR P丸ゴシック体M" panose="020F0600000000000000" pitchFamily="50" charset="-128"/>
              </a:rPr>
              <a:t>組</a:t>
            </a:r>
            <a:r>
              <a:rPr kumimoji="0" lang="ja-JP" altLang="en-US" sz="2000" kern="0" dirty="0" smtClean="0">
                <a:solidFill>
                  <a:prstClr val="black"/>
                </a:solidFill>
                <a:latin typeface="Cambria Math" panose="02040503050406030204" pitchFamily="18" charset="0"/>
                <a:ea typeface="AR P丸ゴシック体M" panose="020F0600000000000000" pitchFamily="50" charset="-128"/>
              </a:rPr>
              <a:t>の、長縄</a:t>
            </a:r>
            <a:r>
              <a:rPr kumimoji="0" lang="ja-JP" altLang="en-US" sz="2000" kern="0" dirty="0">
                <a:solidFill>
                  <a:prstClr val="black"/>
                </a:solidFill>
                <a:latin typeface="Cambria Math" panose="02040503050406030204" pitchFamily="18" charset="0"/>
                <a:ea typeface="AR P丸ゴシック体M" panose="020F0600000000000000" pitchFamily="50" charset="-128"/>
              </a:rPr>
              <a:t>の８の字とびの練習の記録のデータです。</a:t>
            </a:r>
          </a:p>
        </p:txBody>
      </p:sp>
      <p:graphicFrame>
        <p:nvGraphicFramePr>
          <p:cNvPr id="2" name="表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93056519"/>
              </p:ext>
            </p:extLst>
          </p:nvPr>
        </p:nvGraphicFramePr>
        <p:xfrm>
          <a:off x="543067" y="1353479"/>
          <a:ext cx="1751760" cy="4572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87760"/>
                <a:gridCol w="864000"/>
              </a:tblGrid>
              <a:tr h="288000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400" b="0" dirty="0" smtClean="0">
                          <a:solidFill>
                            <a:schemeClr val="tx1"/>
                          </a:solidFill>
                        </a:rPr>
                        <a:t>１日</a:t>
                      </a:r>
                      <a:r>
                        <a:rPr kumimoji="1" lang="ja-JP" altLang="en-US" sz="1400" b="0" dirty="0" err="1" smtClean="0">
                          <a:solidFill>
                            <a:schemeClr val="tx1"/>
                          </a:solidFill>
                        </a:rPr>
                        <a:t>め</a:t>
                      </a:r>
                      <a:endParaRPr kumimoji="1" lang="en-US" altLang="ja-JP" sz="1400" b="0" dirty="0" smtClean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400" b="0" dirty="0" smtClean="0">
                          <a:solidFill>
                            <a:schemeClr val="tx1"/>
                          </a:solidFill>
                        </a:rPr>
                        <a:t>①６１</a:t>
                      </a:r>
                      <a:endParaRPr kumimoji="1" lang="ja-JP" altLang="en-US" sz="14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88000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400" b="0" dirty="0" smtClean="0">
                          <a:solidFill>
                            <a:schemeClr val="tx1"/>
                          </a:solidFill>
                        </a:rPr>
                        <a:t>２日</a:t>
                      </a:r>
                      <a:r>
                        <a:rPr kumimoji="1" lang="ja-JP" altLang="en-US" sz="1400" b="0" dirty="0" err="1" smtClean="0">
                          <a:solidFill>
                            <a:schemeClr val="tx1"/>
                          </a:solidFill>
                        </a:rPr>
                        <a:t>め</a:t>
                      </a:r>
                      <a:endParaRPr kumimoji="1" lang="ja-JP" altLang="en-US" sz="1400" b="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400" b="0" dirty="0" smtClean="0">
                          <a:solidFill>
                            <a:schemeClr val="tx1"/>
                          </a:solidFill>
                        </a:rPr>
                        <a:t>②６０</a:t>
                      </a:r>
                      <a:endParaRPr kumimoji="1" lang="ja-JP" altLang="en-US" sz="14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88000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400" b="0" dirty="0" smtClean="0">
                          <a:solidFill>
                            <a:schemeClr val="tx1"/>
                          </a:solidFill>
                        </a:rPr>
                        <a:t>３日</a:t>
                      </a:r>
                      <a:r>
                        <a:rPr kumimoji="1" lang="ja-JP" altLang="en-US" sz="1400" b="0" dirty="0" err="1" smtClean="0">
                          <a:solidFill>
                            <a:schemeClr val="tx1"/>
                          </a:solidFill>
                        </a:rPr>
                        <a:t>め</a:t>
                      </a:r>
                      <a:endParaRPr kumimoji="1" lang="ja-JP" altLang="en-US" sz="1400" b="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400" b="0" dirty="0" smtClean="0">
                          <a:solidFill>
                            <a:schemeClr val="tx1"/>
                          </a:solidFill>
                        </a:rPr>
                        <a:t>③５７</a:t>
                      </a:r>
                      <a:endParaRPr kumimoji="1" lang="ja-JP" altLang="en-US" sz="14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88000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400" b="0" dirty="0" smtClean="0">
                          <a:solidFill>
                            <a:schemeClr val="tx1"/>
                          </a:solidFill>
                        </a:rPr>
                        <a:t>４日</a:t>
                      </a:r>
                      <a:r>
                        <a:rPr kumimoji="1" lang="ja-JP" altLang="en-US" sz="1400" b="0" dirty="0" err="1" smtClean="0">
                          <a:solidFill>
                            <a:schemeClr val="tx1"/>
                          </a:solidFill>
                        </a:rPr>
                        <a:t>め</a:t>
                      </a:r>
                      <a:endParaRPr kumimoji="1" lang="ja-JP" altLang="en-US" sz="1400" b="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400" b="0" dirty="0" smtClean="0">
                          <a:solidFill>
                            <a:schemeClr val="tx1"/>
                          </a:solidFill>
                        </a:rPr>
                        <a:t>④６２</a:t>
                      </a:r>
                      <a:endParaRPr kumimoji="1" lang="ja-JP" altLang="en-US" sz="14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88000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400" b="0" dirty="0" smtClean="0">
                          <a:solidFill>
                            <a:schemeClr val="tx1"/>
                          </a:solidFill>
                        </a:rPr>
                        <a:t>５日</a:t>
                      </a:r>
                      <a:r>
                        <a:rPr kumimoji="1" lang="ja-JP" altLang="en-US" sz="1400" b="0" dirty="0" err="1" smtClean="0">
                          <a:solidFill>
                            <a:schemeClr val="tx1"/>
                          </a:solidFill>
                        </a:rPr>
                        <a:t>め</a:t>
                      </a:r>
                      <a:endParaRPr kumimoji="1" lang="ja-JP" altLang="en-US" sz="1400" b="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400" b="0" dirty="0" smtClean="0">
                          <a:solidFill>
                            <a:schemeClr val="tx1"/>
                          </a:solidFill>
                        </a:rPr>
                        <a:t>⑤５５</a:t>
                      </a:r>
                      <a:endParaRPr kumimoji="1" lang="ja-JP" altLang="en-US" sz="14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88000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400" b="0" dirty="0" smtClean="0">
                          <a:solidFill>
                            <a:schemeClr val="tx1"/>
                          </a:solidFill>
                        </a:rPr>
                        <a:t>６日</a:t>
                      </a:r>
                      <a:r>
                        <a:rPr kumimoji="1" lang="ja-JP" altLang="en-US" sz="1400" b="0" dirty="0" err="1" smtClean="0">
                          <a:solidFill>
                            <a:schemeClr val="tx1"/>
                          </a:solidFill>
                        </a:rPr>
                        <a:t>め</a:t>
                      </a:r>
                      <a:endParaRPr kumimoji="1" lang="ja-JP" altLang="en-US" sz="1400" b="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400" b="0" dirty="0" smtClean="0">
                          <a:solidFill>
                            <a:schemeClr val="tx1"/>
                          </a:solidFill>
                        </a:rPr>
                        <a:t>⑥５６</a:t>
                      </a:r>
                      <a:endParaRPr kumimoji="1" lang="ja-JP" altLang="en-US" sz="14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88000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400" b="0" dirty="0" smtClean="0">
                          <a:solidFill>
                            <a:schemeClr val="tx1"/>
                          </a:solidFill>
                        </a:rPr>
                        <a:t>７日</a:t>
                      </a:r>
                      <a:r>
                        <a:rPr kumimoji="1" lang="ja-JP" altLang="en-US" sz="1400" b="0" dirty="0" err="1" smtClean="0">
                          <a:solidFill>
                            <a:schemeClr val="tx1"/>
                          </a:solidFill>
                        </a:rPr>
                        <a:t>め</a:t>
                      </a:r>
                      <a:endParaRPr kumimoji="1" lang="ja-JP" altLang="en-US" sz="1400" b="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400" b="0" dirty="0" smtClean="0">
                          <a:solidFill>
                            <a:schemeClr val="tx1"/>
                          </a:solidFill>
                        </a:rPr>
                        <a:t>⑦６４</a:t>
                      </a:r>
                      <a:endParaRPr kumimoji="1" lang="ja-JP" altLang="en-US" sz="14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88000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400" b="0" dirty="0" smtClean="0">
                          <a:solidFill>
                            <a:schemeClr val="tx1"/>
                          </a:solidFill>
                        </a:rPr>
                        <a:t>８日</a:t>
                      </a:r>
                      <a:r>
                        <a:rPr kumimoji="1" lang="ja-JP" altLang="en-US" sz="1400" b="0" dirty="0" err="1" smtClean="0">
                          <a:solidFill>
                            <a:schemeClr val="tx1"/>
                          </a:solidFill>
                        </a:rPr>
                        <a:t>め</a:t>
                      </a:r>
                      <a:endParaRPr kumimoji="1" lang="ja-JP" altLang="en-US" sz="1400" b="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400" b="0" dirty="0" smtClean="0">
                          <a:solidFill>
                            <a:schemeClr val="tx1"/>
                          </a:solidFill>
                        </a:rPr>
                        <a:t>⑧６３</a:t>
                      </a:r>
                      <a:endParaRPr kumimoji="1" lang="ja-JP" altLang="en-US" sz="14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88000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400" b="0" dirty="0" smtClean="0">
                          <a:solidFill>
                            <a:schemeClr val="tx1"/>
                          </a:solidFill>
                        </a:rPr>
                        <a:t>９日</a:t>
                      </a:r>
                      <a:r>
                        <a:rPr kumimoji="1" lang="ja-JP" altLang="en-US" sz="1400" b="0" dirty="0" err="1" smtClean="0">
                          <a:solidFill>
                            <a:schemeClr val="tx1"/>
                          </a:solidFill>
                        </a:rPr>
                        <a:t>め</a:t>
                      </a:r>
                      <a:endParaRPr kumimoji="1" lang="ja-JP" altLang="en-US" sz="1400" b="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400" b="0" dirty="0" smtClean="0">
                          <a:solidFill>
                            <a:schemeClr val="tx1"/>
                          </a:solidFill>
                        </a:rPr>
                        <a:t>⑨６７</a:t>
                      </a:r>
                      <a:endParaRPr kumimoji="1" lang="ja-JP" altLang="en-US" sz="14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88000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400" b="0" dirty="0" smtClean="0">
                          <a:solidFill>
                            <a:schemeClr val="tx1"/>
                          </a:solidFill>
                        </a:rPr>
                        <a:t>１０日</a:t>
                      </a:r>
                      <a:r>
                        <a:rPr kumimoji="1" lang="ja-JP" altLang="en-US" sz="1400" b="0" dirty="0" err="1" smtClean="0">
                          <a:solidFill>
                            <a:schemeClr val="tx1"/>
                          </a:solidFill>
                        </a:rPr>
                        <a:t>め</a:t>
                      </a:r>
                      <a:endParaRPr kumimoji="1" lang="ja-JP" altLang="en-US" sz="1400" b="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400" b="0" dirty="0" smtClean="0">
                          <a:solidFill>
                            <a:schemeClr val="tx1"/>
                          </a:solidFill>
                        </a:rPr>
                        <a:t>⑩６２</a:t>
                      </a:r>
                      <a:endParaRPr kumimoji="1" lang="ja-JP" altLang="en-US" sz="14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88000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400" b="0" dirty="0" smtClean="0">
                          <a:solidFill>
                            <a:schemeClr val="tx1"/>
                          </a:solidFill>
                        </a:rPr>
                        <a:t>１１日</a:t>
                      </a:r>
                      <a:r>
                        <a:rPr kumimoji="1" lang="ja-JP" altLang="en-US" sz="1400" b="0" dirty="0" err="1" smtClean="0">
                          <a:solidFill>
                            <a:schemeClr val="tx1"/>
                          </a:solidFill>
                        </a:rPr>
                        <a:t>め</a:t>
                      </a:r>
                      <a:endParaRPr kumimoji="1" lang="ja-JP" altLang="en-US" sz="1400" b="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400" b="0" dirty="0" smtClean="0">
                          <a:solidFill>
                            <a:schemeClr val="tx1"/>
                          </a:solidFill>
                        </a:rPr>
                        <a:t>⑪６８</a:t>
                      </a:r>
                      <a:endParaRPr kumimoji="1" lang="ja-JP" altLang="en-US" sz="14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88000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400" b="0" dirty="0" smtClean="0">
                          <a:solidFill>
                            <a:schemeClr val="tx1"/>
                          </a:solidFill>
                        </a:rPr>
                        <a:t>１２日</a:t>
                      </a:r>
                      <a:r>
                        <a:rPr kumimoji="1" lang="ja-JP" altLang="en-US" sz="1400" b="0" dirty="0" err="1" smtClean="0">
                          <a:solidFill>
                            <a:schemeClr val="tx1"/>
                          </a:solidFill>
                        </a:rPr>
                        <a:t>め</a:t>
                      </a:r>
                      <a:endParaRPr kumimoji="1" lang="ja-JP" altLang="en-US" sz="1400" b="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400" b="0" dirty="0" smtClean="0">
                          <a:solidFill>
                            <a:schemeClr val="tx1"/>
                          </a:solidFill>
                        </a:rPr>
                        <a:t>⑫６３</a:t>
                      </a:r>
                      <a:endParaRPr kumimoji="1" lang="ja-JP" altLang="en-US" sz="14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88000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400" b="0" dirty="0" smtClean="0">
                          <a:solidFill>
                            <a:schemeClr val="tx1"/>
                          </a:solidFill>
                        </a:rPr>
                        <a:t>１３日</a:t>
                      </a:r>
                      <a:r>
                        <a:rPr kumimoji="1" lang="ja-JP" altLang="en-US" sz="1400" b="0" dirty="0" err="1" smtClean="0">
                          <a:solidFill>
                            <a:schemeClr val="tx1"/>
                          </a:solidFill>
                        </a:rPr>
                        <a:t>め</a:t>
                      </a:r>
                      <a:endParaRPr kumimoji="1" lang="ja-JP" altLang="en-US" sz="1400" b="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400" b="0" dirty="0" smtClean="0">
                          <a:solidFill>
                            <a:schemeClr val="tx1"/>
                          </a:solidFill>
                        </a:rPr>
                        <a:t>⑬７０</a:t>
                      </a:r>
                      <a:endParaRPr kumimoji="1" lang="ja-JP" altLang="en-US" sz="14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88000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400" b="0" dirty="0" smtClean="0">
                          <a:solidFill>
                            <a:schemeClr val="tx1"/>
                          </a:solidFill>
                        </a:rPr>
                        <a:t>１４日</a:t>
                      </a:r>
                      <a:r>
                        <a:rPr kumimoji="1" lang="ja-JP" altLang="en-US" sz="1400" b="0" dirty="0" err="1" smtClean="0">
                          <a:solidFill>
                            <a:schemeClr val="tx1"/>
                          </a:solidFill>
                        </a:rPr>
                        <a:t>め</a:t>
                      </a:r>
                      <a:endParaRPr kumimoji="1" lang="ja-JP" altLang="en-US" sz="1400" b="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400" b="0" dirty="0" smtClean="0">
                          <a:solidFill>
                            <a:schemeClr val="tx1"/>
                          </a:solidFill>
                        </a:rPr>
                        <a:t>⑭６２</a:t>
                      </a:r>
                      <a:endParaRPr kumimoji="1" lang="ja-JP" altLang="en-US" sz="14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88000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400" b="0" dirty="0" smtClean="0">
                          <a:solidFill>
                            <a:schemeClr val="tx1"/>
                          </a:solidFill>
                        </a:rPr>
                        <a:t>１５日</a:t>
                      </a:r>
                      <a:r>
                        <a:rPr kumimoji="1" lang="ja-JP" altLang="en-US" sz="1400" b="0" dirty="0" err="1" smtClean="0">
                          <a:solidFill>
                            <a:schemeClr val="tx1"/>
                          </a:solidFill>
                        </a:rPr>
                        <a:t>め</a:t>
                      </a:r>
                      <a:endParaRPr kumimoji="1" lang="ja-JP" altLang="en-US" sz="1400" b="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400" b="0" dirty="0" smtClean="0">
                          <a:solidFill>
                            <a:schemeClr val="tx1"/>
                          </a:solidFill>
                        </a:rPr>
                        <a:t>⑮６６</a:t>
                      </a:r>
                      <a:endParaRPr kumimoji="1" lang="ja-JP" altLang="en-US" sz="14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graphicFrame>
        <p:nvGraphicFramePr>
          <p:cNvPr id="31" name="表 3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06671907"/>
              </p:ext>
            </p:extLst>
          </p:nvPr>
        </p:nvGraphicFramePr>
        <p:xfrm>
          <a:off x="2569383" y="1353479"/>
          <a:ext cx="864000" cy="4267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64000"/>
              </a:tblGrid>
              <a:tr h="288000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400" b="0" dirty="0" smtClean="0">
                          <a:solidFill>
                            <a:schemeClr val="tx1"/>
                          </a:solidFill>
                        </a:rPr>
                        <a:t>①５４</a:t>
                      </a:r>
                      <a:endParaRPr kumimoji="1" lang="ja-JP" altLang="en-US" sz="14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88000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400" b="0" dirty="0" smtClean="0">
                          <a:solidFill>
                            <a:schemeClr val="tx1"/>
                          </a:solidFill>
                        </a:rPr>
                        <a:t>②５５</a:t>
                      </a:r>
                      <a:endParaRPr kumimoji="1" lang="ja-JP" altLang="en-US" sz="14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88000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400" b="0" dirty="0" smtClean="0">
                          <a:solidFill>
                            <a:schemeClr val="tx1"/>
                          </a:solidFill>
                        </a:rPr>
                        <a:t>③５３</a:t>
                      </a:r>
                      <a:endParaRPr kumimoji="1" lang="ja-JP" altLang="en-US" sz="14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88000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400" b="0" dirty="0" smtClean="0">
                          <a:solidFill>
                            <a:schemeClr val="tx1"/>
                          </a:solidFill>
                        </a:rPr>
                        <a:t>④５６</a:t>
                      </a:r>
                      <a:endParaRPr kumimoji="1" lang="ja-JP" altLang="en-US" sz="14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88000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400" b="0" dirty="0" smtClean="0">
                          <a:solidFill>
                            <a:schemeClr val="tx1"/>
                          </a:solidFill>
                        </a:rPr>
                        <a:t>⑤６５</a:t>
                      </a:r>
                      <a:endParaRPr kumimoji="1" lang="ja-JP" altLang="en-US" sz="14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88000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400" b="0" dirty="0" smtClean="0">
                          <a:solidFill>
                            <a:schemeClr val="tx1"/>
                          </a:solidFill>
                        </a:rPr>
                        <a:t>⑥６５</a:t>
                      </a:r>
                      <a:endParaRPr kumimoji="1" lang="ja-JP" altLang="en-US" sz="14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88000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400" b="0" dirty="0" smtClean="0">
                          <a:solidFill>
                            <a:schemeClr val="tx1"/>
                          </a:solidFill>
                        </a:rPr>
                        <a:t>⑦７０</a:t>
                      </a:r>
                      <a:endParaRPr kumimoji="1" lang="ja-JP" altLang="en-US" sz="14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88000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400" b="0" dirty="0" smtClean="0">
                          <a:solidFill>
                            <a:schemeClr val="tx1"/>
                          </a:solidFill>
                        </a:rPr>
                        <a:t>⑧６７</a:t>
                      </a:r>
                      <a:endParaRPr kumimoji="1" lang="ja-JP" altLang="en-US" sz="14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88000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400" b="0" dirty="0" smtClean="0">
                          <a:solidFill>
                            <a:schemeClr val="tx1"/>
                          </a:solidFill>
                        </a:rPr>
                        <a:t>⑨６８</a:t>
                      </a:r>
                      <a:endParaRPr kumimoji="1" lang="ja-JP" altLang="en-US" sz="14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88000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400" b="0" dirty="0" smtClean="0">
                          <a:solidFill>
                            <a:schemeClr val="tx1"/>
                          </a:solidFill>
                        </a:rPr>
                        <a:t>⑩７０</a:t>
                      </a:r>
                      <a:endParaRPr kumimoji="1" lang="ja-JP" altLang="en-US" sz="14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88000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400" b="0" dirty="0" smtClean="0">
                          <a:solidFill>
                            <a:schemeClr val="tx1"/>
                          </a:solidFill>
                        </a:rPr>
                        <a:t>⑪５６</a:t>
                      </a:r>
                      <a:endParaRPr kumimoji="1" lang="ja-JP" altLang="en-US" sz="14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88000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400" b="0" dirty="0" smtClean="0">
                          <a:solidFill>
                            <a:schemeClr val="tx1"/>
                          </a:solidFill>
                        </a:rPr>
                        <a:t>⑫５６</a:t>
                      </a:r>
                      <a:endParaRPr kumimoji="1" lang="ja-JP" altLang="en-US" sz="14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88000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400" b="0" dirty="0" smtClean="0">
                          <a:solidFill>
                            <a:schemeClr val="tx1"/>
                          </a:solidFill>
                        </a:rPr>
                        <a:t>⑬７１</a:t>
                      </a:r>
                      <a:endParaRPr kumimoji="1" lang="ja-JP" altLang="en-US" sz="14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88000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400" b="0" dirty="0" smtClean="0">
                          <a:solidFill>
                            <a:schemeClr val="tx1"/>
                          </a:solidFill>
                        </a:rPr>
                        <a:t>⑭６７</a:t>
                      </a:r>
                      <a:endParaRPr kumimoji="1" lang="ja-JP" altLang="en-US" sz="14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graphicFrame>
        <p:nvGraphicFramePr>
          <p:cNvPr id="32" name="表 3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28426880"/>
              </p:ext>
            </p:extLst>
          </p:nvPr>
        </p:nvGraphicFramePr>
        <p:xfrm>
          <a:off x="3708000" y="1353479"/>
          <a:ext cx="864000" cy="5181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64000"/>
              </a:tblGrid>
              <a:tr h="288000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400" b="0" dirty="0" smtClean="0">
                          <a:solidFill>
                            <a:schemeClr val="tx1"/>
                          </a:solidFill>
                        </a:rPr>
                        <a:t>①５６</a:t>
                      </a:r>
                      <a:endParaRPr kumimoji="1" lang="ja-JP" altLang="en-US" sz="14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88000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400" b="0" dirty="0" smtClean="0">
                          <a:solidFill>
                            <a:schemeClr val="tx1"/>
                          </a:solidFill>
                        </a:rPr>
                        <a:t>②６０</a:t>
                      </a:r>
                      <a:endParaRPr kumimoji="1" lang="ja-JP" altLang="en-US" sz="14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88000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400" b="0" dirty="0" smtClean="0">
                          <a:solidFill>
                            <a:schemeClr val="tx1"/>
                          </a:solidFill>
                        </a:rPr>
                        <a:t>③６０</a:t>
                      </a:r>
                      <a:endParaRPr kumimoji="1" lang="ja-JP" altLang="en-US" sz="14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88000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400" b="0" dirty="0" smtClean="0">
                          <a:solidFill>
                            <a:schemeClr val="tx1"/>
                          </a:solidFill>
                        </a:rPr>
                        <a:t>④５５</a:t>
                      </a:r>
                      <a:endParaRPr kumimoji="1" lang="ja-JP" altLang="en-US" sz="14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88000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400" b="0" dirty="0" smtClean="0">
                          <a:solidFill>
                            <a:schemeClr val="tx1"/>
                          </a:solidFill>
                        </a:rPr>
                        <a:t>⑤５９</a:t>
                      </a:r>
                      <a:endParaRPr kumimoji="1" lang="ja-JP" altLang="en-US" sz="14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88000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400" b="0" dirty="0" smtClean="0">
                          <a:solidFill>
                            <a:schemeClr val="tx1"/>
                          </a:solidFill>
                        </a:rPr>
                        <a:t>⑥５８</a:t>
                      </a:r>
                      <a:endParaRPr kumimoji="1" lang="ja-JP" altLang="en-US" sz="14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88000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400" b="0" dirty="0" smtClean="0">
                          <a:solidFill>
                            <a:schemeClr val="tx1"/>
                          </a:solidFill>
                        </a:rPr>
                        <a:t>⑦５６</a:t>
                      </a:r>
                      <a:endParaRPr kumimoji="1" lang="ja-JP" altLang="en-US" sz="14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88000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400" b="0" dirty="0" smtClean="0">
                          <a:solidFill>
                            <a:schemeClr val="tx1"/>
                          </a:solidFill>
                        </a:rPr>
                        <a:t>⑧５７</a:t>
                      </a:r>
                      <a:endParaRPr kumimoji="1" lang="ja-JP" altLang="en-US" sz="14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88000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400" b="0" dirty="0" smtClean="0">
                          <a:solidFill>
                            <a:schemeClr val="tx1"/>
                          </a:solidFill>
                        </a:rPr>
                        <a:t>⑨６３</a:t>
                      </a:r>
                      <a:endParaRPr kumimoji="1" lang="ja-JP" altLang="en-US" sz="14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88000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400" b="0" dirty="0" smtClean="0">
                          <a:solidFill>
                            <a:schemeClr val="tx1"/>
                          </a:solidFill>
                        </a:rPr>
                        <a:t>⑩４０</a:t>
                      </a:r>
                      <a:endParaRPr kumimoji="1" lang="ja-JP" altLang="en-US" sz="14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88000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400" b="0" dirty="0" smtClean="0">
                          <a:solidFill>
                            <a:schemeClr val="tx1"/>
                          </a:solidFill>
                        </a:rPr>
                        <a:t>⑪６７</a:t>
                      </a:r>
                      <a:endParaRPr kumimoji="1" lang="ja-JP" altLang="en-US" sz="14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88000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400" b="0" dirty="0" smtClean="0">
                          <a:solidFill>
                            <a:schemeClr val="tx1"/>
                          </a:solidFill>
                        </a:rPr>
                        <a:t>⑫７０</a:t>
                      </a:r>
                      <a:endParaRPr kumimoji="1" lang="ja-JP" altLang="en-US" sz="14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88000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400" b="0" dirty="0" smtClean="0">
                          <a:solidFill>
                            <a:schemeClr val="tx1"/>
                          </a:solidFill>
                        </a:rPr>
                        <a:t>⑬６５</a:t>
                      </a:r>
                      <a:endParaRPr kumimoji="1" lang="ja-JP" altLang="en-US" sz="14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88000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400" b="0" dirty="0" smtClean="0">
                          <a:solidFill>
                            <a:schemeClr val="tx1"/>
                          </a:solidFill>
                        </a:rPr>
                        <a:t>⑭７３</a:t>
                      </a:r>
                      <a:endParaRPr kumimoji="1" lang="ja-JP" altLang="en-US" sz="14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88000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400" b="0" dirty="0" smtClean="0">
                          <a:solidFill>
                            <a:schemeClr val="tx1"/>
                          </a:solidFill>
                        </a:rPr>
                        <a:t>⑮７０</a:t>
                      </a:r>
                      <a:endParaRPr kumimoji="1" lang="ja-JP" altLang="en-US" sz="14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88000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400" b="0" dirty="0" smtClean="0">
                          <a:solidFill>
                            <a:schemeClr val="tx1"/>
                          </a:solidFill>
                        </a:rPr>
                        <a:t>⑯６１</a:t>
                      </a:r>
                      <a:endParaRPr kumimoji="1" lang="ja-JP" altLang="en-US" sz="14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88000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400" b="0" dirty="0" smtClean="0">
                          <a:solidFill>
                            <a:schemeClr val="tx1"/>
                          </a:solidFill>
                        </a:rPr>
                        <a:t>⑰７０</a:t>
                      </a:r>
                      <a:endParaRPr kumimoji="1" lang="ja-JP" altLang="en-US" sz="14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3" name="正方形/長方形 2"/>
          <p:cNvSpPr/>
          <p:nvPr/>
        </p:nvSpPr>
        <p:spPr>
          <a:xfrm>
            <a:off x="370998" y="1051157"/>
            <a:ext cx="2100254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ja-JP" altLang="en-US" sz="1600" dirty="0" smtClean="0"/>
              <a:t>１組のとんだ回数（回）</a:t>
            </a:r>
            <a:endParaRPr lang="ja-JP" altLang="en-US" sz="1600" dirty="0"/>
          </a:p>
        </p:txBody>
      </p:sp>
      <p:sp>
        <p:nvSpPr>
          <p:cNvPr id="33" name="正方形/長方形 32"/>
          <p:cNvSpPr/>
          <p:nvPr/>
        </p:nvSpPr>
        <p:spPr>
          <a:xfrm>
            <a:off x="2559291" y="1054850"/>
            <a:ext cx="941284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ja-JP" altLang="en-US" sz="1600" dirty="0" smtClean="0"/>
              <a:t>２組（回）</a:t>
            </a:r>
            <a:endParaRPr lang="ja-JP" altLang="en-US" sz="1600" dirty="0"/>
          </a:p>
        </p:txBody>
      </p:sp>
      <p:sp>
        <p:nvSpPr>
          <p:cNvPr id="34" name="正方形/長方形 33"/>
          <p:cNvSpPr/>
          <p:nvPr/>
        </p:nvSpPr>
        <p:spPr>
          <a:xfrm>
            <a:off x="3669358" y="1022312"/>
            <a:ext cx="941283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ja-JP" altLang="en-US" sz="1600" dirty="0" smtClean="0"/>
              <a:t>３組（回）</a:t>
            </a:r>
            <a:endParaRPr lang="ja-JP" altLang="en-US" sz="1600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2115" y="109228"/>
            <a:ext cx="770197" cy="1076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075" name="AutoShape 3"/>
          <p:cNvSpPr>
            <a:spLocks noChangeArrowheads="1"/>
          </p:cNvSpPr>
          <p:nvPr/>
        </p:nvSpPr>
        <p:spPr bwMode="auto">
          <a:xfrm>
            <a:off x="1244413" y="277378"/>
            <a:ext cx="7485831" cy="750542"/>
          </a:xfrm>
          <a:prstGeom prst="wedgeRoundRectCallout">
            <a:avLst>
              <a:gd name="adj1" fmla="val -53417"/>
              <a:gd name="adj2" fmla="val 2356"/>
              <a:gd name="adj3" fmla="val 16667"/>
            </a:avLst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eaLnBrk="1" hangingPunct="1"/>
            <a:r>
              <a:rPr kumimoji="0" lang="ja-JP" altLang="en-US" sz="2000" kern="0" dirty="0" smtClean="0">
                <a:solidFill>
                  <a:prstClr val="black"/>
                </a:solidFill>
                <a:latin typeface="Cambria Math" panose="02040503050406030204" pitchFamily="18" charset="0"/>
                <a:ea typeface="AR P丸ゴシック体M" panose="020F0600000000000000" pitchFamily="50" charset="-128"/>
              </a:rPr>
              <a:t>このデータから</a:t>
            </a:r>
            <a:r>
              <a:rPr kumimoji="0" lang="en-US" altLang="ja-JP" sz="2000" kern="0" dirty="0" smtClean="0">
                <a:solidFill>
                  <a:prstClr val="black"/>
                </a:solidFill>
                <a:latin typeface="Cambria Math" panose="02040503050406030204" pitchFamily="18" charset="0"/>
                <a:ea typeface="AR P丸ゴシック体M" panose="020F0600000000000000" pitchFamily="50" charset="-128"/>
              </a:rPr>
              <a:t>1</a:t>
            </a:r>
            <a:r>
              <a:rPr kumimoji="0" lang="ja-JP" altLang="en-US" sz="2000" kern="0" dirty="0">
                <a:solidFill>
                  <a:prstClr val="black"/>
                </a:solidFill>
                <a:latin typeface="Cambria Math" panose="02040503050406030204" pitchFamily="18" charset="0"/>
                <a:ea typeface="AR P丸ゴシック体M" panose="020F0600000000000000" pitchFamily="50" charset="-128"/>
              </a:rPr>
              <a:t>組、</a:t>
            </a:r>
            <a:r>
              <a:rPr kumimoji="0" lang="en-US" altLang="ja-JP" sz="2000" kern="0" dirty="0">
                <a:solidFill>
                  <a:prstClr val="black"/>
                </a:solidFill>
                <a:latin typeface="Cambria Math" panose="02040503050406030204" pitchFamily="18" charset="0"/>
                <a:ea typeface="AR P丸ゴシック体M" panose="020F0600000000000000" pitchFamily="50" charset="-128"/>
              </a:rPr>
              <a:t>2</a:t>
            </a:r>
            <a:r>
              <a:rPr kumimoji="0" lang="ja-JP" altLang="en-US" sz="2000" kern="0" dirty="0">
                <a:solidFill>
                  <a:prstClr val="black"/>
                </a:solidFill>
                <a:latin typeface="Cambria Math" panose="02040503050406030204" pitchFamily="18" charset="0"/>
                <a:ea typeface="AR P丸ゴシック体M" panose="020F0600000000000000" pitchFamily="50" charset="-128"/>
              </a:rPr>
              <a:t>組、</a:t>
            </a:r>
            <a:r>
              <a:rPr kumimoji="0" lang="en-US" altLang="ja-JP" sz="2000" kern="0" dirty="0">
                <a:solidFill>
                  <a:prstClr val="black"/>
                </a:solidFill>
                <a:latin typeface="Cambria Math" panose="02040503050406030204" pitchFamily="18" charset="0"/>
                <a:ea typeface="AR P丸ゴシック体M" panose="020F0600000000000000" pitchFamily="50" charset="-128"/>
              </a:rPr>
              <a:t>3</a:t>
            </a:r>
            <a:r>
              <a:rPr kumimoji="0" lang="ja-JP" altLang="en-US" sz="2000" kern="0" dirty="0">
                <a:solidFill>
                  <a:prstClr val="black"/>
                </a:solidFill>
                <a:latin typeface="Cambria Math" panose="02040503050406030204" pitchFamily="18" charset="0"/>
                <a:ea typeface="AR P丸ゴシック体M" panose="020F0600000000000000" pitchFamily="50" charset="-128"/>
              </a:rPr>
              <a:t>組</a:t>
            </a:r>
            <a:r>
              <a:rPr kumimoji="0" lang="ja-JP" altLang="en-US" sz="2000" kern="0" dirty="0" smtClean="0">
                <a:solidFill>
                  <a:prstClr val="black"/>
                </a:solidFill>
                <a:latin typeface="Cambria Math" panose="02040503050406030204" pitchFamily="18" charset="0"/>
                <a:ea typeface="AR P丸ゴシック体M" panose="020F0600000000000000" pitchFamily="50" charset="-128"/>
              </a:rPr>
              <a:t>の３クラスのうち、長縄</a:t>
            </a:r>
            <a:r>
              <a:rPr kumimoji="0" lang="ja-JP" altLang="en-US" sz="2000" kern="0" dirty="0">
                <a:solidFill>
                  <a:prstClr val="black"/>
                </a:solidFill>
                <a:latin typeface="Cambria Math" panose="02040503050406030204" pitchFamily="18" charset="0"/>
                <a:ea typeface="AR P丸ゴシック体M" panose="020F0600000000000000" pitchFamily="50" charset="-128"/>
              </a:rPr>
              <a:t>の８の字とび</a:t>
            </a:r>
            <a:r>
              <a:rPr kumimoji="0" lang="ja-JP" altLang="en-US" sz="2000" kern="0" dirty="0" smtClean="0">
                <a:solidFill>
                  <a:prstClr val="black"/>
                </a:solidFill>
                <a:latin typeface="Cambria Math" panose="02040503050406030204" pitchFamily="18" charset="0"/>
                <a:ea typeface="AR P丸ゴシック体M" panose="020F0600000000000000" pitchFamily="50" charset="-128"/>
              </a:rPr>
              <a:t>の大会でどこが優勝するか予想しましょう。</a:t>
            </a:r>
            <a:endParaRPr kumimoji="0" lang="ja-JP" altLang="en-US" sz="2000" kern="0" dirty="0">
              <a:solidFill>
                <a:prstClr val="black"/>
              </a:solidFill>
              <a:latin typeface="Cambria Math" panose="02040503050406030204" pitchFamily="18" charset="0"/>
              <a:ea typeface="AR P丸ゴシック体M" panose="020F0600000000000000" pitchFamily="50" charset="-128"/>
            </a:endParaRPr>
          </a:p>
        </p:txBody>
      </p:sp>
      <p:graphicFrame>
        <p:nvGraphicFramePr>
          <p:cNvPr id="2" name="表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93056519"/>
              </p:ext>
            </p:extLst>
          </p:nvPr>
        </p:nvGraphicFramePr>
        <p:xfrm>
          <a:off x="543067" y="1353479"/>
          <a:ext cx="1751760" cy="4572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87760"/>
                <a:gridCol w="864000"/>
              </a:tblGrid>
              <a:tr h="288000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400" b="0" dirty="0" smtClean="0">
                          <a:solidFill>
                            <a:schemeClr val="tx1"/>
                          </a:solidFill>
                        </a:rPr>
                        <a:t>１日</a:t>
                      </a:r>
                      <a:r>
                        <a:rPr kumimoji="1" lang="ja-JP" altLang="en-US" sz="1400" b="0" dirty="0" err="1" smtClean="0">
                          <a:solidFill>
                            <a:schemeClr val="tx1"/>
                          </a:solidFill>
                        </a:rPr>
                        <a:t>め</a:t>
                      </a:r>
                      <a:endParaRPr kumimoji="1" lang="en-US" altLang="ja-JP" sz="1400" b="0" dirty="0" smtClean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400" b="0" dirty="0" smtClean="0">
                          <a:solidFill>
                            <a:schemeClr val="tx1"/>
                          </a:solidFill>
                        </a:rPr>
                        <a:t>①６１</a:t>
                      </a:r>
                      <a:endParaRPr kumimoji="1" lang="ja-JP" altLang="en-US" sz="14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88000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400" b="0" dirty="0" smtClean="0">
                          <a:solidFill>
                            <a:schemeClr val="tx1"/>
                          </a:solidFill>
                        </a:rPr>
                        <a:t>２日</a:t>
                      </a:r>
                      <a:r>
                        <a:rPr kumimoji="1" lang="ja-JP" altLang="en-US" sz="1400" b="0" dirty="0" err="1" smtClean="0">
                          <a:solidFill>
                            <a:schemeClr val="tx1"/>
                          </a:solidFill>
                        </a:rPr>
                        <a:t>め</a:t>
                      </a:r>
                      <a:endParaRPr kumimoji="1" lang="ja-JP" altLang="en-US" sz="1400" b="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400" b="0" dirty="0" smtClean="0">
                          <a:solidFill>
                            <a:schemeClr val="tx1"/>
                          </a:solidFill>
                        </a:rPr>
                        <a:t>②６０</a:t>
                      </a:r>
                      <a:endParaRPr kumimoji="1" lang="ja-JP" altLang="en-US" sz="14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88000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400" b="0" dirty="0" smtClean="0">
                          <a:solidFill>
                            <a:schemeClr val="tx1"/>
                          </a:solidFill>
                        </a:rPr>
                        <a:t>３日</a:t>
                      </a:r>
                      <a:r>
                        <a:rPr kumimoji="1" lang="ja-JP" altLang="en-US" sz="1400" b="0" dirty="0" err="1" smtClean="0">
                          <a:solidFill>
                            <a:schemeClr val="tx1"/>
                          </a:solidFill>
                        </a:rPr>
                        <a:t>め</a:t>
                      </a:r>
                      <a:endParaRPr kumimoji="1" lang="ja-JP" altLang="en-US" sz="1400" b="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400" b="0" dirty="0" smtClean="0">
                          <a:solidFill>
                            <a:schemeClr val="tx1"/>
                          </a:solidFill>
                        </a:rPr>
                        <a:t>③５７</a:t>
                      </a:r>
                      <a:endParaRPr kumimoji="1" lang="ja-JP" altLang="en-US" sz="14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88000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400" b="0" dirty="0" smtClean="0">
                          <a:solidFill>
                            <a:schemeClr val="tx1"/>
                          </a:solidFill>
                        </a:rPr>
                        <a:t>４日</a:t>
                      </a:r>
                      <a:r>
                        <a:rPr kumimoji="1" lang="ja-JP" altLang="en-US" sz="1400" b="0" dirty="0" err="1" smtClean="0">
                          <a:solidFill>
                            <a:schemeClr val="tx1"/>
                          </a:solidFill>
                        </a:rPr>
                        <a:t>め</a:t>
                      </a:r>
                      <a:endParaRPr kumimoji="1" lang="ja-JP" altLang="en-US" sz="1400" b="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400" b="0" dirty="0" smtClean="0">
                          <a:solidFill>
                            <a:schemeClr val="tx1"/>
                          </a:solidFill>
                        </a:rPr>
                        <a:t>④６２</a:t>
                      </a:r>
                      <a:endParaRPr kumimoji="1" lang="ja-JP" altLang="en-US" sz="14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88000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400" b="0" dirty="0" smtClean="0">
                          <a:solidFill>
                            <a:schemeClr val="tx1"/>
                          </a:solidFill>
                        </a:rPr>
                        <a:t>５日</a:t>
                      </a:r>
                      <a:r>
                        <a:rPr kumimoji="1" lang="ja-JP" altLang="en-US" sz="1400" b="0" dirty="0" err="1" smtClean="0">
                          <a:solidFill>
                            <a:schemeClr val="tx1"/>
                          </a:solidFill>
                        </a:rPr>
                        <a:t>め</a:t>
                      </a:r>
                      <a:endParaRPr kumimoji="1" lang="ja-JP" altLang="en-US" sz="1400" b="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400" b="0" dirty="0" smtClean="0">
                          <a:solidFill>
                            <a:schemeClr val="tx1"/>
                          </a:solidFill>
                        </a:rPr>
                        <a:t>⑤５５</a:t>
                      </a:r>
                      <a:endParaRPr kumimoji="1" lang="ja-JP" altLang="en-US" sz="14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88000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400" b="0" dirty="0" smtClean="0">
                          <a:solidFill>
                            <a:schemeClr val="tx1"/>
                          </a:solidFill>
                        </a:rPr>
                        <a:t>６日</a:t>
                      </a:r>
                      <a:r>
                        <a:rPr kumimoji="1" lang="ja-JP" altLang="en-US" sz="1400" b="0" dirty="0" err="1" smtClean="0">
                          <a:solidFill>
                            <a:schemeClr val="tx1"/>
                          </a:solidFill>
                        </a:rPr>
                        <a:t>め</a:t>
                      </a:r>
                      <a:endParaRPr kumimoji="1" lang="ja-JP" altLang="en-US" sz="1400" b="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400" b="0" dirty="0" smtClean="0">
                          <a:solidFill>
                            <a:schemeClr val="tx1"/>
                          </a:solidFill>
                        </a:rPr>
                        <a:t>⑥５６</a:t>
                      </a:r>
                      <a:endParaRPr kumimoji="1" lang="ja-JP" altLang="en-US" sz="14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88000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400" b="0" dirty="0" smtClean="0">
                          <a:solidFill>
                            <a:schemeClr val="tx1"/>
                          </a:solidFill>
                        </a:rPr>
                        <a:t>７日</a:t>
                      </a:r>
                      <a:r>
                        <a:rPr kumimoji="1" lang="ja-JP" altLang="en-US" sz="1400" b="0" dirty="0" err="1" smtClean="0">
                          <a:solidFill>
                            <a:schemeClr val="tx1"/>
                          </a:solidFill>
                        </a:rPr>
                        <a:t>め</a:t>
                      </a:r>
                      <a:endParaRPr kumimoji="1" lang="ja-JP" altLang="en-US" sz="1400" b="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400" b="0" dirty="0" smtClean="0">
                          <a:solidFill>
                            <a:schemeClr val="tx1"/>
                          </a:solidFill>
                        </a:rPr>
                        <a:t>⑦６４</a:t>
                      </a:r>
                      <a:endParaRPr kumimoji="1" lang="ja-JP" altLang="en-US" sz="14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88000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400" b="0" dirty="0" smtClean="0">
                          <a:solidFill>
                            <a:schemeClr val="tx1"/>
                          </a:solidFill>
                        </a:rPr>
                        <a:t>８日</a:t>
                      </a:r>
                      <a:r>
                        <a:rPr kumimoji="1" lang="ja-JP" altLang="en-US" sz="1400" b="0" dirty="0" err="1" smtClean="0">
                          <a:solidFill>
                            <a:schemeClr val="tx1"/>
                          </a:solidFill>
                        </a:rPr>
                        <a:t>め</a:t>
                      </a:r>
                      <a:endParaRPr kumimoji="1" lang="ja-JP" altLang="en-US" sz="1400" b="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400" b="0" dirty="0" smtClean="0">
                          <a:solidFill>
                            <a:schemeClr val="tx1"/>
                          </a:solidFill>
                        </a:rPr>
                        <a:t>⑧６３</a:t>
                      </a:r>
                      <a:endParaRPr kumimoji="1" lang="ja-JP" altLang="en-US" sz="14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88000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400" b="0" dirty="0" smtClean="0">
                          <a:solidFill>
                            <a:schemeClr val="tx1"/>
                          </a:solidFill>
                        </a:rPr>
                        <a:t>９日</a:t>
                      </a:r>
                      <a:r>
                        <a:rPr kumimoji="1" lang="ja-JP" altLang="en-US" sz="1400" b="0" dirty="0" err="1" smtClean="0">
                          <a:solidFill>
                            <a:schemeClr val="tx1"/>
                          </a:solidFill>
                        </a:rPr>
                        <a:t>め</a:t>
                      </a:r>
                      <a:endParaRPr kumimoji="1" lang="ja-JP" altLang="en-US" sz="1400" b="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400" b="0" dirty="0" smtClean="0">
                          <a:solidFill>
                            <a:schemeClr val="tx1"/>
                          </a:solidFill>
                        </a:rPr>
                        <a:t>⑨６７</a:t>
                      </a:r>
                      <a:endParaRPr kumimoji="1" lang="ja-JP" altLang="en-US" sz="14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88000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400" b="0" dirty="0" smtClean="0">
                          <a:solidFill>
                            <a:schemeClr val="tx1"/>
                          </a:solidFill>
                        </a:rPr>
                        <a:t>１０日</a:t>
                      </a:r>
                      <a:r>
                        <a:rPr kumimoji="1" lang="ja-JP" altLang="en-US" sz="1400" b="0" dirty="0" err="1" smtClean="0">
                          <a:solidFill>
                            <a:schemeClr val="tx1"/>
                          </a:solidFill>
                        </a:rPr>
                        <a:t>め</a:t>
                      </a:r>
                      <a:endParaRPr kumimoji="1" lang="ja-JP" altLang="en-US" sz="1400" b="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400" b="0" dirty="0" smtClean="0">
                          <a:solidFill>
                            <a:schemeClr val="tx1"/>
                          </a:solidFill>
                        </a:rPr>
                        <a:t>⑩６２</a:t>
                      </a:r>
                      <a:endParaRPr kumimoji="1" lang="ja-JP" altLang="en-US" sz="14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88000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400" b="0" dirty="0" smtClean="0">
                          <a:solidFill>
                            <a:schemeClr val="tx1"/>
                          </a:solidFill>
                        </a:rPr>
                        <a:t>１１日</a:t>
                      </a:r>
                      <a:r>
                        <a:rPr kumimoji="1" lang="ja-JP" altLang="en-US" sz="1400" b="0" dirty="0" err="1" smtClean="0">
                          <a:solidFill>
                            <a:schemeClr val="tx1"/>
                          </a:solidFill>
                        </a:rPr>
                        <a:t>め</a:t>
                      </a:r>
                      <a:endParaRPr kumimoji="1" lang="ja-JP" altLang="en-US" sz="1400" b="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400" b="0" dirty="0" smtClean="0">
                          <a:solidFill>
                            <a:schemeClr val="tx1"/>
                          </a:solidFill>
                        </a:rPr>
                        <a:t>⑪６８</a:t>
                      </a:r>
                      <a:endParaRPr kumimoji="1" lang="ja-JP" altLang="en-US" sz="14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88000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400" b="0" dirty="0" smtClean="0">
                          <a:solidFill>
                            <a:schemeClr val="tx1"/>
                          </a:solidFill>
                        </a:rPr>
                        <a:t>１２日</a:t>
                      </a:r>
                      <a:r>
                        <a:rPr kumimoji="1" lang="ja-JP" altLang="en-US" sz="1400" b="0" dirty="0" err="1" smtClean="0">
                          <a:solidFill>
                            <a:schemeClr val="tx1"/>
                          </a:solidFill>
                        </a:rPr>
                        <a:t>め</a:t>
                      </a:r>
                      <a:endParaRPr kumimoji="1" lang="ja-JP" altLang="en-US" sz="1400" b="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400" b="0" dirty="0" smtClean="0">
                          <a:solidFill>
                            <a:schemeClr val="tx1"/>
                          </a:solidFill>
                        </a:rPr>
                        <a:t>⑫６３</a:t>
                      </a:r>
                      <a:endParaRPr kumimoji="1" lang="ja-JP" altLang="en-US" sz="14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88000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400" b="0" dirty="0" smtClean="0">
                          <a:solidFill>
                            <a:schemeClr val="tx1"/>
                          </a:solidFill>
                        </a:rPr>
                        <a:t>１３日</a:t>
                      </a:r>
                      <a:r>
                        <a:rPr kumimoji="1" lang="ja-JP" altLang="en-US" sz="1400" b="0" dirty="0" err="1" smtClean="0">
                          <a:solidFill>
                            <a:schemeClr val="tx1"/>
                          </a:solidFill>
                        </a:rPr>
                        <a:t>め</a:t>
                      </a:r>
                      <a:endParaRPr kumimoji="1" lang="ja-JP" altLang="en-US" sz="1400" b="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400" b="0" dirty="0" smtClean="0">
                          <a:solidFill>
                            <a:schemeClr val="tx1"/>
                          </a:solidFill>
                        </a:rPr>
                        <a:t>⑬７０</a:t>
                      </a:r>
                      <a:endParaRPr kumimoji="1" lang="ja-JP" altLang="en-US" sz="14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88000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400" b="0" dirty="0" smtClean="0">
                          <a:solidFill>
                            <a:schemeClr val="tx1"/>
                          </a:solidFill>
                        </a:rPr>
                        <a:t>１４日</a:t>
                      </a:r>
                      <a:r>
                        <a:rPr kumimoji="1" lang="ja-JP" altLang="en-US" sz="1400" b="0" dirty="0" err="1" smtClean="0">
                          <a:solidFill>
                            <a:schemeClr val="tx1"/>
                          </a:solidFill>
                        </a:rPr>
                        <a:t>め</a:t>
                      </a:r>
                      <a:endParaRPr kumimoji="1" lang="ja-JP" altLang="en-US" sz="1400" b="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400" b="0" dirty="0" smtClean="0">
                          <a:solidFill>
                            <a:schemeClr val="tx1"/>
                          </a:solidFill>
                        </a:rPr>
                        <a:t>⑭６２</a:t>
                      </a:r>
                      <a:endParaRPr kumimoji="1" lang="ja-JP" altLang="en-US" sz="14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88000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400" b="0" dirty="0" smtClean="0">
                          <a:solidFill>
                            <a:schemeClr val="tx1"/>
                          </a:solidFill>
                        </a:rPr>
                        <a:t>１５日</a:t>
                      </a:r>
                      <a:r>
                        <a:rPr kumimoji="1" lang="ja-JP" altLang="en-US" sz="1400" b="0" dirty="0" err="1" smtClean="0">
                          <a:solidFill>
                            <a:schemeClr val="tx1"/>
                          </a:solidFill>
                        </a:rPr>
                        <a:t>め</a:t>
                      </a:r>
                      <a:endParaRPr kumimoji="1" lang="ja-JP" altLang="en-US" sz="1400" b="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400" b="0" dirty="0" smtClean="0">
                          <a:solidFill>
                            <a:schemeClr val="tx1"/>
                          </a:solidFill>
                        </a:rPr>
                        <a:t>⑮６６</a:t>
                      </a:r>
                      <a:endParaRPr kumimoji="1" lang="ja-JP" altLang="en-US" sz="14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graphicFrame>
        <p:nvGraphicFramePr>
          <p:cNvPr id="31" name="表 3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06671907"/>
              </p:ext>
            </p:extLst>
          </p:nvPr>
        </p:nvGraphicFramePr>
        <p:xfrm>
          <a:off x="2569383" y="1353479"/>
          <a:ext cx="864000" cy="4267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64000"/>
              </a:tblGrid>
              <a:tr h="288000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400" b="0" dirty="0" smtClean="0">
                          <a:solidFill>
                            <a:schemeClr val="tx1"/>
                          </a:solidFill>
                        </a:rPr>
                        <a:t>①５４</a:t>
                      </a:r>
                      <a:endParaRPr kumimoji="1" lang="ja-JP" altLang="en-US" sz="14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88000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400" b="0" dirty="0" smtClean="0">
                          <a:solidFill>
                            <a:schemeClr val="tx1"/>
                          </a:solidFill>
                        </a:rPr>
                        <a:t>②５５</a:t>
                      </a:r>
                      <a:endParaRPr kumimoji="1" lang="ja-JP" altLang="en-US" sz="14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88000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400" b="0" dirty="0" smtClean="0">
                          <a:solidFill>
                            <a:schemeClr val="tx1"/>
                          </a:solidFill>
                        </a:rPr>
                        <a:t>③５３</a:t>
                      </a:r>
                      <a:endParaRPr kumimoji="1" lang="ja-JP" altLang="en-US" sz="14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88000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400" b="0" dirty="0" smtClean="0">
                          <a:solidFill>
                            <a:schemeClr val="tx1"/>
                          </a:solidFill>
                        </a:rPr>
                        <a:t>④５６</a:t>
                      </a:r>
                      <a:endParaRPr kumimoji="1" lang="ja-JP" altLang="en-US" sz="14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88000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400" b="0" dirty="0" smtClean="0">
                          <a:solidFill>
                            <a:schemeClr val="tx1"/>
                          </a:solidFill>
                        </a:rPr>
                        <a:t>⑤６５</a:t>
                      </a:r>
                      <a:endParaRPr kumimoji="1" lang="ja-JP" altLang="en-US" sz="14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88000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400" b="0" dirty="0" smtClean="0">
                          <a:solidFill>
                            <a:schemeClr val="tx1"/>
                          </a:solidFill>
                        </a:rPr>
                        <a:t>⑥６５</a:t>
                      </a:r>
                      <a:endParaRPr kumimoji="1" lang="ja-JP" altLang="en-US" sz="14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88000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400" b="0" dirty="0" smtClean="0">
                          <a:solidFill>
                            <a:schemeClr val="tx1"/>
                          </a:solidFill>
                        </a:rPr>
                        <a:t>⑦７０</a:t>
                      </a:r>
                      <a:endParaRPr kumimoji="1" lang="ja-JP" altLang="en-US" sz="14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88000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400" b="0" dirty="0" smtClean="0">
                          <a:solidFill>
                            <a:schemeClr val="tx1"/>
                          </a:solidFill>
                        </a:rPr>
                        <a:t>⑧６７</a:t>
                      </a:r>
                      <a:endParaRPr kumimoji="1" lang="ja-JP" altLang="en-US" sz="14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88000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400" b="0" dirty="0" smtClean="0">
                          <a:solidFill>
                            <a:schemeClr val="tx1"/>
                          </a:solidFill>
                        </a:rPr>
                        <a:t>⑨６８</a:t>
                      </a:r>
                      <a:endParaRPr kumimoji="1" lang="ja-JP" altLang="en-US" sz="14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88000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400" b="0" dirty="0" smtClean="0">
                          <a:solidFill>
                            <a:schemeClr val="tx1"/>
                          </a:solidFill>
                        </a:rPr>
                        <a:t>⑩７０</a:t>
                      </a:r>
                      <a:endParaRPr kumimoji="1" lang="ja-JP" altLang="en-US" sz="14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88000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400" b="0" dirty="0" smtClean="0">
                          <a:solidFill>
                            <a:schemeClr val="tx1"/>
                          </a:solidFill>
                        </a:rPr>
                        <a:t>⑪５６</a:t>
                      </a:r>
                      <a:endParaRPr kumimoji="1" lang="ja-JP" altLang="en-US" sz="14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88000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400" b="0" dirty="0" smtClean="0">
                          <a:solidFill>
                            <a:schemeClr val="tx1"/>
                          </a:solidFill>
                        </a:rPr>
                        <a:t>⑫５６</a:t>
                      </a:r>
                      <a:endParaRPr kumimoji="1" lang="ja-JP" altLang="en-US" sz="14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88000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400" b="0" dirty="0" smtClean="0">
                          <a:solidFill>
                            <a:schemeClr val="tx1"/>
                          </a:solidFill>
                        </a:rPr>
                        <a:t>⑬７１</a:t>
                      </a:r>
                      <a:endParaRPr kumimoji="1" lang="ja-JP" altLang="en-US" sz="14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88000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400" b="0" dirty="0" smtClean="0">
                          <a:solidFill>
                            <a:schemeClr val="tx1"/>
                          </a:solidFill>
                        </a:rPr>
                        <a:t>⑭６７</a:t>
                      </a:r>
                      <a:endParaRPr kumimoji="1" lang="ja-JP" altLang="en-US" sz="14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graphicFrame>
        <p:nvGraphicFramePr>
          <p:cNvPr id="32" name="表 3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28426880"/>
              </p:ext>
            </p:extLst>
          </p:nvPr>
        </p:nvGraphicFramePr>
        <p:xfrm>
          <a:off x="3708000" y="1353479"/>
          <a:ext cx="864000" cy="5181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64000"/>
              </a:tblGrid>
              <a:tr h="288000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400" b="0" dirty="0" smtClean="0">
                          <a:solidFill>
                            <a:schemeClr val="tx1"/>
                          </a:solidFill>
                        </a:rPr>
                        <a:t>①５６</a:t>
                      </a:r>
                      <a:endParaRPr kumimoji="1" lang="ja-JP" altLang="en-US" sz="14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88000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400" b="0" dirty="0" smtClean="0">
                          <a:solidFill>
                            <a:schemeClr val="tx1"/>
                          </a:solidFill>
                        </a:rPr>
                        <a:t>②６０</a:t>
                      </a:r>
                      <a:endParaRPr kumimoji="1" lang="ja-JP" altLang="en-US" sz="14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88000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400" b="0" dirty="0" smtClean="0">
                          <a:solidFill>
                            <a:schemeClr val="tx1"/>
                          </a:solidFill>
                        </a:rPr>
                        <a:t>③６０</a:t>
                      </a:r>
                      <a:endParaRPr kumimoji="1" lang="ja-JP" altLang="en-US" sz="14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88000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400" b="0" dirty="0" smtClean="0">
                          <a:solidFill>
                            <a:schemeClr val="tx1"/>
                          </a:solidFill>
                        </a:rPr>
                        <a:t>④５５</a:t>
                      </a:r>
                      <a:endParaRPr kumimoji="1" lang="ja-JP" altLang="en-US" sz="14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88000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400" b="0" dirty="0" smtClean="0">
                          <a:solidFill>
                            <a:schemeClr val="tx1"/>
                          </a:solidFill>
                        </a:rPr>
                        <a:t>⑤５９</a:t>
                      </a:r>
                      <a:endParaRPr kumimoji="1" lang="ja-JP" altLang="en-US" sz="14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88000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400" b="0" dirty="0" smtClean="0">
                          <a:solidFill>
                            <a:schemeClr val="tx1"/>
                          </a:solidFill>
                        </a:rPr>
                        <a:t>⑥５８</a:t>
                      </a:r>
                      <a:endParaRPr kumimoji="1" lang="ja-JP" altLang="en-US" sz="14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88000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400" b="0" dirty="0" smtClean="0">
                          <a:solidFill>
                            <a:schemeClr val="tx1"/>
                          </a:solidFill>
                        </a:rPr>
                        <a:t>⑦５６</a:t>
                      </a:r>
                      <a:endParaRPr kumimoji="1" lang="ja-JP" altLang="en-US" sz="14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88000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400" b="0" dirty="0" smtClean="0">
                          <a:solidFill>
                            <a:schemeClr val="tx1"/>
                          </a:solidFill>
                        </a:rPr>
                        <a:t>⑧５７</a:t>
                      </a:r>
                      <a:endParaRPr kumimoji="1" lang="ja-JP" altLang="en-US" sz="14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88000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400" b="0" dirty="0" smtClean="0">
                          <a:solidFill>
                            <a:schemeClr val="tx1"/>
                          </a:solidFill>
                        </a:rPr>
                        <a:t>⑨６３</a:t>
                      </a:r>
                      <a:endParaRPr kumimoji="1" lang="ja-JP" altLang="en-US" sz="14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88000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400" b="0" dirty="0" smtClean="0">
                          <a:solidFill>
                            <a:schemeClr val="tx1"/>
                          </a:solidFill>
                        </a:rPr>
                        <a:t>⑩４０</a:t>
                      </a:r>
                      <a:endParaRPr kumimoji="1" lang="ja-JP" altLang="en-US" sz="14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88000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400" b="0" dirty="0" smtClean="0">
                          <a:solidFill>
                            <a:schemeClr val="tx1"/>
                          </a:solidFill>
                        </a:rPr>
                        <a:t>⑪６７</a:t>
                      </a:r>
                      <a:endParaRPr kumimoji="1" lang="ja-JP" altLang="en-US" sz="14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88000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400" b="0" dirty="0" smtClean="0">
                          <a:solidFill>
                            <a:schemeClr val="tx1"/>
                          </a:solidFill>
                        </a:rPr>
                        <a:t>⑫７０</a:t>
                      </a:r>
                      <a:endParaRPr kumimoji="1" lang="ja-JP" altLang="en-US" sz="14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88000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400" b="0" dirty="0" smtClean="0">
                          <a:solidFill>
                            <a:schemeClr val="tx1"/>
                          </a:solidFill>
                        </a:rPr>
                        <a:t>⑬６５</a:t>
                      </a:r>
                      <a:endParaRPr kumimoji="1" lang="ja-JP" altLang="en-US" sz="14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88000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400" b="0" dirty="0" smtClean="0">
                          <a:solidFill>
                            <a:schemeClr val="tx1"/>
                          </a:solidFill>
                        </a:rPr>
                        <a:t>⑭７３</a:t>
                      </a:r>
                      <a:endParaRPr kumimoji="1" lang="ja-JP" altLang="en-US" sz="14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88000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400" b="0" dirty="0" smtClean="0">
                          <a:solidFill>
                            <a:schemeClr val="tx1"/>
                          </a:solidFill>
                        </a:rPr>
                        <a:t>⑮７０</a:t>
                      </a:r>
                      <a:endParaRPr kumimoji="1" lang="ja-JP" altLang="en-US" sz="14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88000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400" b="0" dirty="0" smtClean="0">
                          <a:solidFill>
                            <a:schemeClr val="tx1"/>
                          </a:solidFill>
                        </a:rPr>
                        <a:t>⑯６１</a:t>
                      </a:r>
                      <a:endParaRPr kumimoji="1" lang="ja-JP" altLang="en-US" sz="14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88000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400" b="0" dirty="0" smtClean="0">
                          <a:solidFill>
                            <a:schemeClr val="tx1"/>
                          </a:solidFill>
                        </a:rPr>
                        <a:t>⑰７０</a:t>
                      </a:r>
                      <a:endParaRPr kumimoji="1" lang="ja-JP" altLang="en-US" sz="14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3" name="正方形/長方形 2"/>
          <p:cNvSpPr/>
          <p:nvPr/>
        </p:nvSpPr>
        <p:spPr>
          <a:xfrm>
            <a:off x="370998" y="1051157"/>
            <a:ext cx="2100254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ja-JP" altLang="en-US" sz="1600" dirty="0" smtClean="0"/>
              <a:t>１組のとんだ回数（回）</a:t>
            </a:r>
            <a:endParaRPr lang="ja-JP" altLang="en-US" sz="1600" dirty="0"/>
          </a:p>
        </p:txBody>
      </p:sp>
      <p:sp>
        <p:nvSpPr>
          <p:cNvPr id="33" name="正方形/長方形 32"/>
          <p:cNvSpPr/>
          <p:nvPr/>
        </p:nvSpPr>
        <p:spPr>
          <a:xfrm>
            <a:off x="2559291" y="1054850"/>
            <a:ext cx="941284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ja-JP" altLang="en-US" sz="1600" dirty="0" smtClean="0"/>
              <a:t>２組（回）</a:t>
            </a:r>
            <a:endParaRPr lang="ja-JP" altLang="en-US" sz="1600" dirty="0"/>
          </a:p>
        </p:txBody>
      </p:sp>
      <p:sp>
        <p:nvSpPr>
          <p:cNvPr id="34" name="正方形/長方形 33"/>
          <p:cNvSpPr/>
          <p:nvPr/>
        </p:nvSpPr>
        <p:spPr>
          <a:xfrm>
            <a:off x="3669358" y="1022312"/>
            <a:ext cx="941283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ja-JP" altLang="en-US" sz="1600" dirty="0" smtClean="0"/>
              <a:t>３組（回）</a:t>
            </a:r>
            <a:endParaRPr lang="ja-JP" altLang="en-US" sz="1600" dirty="0"/>
          </a:p>
        </p:txBody>
      </p:sp>
      <p:sp>
        <p:nvSpPr>
          <p:cNvPr id="13" name="角丸四角形吹き出し 12"/>
          <p:cNvSpPr>
            <a:spLocks noChangeArrowheads="1"/>
          </p:cNvSpPr>
          <p:nvPr/>
        </p:nvSpPr>
        <p:spPr bwMode="auto">
          <a:xfrm>
            <a:off x="5210175" y="2158194"/>
            <a:ext cx="3520069" cy="576263"/>
          </a:xfrm>
          <a:prstGeom prst="wedgeRoundRectCallout">
            <a:avLst>
              <a:gd name="adj1" fmla="val -54369"/>
              <a:gd name="adj2" fmla="val 17300"/>
              <a:gd name="adj3" fmla="val 16667"/>
            </a:avLst>
          </a:prstGeom>
          <a:noFill/>
          <a:ln w="28575" algn="ctr">
            <a:solidFill>
              <a:srgbClr val="0070C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ja-JP" altLang="en-US" sz="1800" dirty="0" smtClean="0">
                <a:latin typeface="AR P丸ゴシック体M" panose="020F0600000000000000" pitchFamily="50" charset="-128"/>
                <a:ea typeface="AR P丸ゴシック体M" panose="020F0600000000000000" pitchFamily="50" charset="-128"/>
              </a:rPr>
              <a:t>いちばん多くとんだ回数では？</a:t>
            </a:r>
            <a:endParaRPr lang="ja-JP" altLang="en-US" sz="1800" dirty="0">
              <a:latin typeface="AR P丸ゴシック体M" panose="020F0600000000000000" pitchFamily="50" charset="-128"/>
              <a:ea typeface="AR P丸ゴシック体M" panose="020F0600000000000000" pitchFamily="50" charset="-128"/>
            </a:endParaRPr>
          </a:p>
        </p:txBody>
      </p:sp>
      <p:sp>
        <p:nvSpPr>
          <p:cNvPr id="23" name="角丸四角形吹き出し 22"/>
          <p:cNvSpPr>
            <a:spLocks noChangeArrowheads="1"/>
          </p:cNvSpPr>
          <p:nvPr/>
        </p:nvSpPr>
        <p:spPr bwMode="auto">
          <a:xfrm>
            <a:off x="5210175" y="3023815"/>
            <a:ext cx="3520069" cy="576263"/>
          </a:xfrm>
          <a:prstGeom prst="wedgeRoundRectCallout">
            <a:avLst>
              <a:gd name="adj1" fmla="val -54369"/>
              <a:gd name="adj2" fmla="val 17300"/>
              <a:gd name="adj3" fmla="val 16667"/>
            </a:avLst>
          </a:prstGeom>
          <a:noFill/>
          <a:ln w="28575" algn="ctr">
            <a:solidFill>
              <a:srgbClr val="0070C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ja-JP" altLang="en-US" sz="1800" dirty="0" smtClean="0">
                <a:latin typeface="AR P丸ゴシック体M" panose="020F0600000000000000" pitchFamily="50" charset="-128"/>
                <a:ea typeface="AR P丸ゴシック体M" panose="020F0600000000000000" pitchFamily="50" charset="-128"/>
              </a:rPr>
              <a:t>いちばん少ない回数では？</a:t>
            </a:r>
            <a:endParaRPr lang="ja-JP" altLang="en-US" sz="1800" dirty="0">
              <a:latin typeface="AR P丸ゴシック体M" panose="020F0600000000000000" pitchFamily="50" charset="-128"/>
              <a:ea typeface="AR P丸ゴシック体M" panose="020F0600000000000000" pitchFamily="50" charset="-128"/>
            </a:endParaRPr>
          </a:p>
        </p:txBody>
      </p:sp>
      <p:sp>
        <p:nvSpPr>
          <p:cNvPr id="27" name="角丸四角形吹き出し 26"/>
          <p:cNvSpPr>
            <a:spLocks noChangeArrowheads="1"/>
          </p:cNvSpPr>
          <p:nvPr/>
        </p:nvSpPr>
        <p:spPr bwMode="auto">
          <a:xfrm>
            <a:off x="5210175" y="3889436"/>
            <a:ext cx="3520069" cy="576263"/>
          </a:xfrm>
          <a:prstGeom prst="wedgeRoundRectCallout">
            <a:avLst>
              <a:gd name="adj1" fmla="val -54369"/>
              <a:gd name="adj2" fmla="val 17300"/>
              <a:gd name="adj3" fmla="val 16667"/>
            </a:avLst>
          </a:prstGeom>
          <a:noFill/>
          <a:ln w="28575" algn="ctr">
            <a:solidFill>
              <a:srgbClr val="0070C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ja-JP" altLang="en-US" sz="1800" dirty="0" smtClean="0">
                <a:latin typeface="AR P丸ゴシック体M" panose="020F0600000000000000" pitchFamily="50" charset="-128"/>
                <a:ea typeface="AR P丸ゴシック体M" panose="020F0600000000000000" pitchFamily="50" charset="-128"/>
              </a:rPr>
              <a:t>回数が同じ所に注目して？</a:t>
            </a:r>
            <a:endParaRPr lang="ja-JP" altLang="en-US" sz="1800" dirty="0">
              <a:latin typeface="AR P丸ゴシック体M" panose="020F0600000000000000" pitchFamily="50" charset="-128"/>
              <a:ea typeface="AR P丸ゴシック体M" panose="020F0600000000000000" pitchFamily="50" charset="-128"/>
            </a:endParaRPr>
          </a:p>
        </p:txBody>
      </p:sp>
      <p:sp>
        <p:nvSpPr>
          <p:cNvPr id="29" name="角丸四角形吹き出し 28"/>
          <p:cNvSpPr>
            <a:spLocks noChangeArrowheads="1"/>
          </p:cNvSpPr>
          <p:nvPr/>
        </p:nvSpPr>
        <p:spPr bwMode="auto">
          <a:xfrm>
            <a:off x="5210175" y="4755057"/>
            <a:ext cx="3520069" cy="576263"/>
          </a:xfrm>
          <a:prstGeom prst="wedgeRoundRectCallout">
            <a:avLst>
              <a:gd name="adj1" fmla="val -54369"/>
              <a:gd name="adj2" fmla="val 17300"/>
              <a:gd name="adj3" fmla="val 16667"/>
            </a:avLst>
          </a:prstGeom>
          <a:noFill/>
          <a:ln w="28575" algn="ctr">
            <a:solidFill>
              <a:srgbClr val="0070C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ja-JP" altLang="en-US" sz="1800" dirty="0" smtClean="0">
                <a:latin typeface="AR P丸ゴシック体M" panose="020F0600000000000000" pitchFamily="50" charset="-128"/>
                <a:ea typeface="AR P丸ゴシック体M" panose="020F0600000000000000" pitchFamily="50" charset="-128"/>
              </a:rPr>
              <a:t>回数の合計で・・・。</a:t>
            </a:r>
            <a:endParaRPr lang="ja-JP" altLang="en-US" sz="1800" dirty="0">
              <a:latin typeface="AR P丸ゴシック体M" panose="020F0600000000000000" pitchFamily="50" charset="-128"/>
              <a:ea typeface="AR P丸ゴシック体M" panose="020F0600000000000000" pitchFamily="50" charset="-128"/>
            </a:endParaRPr>
          </a:p>
        </p:txBody>
      </p:sp>
      <p:sp>
        <p:nvSpPr>
          <p:cNvPr id="35" name="角丸四角形吹き出し 34"/>
          <p:cNvSpPr>
            <a:spLocks noChangeArrowheads="1"/>
          </p:cNvSpPr>
          <p:nvPr/>
        </p:nvSpPr>
        <p:spPr bwMode="auto">
          <a:xfrm>
            <a:off x="5210175" y="5620679"/>
            <a:ext cx="3520069" cy="576263"/>
          </a:xfrm>
          <a:prstGeom prst="wedgeRoundRectCallout">
            <a:avLst>
              <a:gd name="adj1" fmla="val -54369"/>
              <a:gd name="adj2" fmla="val 17300"/>
              <a:gd name="adj3" fmla="val 16667"/>
            </a:avLst>
          </a:prstGeom>
          <a:noFill/>
          <a:ln w="28575" algn="ctr">
            <a:solidFill>
              <a:srgbClr val="0070C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ja-JP" altLang="en-US" sz="1800" dirty="0" smtClean="0">
                <a:latin typeface="AR P丸ゴシック体M" panose="020F0600000000000000" pitchFamily="50" charset="-128"/>
                <a:ea typeface="AR P丸ゴシック体M" panose="020F0600000000000000" pitchFamily="50" charset="-128"/>
              </a:rPr>
              <a:t>回数の平均で・・・。</a:t>
            </a:r>
            <a:endParaRPr lang="ja-JP" altLang="en-US" sz="1800" dirty="0">
              <a:latin typeface="AR P丸ゴシック体M" panose="020F0600000000000000" pitchFamily="50" charset="-128"/>
              <a:ea typeface="AR P丸ゴシック体M" panose="020F0600000000000000" pitchFamily="50" charset="-128"/>
            </a:endParaRPr>
          </a:p>
        </p:txBody>
      </p:sp>
      <p:sp>
        <p:nvSpPr>
          <p:cNvPr id="18" name="AutoShape 3"/>
          <p:cNvSpPr>
            <a:spLocks noChangeArrowheads="1"/>
          </p:cNvSpPr>
          <p:nvPr/>
        </p:nvSpPr>
        <p:spPr bwMode="auto">
          <a:xfrm>
            <a:off x="5230512" y="1185328"/>
            <a:ext cx="3525791" cy="692988"/>
          </a:xfrm>
          <a:prstGeom prst="wedgeRoundRectCallout">
            <a:avLst>
              <a:gd name="adj1" fmla="val -53417"/>
              <a:gd name="adj2" fmla="val 2356"/>
              <a:gd name="adj3" fmla="val 16667"/>
            </a:avLst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eaLnBrk="1" hangingPunct="1"/>
            <a:r>
              <a:rPr kumimoji="0" lang="ja-JP" altLang="en-US" sz="2000" kern="0" dirty="0" smtClean="0">
                <a:solidFill>
                  <a:prstClr val="black"/>
                </a:solidFill>
                <a:latin typeface="Cambria Math" panose="02040503050406030204" pitchFamily="18" charset="0"/>
                <a:ea typeface="AR P丸ゴシック体M" panose="020F0600000000000000" pitchFamily="50" charset="-128"/>
              </a:rPr>
              <a:t>どのような比べ方があるか、考えよう。</a:t>
            </a:r>
            <a:endParaRPr kumimoji="0" lang="ja-JP" altLang="en-US" sz="2000" kern="0" dirty="0">
              <a:solidFill>
                <a:prstClr val="black"/>
              </a:solidFill>
              <a:latin typeface="Cambria Math" panose="02040503050406030204" pitchFamily="18" charset="0"/>
              <a:ea typeface="AR P丸ゴシック体M" panose="020F0600000000000000" pitchFamily="50" charset="-128"/>
            </a:endParaRPr>
          </a:p>
        </p:txBody>
      </p:sp>
      <p:pic>
        <p:nvPicPr>
          <p:cNvPr id="4" name="図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776" y="2243488"/>
            <a:ext cx="419658" cy="432000"/>
          </a:xfrm>
          <a:prstGeom prst="rect">
            <a:avLst/>
          </a:prstGeom>
        </p:spPr>
      </p:pic>
      <p:pic>
        <p:nvPicPr>
          <p:cNvPr id="20" name="図 1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3071864"/>
            <a:ext cx="556316" cy="504000"/>
          </a:xfrm>
          <a:prstGeom prst="rect">
            <a:avLst/>
          </a:prstGeom>
        </p:spPr>
      </p:pic>
      <p:pic>
        <p:nvPicPr>
          <p:cNvPr id="21" name="図 2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91320" y="4022933"/>
            <a:ext cx="555698" cy="468000"/>
          </a:xfrm>
          <a:prstGeom prst="rect">
            <a:avLst/>
          </a:prstGeom>
        </p:spPr>
      </p:pic>
      <p:pic>
        <p:nvPicPr>
          <p:cNvPr id="25" name="図 24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91319" y="4871820"/>
            <a:ext cx="547754" cy="504000"/>
          </a:xfrm>
          <a:prstGeom prst="rect">
            <a:avLst/>
          </a:prstGeom>
        </p:spPr>
      </p:pic>
      <p:pic>
        <p:nvPicPr>
          <p:cNvPr id="26" name="図 25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91320" y="5720243"/>
            <a:ext cx="477114" cy="477114"/>
          </a:xfrm>
          <a:prstGeom prst="rect">
            <a:avLst/>
          </a:prstGeom>
        </p:spPr>
      </p:pic>
      <p:pic>
        <p:nvPicPr>
          <p:cNvPr id="30" name="Picture 2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38741" y="1243682"/>
            <a:ext cx="500116" cy="6987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170642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"/>
                            </p:stCondLst>
                            <p:childTnLst>
                              <p:par>
                                <p:cTn id="3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"/>
                            </p:stCondLst>
                            <p:childTnLst>
                              <p:par>
                                <p:cTn id="4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23" grpId="0" animBg="1"/>
      <p:bldP spid="27" grpId="0" animBg="1"/>
      <p:bldP spid="29" grpId="0" animBg="1"/>
      <p:bldP spid="3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2115" y="109228"/>
            <a:ext cx="770197" cy="1076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075" name="AutoShape 3"/>
          <p:cNvSpPr>
            <a:spLocks noChangeArrowheads="1"/>
          </p:cNvSpPr>
          <p:nvPr/>
        </p:nvSpPr>
        <p:spPr bwMode="auto">
          <a:xfrm>
            <a:off x="1244413" y="277378"/>
            <a:ext cx="7485831" cy="750542"/>
          </a:xfrm>
          <a:prstGeom prst="wedgeRoundRectCallout">
            <a:avLst>
              <a:gd name="adj1" fmla="val -53417"/>
              <a:gd name="adj2" fmla="val 2356"/>
              <a:gd name="adj3" fmla="val 16667"/>
            </a:avLst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eaLnBrk="1" hangingPunct="1"/>
            <a:r>
              <a:rPr kumimoji="0" lang="ja-JP" altLang="en-US" sz="2000" kern="0" dirty="0" smtClean="0">
                <a:solidFill>
                  <a:prstClr val="black"/>
                </a:solidFill>
                <a:latin typeface="Cambria Math" panose="02040503050406030204" pitchFamily="18" charset="0"/>
                <a:ea typeface="AR P丸ゴシック体M" panose="020F0600000000000000" pitchFamily="50" charset="-128"/>
              </a:rPr>
              <a:t>このデータから</a:t>
            </a:r>
            <a:r>
              <a:rPr kumimoji="0" lang="en-US" altLang="ja-JP" sz="2000" kern="0" dirty="0" smtClean="0">
                <a:solidFill>
                  <a:prstClr val="black"/>
                </a:solidFill>
                <a:latin typeface="Cambria Math" panose="02040503050406030204" pitchFamily="18" charset="0"/>
                <a:ea typeface="AR P丸ゴシック体M" panose="020F0600000000000000" pitchFamily="50" charset="-128"/>
              </a:rPr>
              <a:t>1</a:t>
            </a:r>
            <a:r>
              <a:rPr kumimoji="0" lang="ja-JP" altLang="en-US" sz="2000" kern="0" dirty="0">
                <a:solidFill>
                  <a:prstClr val="black"/>
                </a:solidFill>
                <a:latin typeface="Cambria Math" panose="02040503050406030204" pitchFamily="18" charset="0"/>
                <a:ea typeface="AR P丸ゴシック体M" panose="020F0600000000000000" pitchFamily="50" charset="-128"/>
              </a:rPr>
              <a:t>組、</a:t>
            </a:r>
            <a:r>
              <a:rPr kumimoji="0" lang="en-US" altLang="ja-JP" sz="2000" kern="0" dirty="0">
                <a:solidFill>
                  <a:prstClr val="black"/>
                </a:solidFill>
                <a:latin typeface="Cambria Math" panose="02040503050406030204" pitchFamily="18" charset="0"/>
                <a:ea typeface="AR P丸ゴシック体M" panose="020F0600000000000000" pitchFamily="50" charset="-128"/>
              </a:rPr>
              <a:t>2</a:t>
            </a:r>
            <a:r>
              <a:rPr kumimoji="0" lang="ja-JP" altLang="en-US" sz="2000" kern="0" dirty="0">
                <a:solidFill>
                  <a:prstClr val="black"/>
                </a:solidFill>
                <a:latin typeface="Cambria Math" panose="02040503050406030204" pitchFamily="18" charset="0"/>
                <a:ea typeface="AR P丸ゴシック体M" panose="020F0600000000000000" pitchFamily="50" charset="-128"/>
              </a:rPr>
              <a:t>組、</a:t>
            </a:r>
            <a:r>
              <a:rPr kumimoji="0" lang="en-US" altLang="ja-JP" sz="2000" kern="0" dirty="0">
                <a:solidFill>
                  <a:prstClr val="black"/>
                </a:solidFill>
                <a:latin typeface="Cambria Math" panose="02040503050406030204" pitchFamily="18" charset="0"/>
                <a:ea typeface="AR P丸ゴシック体M" panose="020F0600000000000000" pitchFamily="50" charset="-128"/>
              </a:rPr>
              <a:t>3</a:t>
            </a:r>
            <a:r>
              <a:rPr kumimoji="0" lang="ja-JP" altLang="en-US" sz="2000" kern="0" dirty="0">
                <a:solidFill>
                  <a:prstClr val="black"/>
                </a:solidFill>
                <a:latin typeface="Cambria Math" panose="02040503050406030204" pitchFamily="18" charset="0"/>
                <a:ea typeface="AR P丸ゴシック体M" panose="020F0600000000000000" pitchFamily="50" charset="-128"/>
              </a:rPr>
              <a:t>組</a:t>
            </a:r>
            <a:r>
              <a:rPr kumimoji="0" lang="ja-JP" altLang="en-US" sz="2000" kern="0" dirty="0" smtClean="0">
                <a:solidFill>
                  <a:prstClr val="black"/>
                </a:solidFill>
                <a:latin typeface="Cambria Math" panose="02040503050406030204" pitchFamily="18" charset="0"/>
                <a:ea typeface="AR P丸ゴシック体M" panose="020F0600000000000000" pitchFamily="50" charset="-128"/>
              </a:rPr>
              <a:t>の３クラスのうち、長縄</a:t>
            </a:r>
            <a:r>
              <a:rPr kumimoji="0" lang="ja-JP" altLang="en-US" sz="2000" kern="0" dirty="0">
                <a:solidFill>
                  <a:prstClr val="black"/>
                </a:solidFill>
                <a:latin typeface="Cambria Math" panose="02040503050406030204" pitchFamily="18" charset="0"/>
                <a:ea typeface="AR P丸ゴシック体M" panose="020F0600000000000000" pitchFamily="50" charset="-128"/>
              </a:rPr>
              <a:t>の８の字とび</a:t>
            </a:r>
            <a:r>
              <a:rPr kumimoji="0" lang="ja-JP" altLang="en-US" sz="2000" kern="0" dirty="0" smtClean="0">
                <a:solidFill>
                  <a:prstClr val="black"/>
                </a:solidFill>
                <a:latin typeface="Cambria Math" panose="02040503050406030204" pitchFamily="18" charset="0"/>
                <a:ea typeface="AR P丸ゴシック体M" panose="020F0600000000000000" pitchFamily="50" charset="-128"/>
              </a:rPr>
              <a:t>の大会でどこが優勝するか予想しましょう。</a:t>
            </a:r>
            <a:endParaRPr kumimoji="0" lang="ja-JP" altLang="en-US" sz="2000" kern="0" dirty="0">
              <a:solidFill>
                <a:prstClr val="black"/>
              </a:solidFill>
              <a:latin typeface="Cambria Math" panose="02040503050406030204" pitchFamily="18" charset="0"/>
              <a:ea typeface="AR P丸ゴシック体M" panose="020F0600000000000000" pitchFamily="50" charset="-128"/>
            </a:endParaRPr>
          </a:p>
        </p:txBody>
      </p:sp>
      <p:sp>
        <p:nvSpPr>
          <p:cNvPr id="13" name="角丸四角形吹き出し 12"/>
          <p:cNvSpPr>
            <a:spLocks noChangeArrowheads="1"/>
          </p:cNvSpPr>
          <p:nvPr/>
        </p:nvSpPr>
        <p:spPr bwMode="auto">
          <a:xfrm>
            <a:off x="1025872" y="2158194"/>
            <a:ext cx="3520069" cy="576263"/>
          </a:xfrm>
          <a:prstGeom prst="wedgeRoundRectCallout">
            <a:avLst>
              <a:gd name="adj1" fmla="val -54369"/>
              <a:gd name="adj2" fmla="val 17300"/>
              <a:gd name="adj3" fmla="val 16667"/>
            </a:avLst>
          </a:prstGeom>
          <a:noFill/>
          <a:ln w="28575" algn="ctr">
            <a:solidFill>
              <a:srgbClr val="0070C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ja-JP" altLang="en-US" sz="1800" dirty="0" smtClean="0">
                <a:latin typeface="AR P丸ゴシック体M" panose="020F0600000000000000" pitchFamily="50" charset="-128"/>
                <a:ea typeface="AR P丸ゴシック体M" panose="020F0600000000000000" pitchFamily="50" charset="-128"/>
              </a:rPr>
              <a:t>いちばん多くとんだ回数では？</a:t>
            </a:r>
            <a:endParaRPr lang="ja-JP" altLang="en-US" sz="1800" dirty="0">
              <a:latin typeface="AR P丸ゴシック体M" panose="020F0600000000000000" pitchFamily="50" charset="-128"/>
              <a:ea typeface="AR P丸ゴシック体M" panose="020F0600000000000000" pitchFamily="50" charset="-128"/>
            </a:endParaRPr>
          </a:p>
        </p:txBody>
      </p:sp>
      <p:sp>
        <p:nvSpPr>
          <p:cNvPr id="23" name="角丸四角形吹き出し 22"/>
          <p:cNvSpPr>
            <a:spLocks noChangeArrowheads="1"/>
          </p:cNvSpPr>
          <p:nvPr/>
        </p:nvSpPr>
        <p:spPr bwMode="auto">
          <a:xfrm>
            <a:off x="1025872" y="3023815"/>
            <a:ext cx="3520069" cy="576263"/>
          </a:xfrm>
          <a:prstGeom prst="wedgeRoundRectCallout">
            <a:avLst>
              <a:gd name="adj1" fmla="val -54369"/>
              <a:gd name="adj2" fmla="val 17300"/>
              <a:gd name="adj3" fmla="val 16667"/>
            </a:avLst>
          </a:prstGeom>
          <a:noFill/>
          <a:ln w="28575" algn="ctr">
            <a:solidFill>
              <a:srgbClr val="0070C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ja-JP" altLang="en-US" sz="1800" dirty="0" smtClean="0">
                <a:latin typeface="AR P丸ゴシック体M" panose="020F0600000000000000" pitchFamily="50" charset="-128"/>
                <a:ea typeface="AR P丸ゴシック体M" panose="020F0600000000000000" pitchFamily="50" charset="-128"/>
              </a:rPr>
              <a:t>いちばん少ない回数では？</a:t>
            </a:r>
            <a:endParaRPr lang="ja-JP" altLang="en-US" sz="1800" dirty="0">
              <a:latin typeface="AR P丸ゴシック体M" panose="020F0600000000000000" pitchFamily="50" charset="-128"/>
              <a:ea typeface="AR P丸ゴシック体M" panose="020F0600000000000000" pitchFamily="50" charset="-128"/>
            </a:endParaRPr>
          </a:p>
        </p:txBody>
      </p:sp>
      <p:sp>
        <p:nvSpPr>
          <p:cNvPr id="18" name="AutoShape 3"/>
          <p:cNvSpPr>
            <a:spLocks noChangeArrowheads="1"/>
          </p:cNvSpPr>
          <p:nvPr/>
        </p:nvSpPr>
        <p:spPr bwMode="auto">
          <a:xfrm>
            <a:off x="1042312" y="1371468"/>
            <a:ext cx="4389887" cy="515480"/>
          </a:xfrm>
          <a:prstGeom prst="wedgeRoundRectCallout">
            <a:avLst>
              <a:gd name="adj1" fmla="val -53417"/>
              <a:gd name="adj2" fmla="val 2356"/>
              <a:gd name="adj3" fmla="val 16667"/>
            </a:avLst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eaLnBrk="1" hangingPunct="1"/>
            <a:r>
              <a:rPr kumimoji="0" lang="ja-JP" altLang="en-US" sz="2000" kern="0" dirty="0" smtClean="0">
                <a:solidFill>
                  <a:prstClr val="black"/>
                </a:solidFill>
                <a:latin typeface="Cambria Math" panose="02040503050406030204" pitchFamily="18" charset="0"/>
                <a:ea typeface="AR P丸ゴシック体M" panose="020F0600000000000000" pitchFamily="50" charset="-128"/>
              </a:rPr>
              <a:t>どの組が優勝すると予想できますか。</a:t>
            </a:r>
            <a:endParaRPr kumimoji="0" lang="ja-JP" altLang="en-US" sz="2000" kern="0" dirty="0">
              <a:solidFill>
                <a:prstClr val="black"/>
              </a:solidFill>
              <a:latin typeface="Cambria Math" panose="02040503050406030204" pitchFamily="18" charset="0"/>
              <a:ea typeface="AR P丸ゴシック体M" panose="020F0600000000000000" pitchFamily="50" charset="-128"/>
            </a:endParaRPr>
          </a:p>
        </p:txBody>
      </p:sp>
      <p:pic>
        <p:nvPicPr>
          <p:cNvPr id="4" name="図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473" y="2243488"/>
            <a:ext cx="419658" cy="432000"/>
          </a:xfrm>
          <a:prstGeom prst="rect">
            <a:avLst/>
          </a:prstGeom>
        </p:spPr>
      </p:pic>
      <p:pic>
        <p:nvPicPr>
          <p:cNvPr id="20" name="図 1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7697" y="3071864"/>
            <a:ext cx="556316" cy="504000"/>
          </a:xfrm>
          <a:prstGeom prst="rect">
            <a:avLst/>
          </a:prstGeom>
        </p:spPr>
      </p:pic>
      <p:pic>
        <p:nvPicPr>
          <p:cNvPr id="30" name="Picture 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4438" y="1243682"/>
            <a:ext cx="500116" cy="6987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2" name="角丸四角形吹き出し 21"/>
          <p:cNvSpPr>
            <a:spLocks noChangeArrowheads="1"/>
          </p:cNvSpPr>
          <p:nvPr/>
        </p:nvSpPr>
        <p:spPr bwMode="auto">
          <a:xfrm>
            <a:off x="4960180" y="2171356"/>
            <a:ext cx="2998019" cy="576263"/>
          </a:xfrm>
          <a:prstGeom prst="wedgeRoundRectCallout">
            <a:avLst>
              <a:gd name="adj1" fmla="val 57687"/>
              <a:gd name="adj2" fmla="val 29745"/>
              <a:gd name="adj3" fmla="val 16667"/>
            </a:avLst>
          </a:prstGeom>
          <a:noFill/>
          <a:ln w="28575" algn="ctr">
            <a:solidFill>
              <a:srgbClr val="FFCC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ja-JP" altLang="en-US" sz="1800" dirty="0" smtClean="0">
                <a:latin typeface="AR P丸ゴシック体M" panose="020F0600000000000000" pitchFamily="50" charset="-128"/>
                <a:ea typeface="AR P丸ゴシック体M" panose="020F0600000000000000" pitchFamily="50" charset="-128"/>
              </a:rPr>
              <a:t>１組７０回、２組７１回、３組７３回</a:t>
            </a:r>
            <a:endParaRPr lang="ja-JP" altLang="en-US" sz="1800" dirty="0">
              <a:latin typeface="AR P丸ゴシック体M" panose="020F0600000000000000" pitchFamily="50" charset="-128"/>
              <a:ea typeface="AR P丸ゴシック体M" panose="020F0600000000000000" pitchFamily="50" charset="-128"/>
            </a:endParaRPr>
          </a:p>
        </p:txBody>
      </p:sp>
      <p:sp>
        <p:nvSpPr>
          <p:cNvPr id="24" name="角丸四角形吹き出し 23"/>
          <p:cNvSpPr>
            <a:spLocks noChangeArrowheads="1"/>
          </p:cNvSpPr>
          <p:nvPr/>
        </p:nvSpPr>
        <p:spPr bwMode="auto">
          <a:xfrm>
            <a:off x="4960180" y="3071864"/>
            <a:ext cx="3153098" cy="576263"/>
          </a:xfrm>
          <a:prstGeom prst="wedgeRoundRectCallout">
            <a:avLst>
              <a:gd name="adj1" fmla="val 57687"/>
              <a:gd name="adj2" fmla="val 29745"/>
              <a:gd name="adj3" fmla="val 16667"/>
            </a:avLst>
          </a:prstGeom>
          <a:noFill/>
          <a:ln w="28575" algn="ctr">
            <a:solidFill>
              <a:srgbClr val="FFCC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ja-JP" altLang="en-US" sz="1800" dirty="0" smtClean="0">
                <a:latin typeface="AR P丸ゴシック体M" panose="020F0600000000000000" pitchFamily="50" charset="-128"/>
                <a:ea typeface="AR P丸ゴシック体M" panose="020F0600000000000000" pitchFamily="50" charset="-128"/>
              </a:rPr>
              <a:t>１組５５回、２組５３回、３組４０回</a:t>
            </a:r>
            <a:endParaRPr lang="ja-JP" altLang="en-US" sz="1800" dirty="0">
              <a:latin typeface="AR P丸ゴシック体M" panose="020F0600000000000000" pitchFamily="50" charset="-128"/>
              <a:ea typeface="AR P丸ゴシック体M" panose="020F0600000000000000" pitchFamily="50" charset="-128"/>
            </a:endParaRPr>
          </a:p>
        </p:txBody>
      </p:sp>
      <p:pic>
        <p:nvPicPr>
          <p:cNvPr id="31" name="図 30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6377" y="4201297"/>
            <a:ext cx="547754" cy="504000"/>
          </a:xfrm>
          <a:prstGeom prst="rect">
            <a:avLst/>
          </a:prstGeom>
        </p:spPr>
      </p:pic>
      <p:sp>
        <p:nvSpPr>
          <p:cNvPr id="32" name="角丸四角形吹き出し 31"/>
          <p:cNvSpPr>
            <a:spLocks noChangeArrowheads="1"/>
          </p:cNvSpPr>
          <p:nvPr/>
        </p:nvSpPr>
        <p:spPr bwMode="auto">
          <a:xfrm>
            <a:off x="1086628" y="3929938"/>
            <a:ext cx="5141556" cy="848463"/>
          </a:xfrm>
          <a:prstGeom prst="wedgeRoundRectCallout">
            <a:avLst>
              <a:gd name="adj1" fmla="val -54369"/>
              <a:gd name="adj2" fmla="val 17300"/>
              <a:gd name="adj3" fmla="val 16667"/>
            </a:avLst>
          </a:prstGeom>
          <a:noFill/>
          <a:ln w="28575" algn="ctr">
            <a:solidFill>
              <a:srgbClr val="FF669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ja-JP" altLang="en-US" sz="1800" dirty="0" smtClean="0">
                <a:latin typeface="AR P丸ゴシック体M" panose="020F0600000000000000" pitchFamily="50" charset="-128"/>
                <a:ea typeface="AR P丸ゴシック体M" panose="020F0600000000000000" pitchFamily="50" charset="-128"/>
              </a:rPr>
              <a:t>いちばん多くとんだ回数で比べると３組だけど、</a:t>
            </a:r>
            <a:endParaRPr lang="en-US" altLang="ja-JP" sz="1800" dirty="0" smtClean="0">
              <a:latin typeface="AR P丸ゴシック体M" panose="020F0600000000000000" pitchFamily="50" charset="-128"/>
              <a:ea typeface="AR P丸ゴシック体M" panose="020F0600000000000000" pitchFamily="50" charset="-128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ja-JP" altLang="en-US" sz="1800" dirty="0" smtClean="0">
                <a:latin typeface="AR P丸ゴシック体M" panose="020F0600000000000000" pitchFamily="50" charset="-128"/>
                <a:ea typeface="AR P丸ゴシック体M" panose="020F0600000000000000" pitchFamily="50" charset="-128"/>
              </a:rPr>
              <a:t>いちばん少ない回数では５５回の１組がよさそう。</a:t>
            </a:r>
            <a:endParaRPr lang="ja-JP" altLang="en-US" sz="1800" dirty="0">
              <a:latin typeface="AR P丸ゴシック体M" panose="020F0600000000000000" pitchFamily="50" charset="-128"/>
              <a:ea typeface="AR P丸ゴシック体M" panose="020F0600000000000000" pitchFamily="50" charset="-128"/>
            </a:endParaRPr>
          </a:p>
        </p:txBody>
      </p:sp>
      <p:sp>
        <p:nvSpPr>
          <p:cNvPr id="33" name="角丸四角形吹き出し 32"/>
          <p:cNvSpPr>
            <a:spLocks noChangeArrowheads="1"/>
          </p:cNvSpPr>
          <p:nvPr/>
        </p:nvSpPr>
        <p:spPr bwMode="auto">
          <a:xfrm>
            <a:off x="985066" y="5017364"/>
            <a:ext cx="3520069" cy="576263"/>
          </a:xfrm>
          <a:prstGeom prst="wedgeRoundRectCallout">
            <a:avLst>
              <a:gd name="adj1" fmla="val -54369"/>
              <a:gd name="adj2" fmla="val 17300"/>
              <a:gd name="adj3" fmla="val 16667"/>
            </a:avLst>
          </a:prstGeom>
          <a:noFill/>
          <a:ln w="28575" algn="ctr">
            <a:solidFill>
              <a:srgbClr val="0070C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ja-JP" altLang="en-US" sz="1800" dirty="0" smtClean="0">
                <a:latin typeface="AR P丸ゴシック体M" panose="020F0600000000000000" pitchFamily="50" charset="-128"/>
                <a:ea typeface="AR P丸ゴシック体M" panose="020F0600000000000000" pitchFamily="50" charset="-128"/>
              </a:rPr>
              <a:t>回数が同じ所に注目して？</a:t>
            </a:r>
            <a:endParaRPr lang="ja-JP" altLang="en-US" sz="1800" dirty="0">
              <a:latin typeface="AR P丸ゴシック体M" panose="020F0600000000000000" pitchFamily="50" charset="-128"/>
              <a:ea typeface="AR P丸ゴシック体M" panose="020F0600000000000000" pitchFamily="50" charset="-128"/>
            </a:endParaRPr>
          </a:p>
        </p:txBody>
      </p:sp>
      <p:pic>
        <p:nvPicPr>
          <p:cNvPr id="34" name="図 33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6211" y="5150861"/>
            <a:ext cx="555698" cy="468000"/>
          </a:xfrm>
          <a:prstGeom prst="rect">
            <a:avLst/>
          </a:prstGeom>
        </p:spPr>
      </p:pic>
      <p:sp>
        <p:nvSpPr>
          <p:cNvPr id="38" name="角丸四角形吹き出し 37"/>
          <p:cNvSpPr>
            <a:spLocks noChangeArrowheads="1"/>
          </p:cNvSpPr>
          <p:nvPr/>
        </p:nvSpPr>
        <p:spPr bwMode="auto">
          <a:xfrm>
            <a:off x="4913639" y="5042598"/>
            <a:ext cx="3153098" cy="576263"/>
          </a:xfrm>
          <a:prstGeom prst="wedgeRoundRectCallout">
            <a:avLst>
              <a:gd name="adj1" fmla="val 57687"/>
              <a:gd name="adj2" fmla="val 29745"/>
              <a:gd name="adj3" fmla="val 16667"/>
            </a:avLst>
          </a:prstGeom>
          <a:noFill/>
          <a:ln w="28575" algn="ctr">
            <a:solidFill>
              <a:srgbClr val="FFCC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ja-JP" altLang="en-US" sz="1800" dirty="0" smtClean="0">
                <a:latin typeface="AR P丸ゴシック体M" panose="020F0600000000000000" pitchFamily="50" charset="-128"/>
                <a:ea typeface="AR P丸ゴシック体M" panose="020F0600000000000000" pitchFamily="50" charset="-128"/>
              </a:rPr>
              <a:t>１組６２が３回、２組５６回が３回、３組７０が３回</a:t>
            </a:r>
            <a:endParaRPr lang="ja-JP" altLang="en-US" sz="1800" dirty="0">
              <a:latin typeface="AR P丸ゴシック体M" panose="020F0600000000000000" pitchFamily="50" charset="-128"/>
              <a:ea typeface="AR P丸ゴシック体M" panose="020F0600000000000000" pitchFamily="50" charset="-128"/>
            </a:endParaRPr>
          </a:p>
        </p:txBody>
      </p:sp>
      <p:sp>
        <p:nvSpPr>
          <p:cNvPr id="39" name="角丸四角形吹き出し 38"/>
          <p:cNvSpPr>
            <a:spLocks noChangeArrowheads="1"/>
          </p:cNvSpPr>
          <p:nvPr/>
        </p:nvSpPr>
        <p:spPr bwMode="auto">
          <a:xfrm>
            <a:off x="1080650" y="5731192"/>
            <a:ext cx="5141556" cy="848463"/>
          </a:xfrm>
          <a:prstGeom prst="wedgeRoundRectCallout">
            <a:avLst>
              <a:gd name="adj1" fmla="val -54369"/>
              <a:gd name="adj2" fmla="val 17300"/>
              <a:gd name="adj3" fmla="val 16667"/>
            </a:avLst>
          </a:prstGeom>
          <a:noFill/>
          <a:ln w="28575" algn="ctr">
            <a:solidFill>
              <a:srgbClr val="FF669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ja-JP" altLang="en-US" sz="1800" dirty="0" smtClean="0">
                <a:latin typeface="AR P丸ゴシック体M" panose="020F0600000000000000" pitchFamily="50" charset="-128"/>
                <a:ea typeface="AR P丸ゴシック体M" panose="020F0600000000000000" pitchFamily="50" charset="-128"/>
              </a:rPr>
              <a:t>とんだ回数が同じで多いところを比べると、</a:t>
            </a:r>
            <a:endParaRPr lang="en-US" altLang="ja-JP" sz="1800" dirty="0" smtClean="0">
              <a:latin typeface="AR P丸ゴシック体M" panose="020F0600000000000000" pitchFamily="50" charset="-128"/>
              <a:ea typeface="AR P丸ゴシック体M" panose="020F0600000000000000" pitchFamily="50" charset="-128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ja-JP" altLang="en-US" sz="1800" dirty="0" smtClean="0">
                <a:latin typeface="AR P丸ゴシック体M" panose="020F0600000000000000" pitchFamily="50" charset="-128"/>
                <a:ea typeface="AR P丸ゴシック体M" panose="020F0600000000000000" pitchFamily="50" charset="-128"/>
              </a:rPr>
              <a:t>３組が７０回を３回とんでいるので、優勝しそう。</a:t>
            </a:r>
            <a:endParaRPr lang="ja-JP" altLang="en-US" sz="1800" dirty="0">
              <a:latin typeface="AR P丸ゴシック体M" panose="020F0600000000000000" pitchFamily="50" charset="-128"/>
              <a:ea typeface="AR P丸ゴシック体M" panose="020F0600000000000000" pitchFamily="50" charset="-128"/>
            </a:endParaRPr>
          </a:p>
        </p:txBody>
      </p:sp>
      <p:pic>
        <p:nvPicPr>
          <p:cNvPr id="40" name="図 3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5589" y="6064294"/>
            <a:ext cx="419658" cy="4320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7440150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00"/>
                            </p:stCondLst>
                            <p:childTnLst>
                              <p:par>
                                <p:cTn id="3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00"/>
                            </p:stCondLst>
                            <p:childTnLst>
                              <p:par>
                                <p:cTn id="4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500"/>
                            </p:stCondLst>
                            <p:childTnLst>
                              <p:par>
                                <p:cTn id="6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23" grpId="0" animBg="1"/>
      <p:bldP spid="22" grpId="0" animBg="1"/>
      <p:bldP spid="24" grpId="0" animBg="1"/>
      <p:bldP spid="32" grpId="0" animBg="1"/>
      <p:bldP spid="33" grpId="0" animBg="1"/>
      <p:bldP spid="38" grpId="0" animBg="1"/>
      <p:bldP spid="3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2115" y="109228"/>
            <a:ext cx="770197" cy="1076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075" name="AutoShape 3"/>
          <p:cNvSpPr>
            <a:spLocks noChangeArrowheads="1"/>
          </p:cNvSpPr>
          <p:nvPr/>
        </p:nvSpPr>
        <p:spPr bwMode="auto">
          <a:xfrm>
            <a:off x="1244413" y="277378"/>
            <a:ext cx="7485831" cy="750542"/>
          </a:xfrm>
          <a:prstGeom prst="wedgeRoundRectCallout">
            <a:avLst>
              <a:gd name="adj1" fmla="val -53417"/>
              <a:gd name="adj2" fmla="val 2356"/>
              <a:gd name="adj3" fmla="val 16667"/>
            </a:avLst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eaLnBrk="1" hangingPunct="1"/>
            <a:r>
              <a:rPr kumimoji="0" lang="ja-JP" altLang="en-US" sz="2000" kern="0" dirty="0" smtClean="0">
                <a:solidFill>
                  <a:prstClr val="black"/>
                </a:solidFill>
                <a:latin typeface="Cambria Math" panose="02040503050406030204" pitchFamily="18" charset="0"/>
                <a:ea typeface="AR P丸ゴシック体M" panose="020F0600000000000000" pitchFamily="50" charset="-128"/>
              </a:rPr>
              <a:t>このデータから</a:t>
            </a:r>
            <a:r>
              <a:rPr kumimoji="0" lang="en-US" altLang="ja-JP" sz="2000" kern="0" dirty="0" smtClean="0">
                <a:solidFill>
                  <a:prstClr val="black"/>
                </a:solidFill>
                <a:latin typeface="Cambria Math" panose="02040503050406030204" pitchFamily="18" charset="0"/>
                <a:ea typeface="AR P丸ゴシック体M" panose="020F0600000000000000" pitchFamily="50" charset="-128"/>
              </a:rPr>
              <a:t>1</a:t>
            </a:r>
            <a:r>
              <a:rPr kumimoji="0" lang="ja-JP" altLang="en-US" sz="2000" kern="0" dirty="0">
                <a:solidFill>
                  <a:prstClr val="black"/>
                </a:solidFill>
                <a:latin typeface="Cambria Math" panose="02040503050406030204" pitchFamily="18" charset="0"/>
                <a:ea typeface="AR P丸ゴシック体M" panose="020F0600000000000000" pitchFamily="50" charset="-128"/>
              </a:rPr>
              <a:t>組、</a:t>
            </a:r>
            <a:r>
              <a:rPr kumimoji="0" lang="en-US" altLang="ja-JP" sz="2000" kern="0" dirty="0">
                <a:solidFill>
                  <a:prstClr val="black"/>
                </a:solidFill>
                <a:latin typeface="Cambria Math" panose="02040503050406030204" pitchFamily="18" charset="0"/>
                <a:ea typeface="AR P丸ゴシック体M" panose="020F0600000000000000" pitchFamily="50" charset="-128"/>
              </a:rPr>
              <a:t>2</a:t>
            </a:r>
            <a:r>
              <a:rPr kumimoji="0" lang="ja-JP" altLang="en-US" sz="2000" kern="0" dirty="0">
                <a:solidFill>
                  <a:prstClr val="black"/>
                </a:solidFill>
                <a:latin typeface="Cambria Math" panose="02040503050406030204" pitchFamily="18" charset="0"/>
                <a:ea typeface="AR P丸ゴシック体M" panose="020F0600000000000000" pitchFamily="50" charset="-128"/>
              </a:rPr>
              <a:t>組、</a:t>
            </a:r>
            <a:r>
              <a:rPr kumimoji="0" lang="en-US" altLang="ja-JP" sz="2000" kern="0" dirty="0">
                <a:solidFill>
                  <a:prstClr val="black"/>
                </a:solidFill>
                <a:latin typeface="Cambria Math" panose="02040503050406030204" pitchFamily="18" charset="0"/>
                <a:ea typeface="AR P丸ゴシック体M" panose="020F0600000000000000" pitchFamily="50" charset="-128"/>
              </a:rPr>
              <a:t>3</a:t>
            </a:r>
            <a:r>
              <a:rPr kumimoji="0" lang="ja-JP" altLang="en-US" sz="2000" kern="0" dirty="0">
                <a:solidFill>
                  <a:prstClr val="black"/>
                </a:solidFill>
                <a:latin typeface="Cambria Math" panose="02040503050406030204" pitchFamily="18" charset="0"/>
                <a:ea typeface="AR P丸ゴシック体M" panose="020F0600000000000000" pitchFamily="50" charset="-128"/>
              </a:rPr>
              <a:t>組</a:t>
            </a:r>
            <a:r>
              <a:rPr kumimoji="0" lang="ja-JP" altLang="en-US" sz="2000" kern="0" dirty="0" smtClean="0">
                <a:solidFill>
                  <a:prstClr val="black"/>
                </a:solidFill>
                <a:latin typeface="Cambria Math" panose="02040503050406030204" pitchFamily="18" charset="0"/>
                <a:ea typeface="AR P丸ゴシック体M" panose="020F0600000000000000" pitchFamily="50" charset="-128"/>
              </a:rPr>
              <a:t>の３クラスのうち、長縄</a:t>
            </a:r>
            <a:r>
              <a:rPr kumimoji="0" lang="ja-JP" altLang="en-US" sz="2000" kern="0" dirty="0">
                <a:solidFill>
                  <a:prstClr val="black"/>
                </a:solidFill>
                <a:latin typeface="Cambria Math" panose="02040503050406030204" pitchFamily="18" charset="0"/>
                <a:ea typeface="AR P丸ゴシック体M" panose="020F0600000000000000" pitchFamily="50" charset="-128"/>
              </a:rPr>
              <a:t>の８の字とび</a:t>
            </a:r>
            <a:r>
              <a:rPr kumimoji="0" lang="ja-JP" altLang="en-US" sz="2000" kern="0" dirty="0" smtClean="0">
                <a:solidFill>
                  <a:prstClr val="black"/>
                </a:solidFill>
                <a:latin typeface="Cambria Math" panose="02040503050406030204" pitchFamily="18" charset="0"/>
                <a:ea typeface="AR P丸ゴシック体M" panose="020F0600000000000000" pitchFamily="50" charset="-128"/>
              </a:rPr>
              <a:t>の大会でどこが優勝するか予想しましょう。</a:t>
            </a:r>
            <a:endParaRPr kumimoji="0" lang="ja-JP" altLang="en-US" sz="2000" kern="0" dirty="0">
              <a:solidFill>
                <a:prstClr val="black"/>
              </a:solidFill>
              <a:latin typeface="Cambria Math" panose="02040503050406030204" pitchFamily="18" charset="0"/>
              <a:ea typeface="AR P丸ゴシック体M" panose="020F0600000000000000" pitchFamily="50" charset="-128"/>
            </a:endParaRPr>
          </a:p>
        </p:txBody>
      </p:sp>
      <p:sp>
        <p:nvSpPr>
          <p:cNvPr id="29" name="角丸四角形吹き出し 28"/>
          <p:cNvSpPr>
            <a:spLocks noChangeArrowheads="1"/>
          </p:cNvSpPr>
          <p:nvPr/>
        </p:nvSpPr>
        <p:spPr bwMode="auto">
          <a:xfrm>
            <a:off x="1021008" y="2120595"/>
            <a:ext cx="3520069" cy="576263"/>
          </a:xfrm>
          <a:prstGeom prst="wedgeRoundRectCallout">
            <a:avLst>
              <a:gd name="adj1" fmla="val -54369"/>
              <a:gd name="adj2" fmla="val 17300"/>
              <a:gd name="adj3" fmla="val 16667"/>
            </a:avLst>
          </a:prstGeom>
          <a:noFill/>
          <a:ln w="28575" algn="ctr">
            <a:solidFill>
              <a:srgbClr val="0070C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ja-JP" altLang="en-US" sz="1800" dirty="0" smtClean="0">
                <a:latin typeface="AR P丸ゴシック体M" panose="020F0600000000000000" pitchFamily="50" charset="-128"/>
                <a:ea typeface="AR P丸ゴシック体M" panose="020F0600000000000000" pitchFamily="50" charset="-128"/>
              </a:rPr>
              <a:t>回数の合計で・・・。</a:t>
            </a:r>
            <a:endParaRPr lang="ja-JP" altLang="en-US" sz="1800" dirty="0">
              <a:latin typeface="AR P丸ゴシック体M" panose="020F0600000000000000" pitchFamily="50" charset="-128"/>
              <a:ea typeface="AR P丸ゴシック体M" panose="020F0600000000000000" pitchFamily="50" charset="-128"/>
            </a:endParaRPr>
          </a:p>
        </p:txBody>
      </p:sp>
      <p:sp>
        <p:nvSpPr>
          <p:cNvPr id="35" name="角丸四角形吹き出し 34"/>
          <p:cNvSpPr>
            <a:spLocks noChangeArrowheads="1"/>
          </p:cNvSpPr>
          <p:nvPr/>
        </p:nvSpPr>
        <p:spPr bwMode="auto">
          <a:xfrm>
            <a:off x="1047953" y="2953848"/>
            <a:ext cx="3520069" cy="576263"/>
          </a:xfrm>
          <a:prstGeom prst="wedgeRoundRectCallout">
            <a:avLst>
              <a:gd name="adj1" fmla="val -54369"/>
              <a:gd name="adj2" fmla="val 17300"/>
              <a:gd name="adj3" fmla="val 16667"/>
            </a:avLst>
          </a:prstGeom>
          <a:noFill/>
          <a:ln w="28575" algn="ctr">
            <a:solidFill>
              <a:srgbClr val="0070C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ja-JP" altLang="en-US" sz="1800" dirty="0" smtClean="0">
                <a:latin typeface="AR P丸ゴシック体M" panose="020F0600000000000000" pitchFamily="50" charset="-128"/>
                <a:ea typeface="AR P丸ゴシック体M" panose="020F0600000000000000" pitchFamily="50" charset="-128"/>
              </a:rPr>
              <a:t>回数の平均で・・・。</a:t>
            </a:r>
            <a:endParaRPr lang="ja-JP" altLang="en-US" sz="1800" dirty="0">
              <a:latin typeface="AR P丸ゴシック体M" panose="020F0600000000000000" pitchFamily="50" charset="-128"/>
              <a:ea typeface="AR P丸ゴシック体M" panose="020F0600000000000000" pitchFamily="50" charset="-128"/>
            </a:endParaRPr>
          </a:p>
        </p:txBody>
      </p:sp>
      <p:sp>
        <p:nvSpPr>
          <p:cNvPr id="18" name="AutoShape 3"/>
          <p:cNvSpPr>
            <a:spLocks noChangeArrowheads="1"/>
          </p:cNvSpPr>
          <p:nvPr/>
        </p:nvSpPr>
        <p:spPr bwMode="auto">
          <a:xfrm>
            <a:off x="1042312" y="1347557"/>
            <a:ext cx="4389887" cy="515480"/>
          </a:xfrm>
          <a:prstGeom prst="wedgeRoundRectCallout">
            <a:avLst>
              <a:gd name="adj1" fmla="val -53417"/>
              <a:gd name="adj2" fmla="val 2356"/>
              <a:gd name="adj3" fmla="val 16667"/>
            </a:avLst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eaLnBrk="1" hangingPunct="1"/>
            <a:r>
              <a:rPr kumimoji="0" lang="ja-JP" altLang="en-US" sz="2000" kern="0" dirty="0" smtClean="0">
                <a:solidFill>
                  <a:prstClr val="black"/>
                </a:solidFill>
                <a:latin typeface="Cambria Math" panose="02040503050406030204" pitchFamily="18" charset="0"/>
                <a:ea typeface="AR P丸ゴシック体M" panose="020F0600000000000000" pitchFamily="50" charset="-128"/>
              </a:rPr>
              <a:t>どの組が優勝すると予想できますか。</a:t>
            </a:r>
            <a:endParaRPr kumimoji="0" lang="ja-JP" altLang="en-US" sz="2000" kern="0" dirty="0">
              <a:solidFill>
                <a:prstClr val="black"/>
              </a:solidFill>
              <a:latin typeface="Cambria Math" panose="02040503050406030204" pitchFamily="18" charset="0"/>
              <a:ea typeface="AR P丸ゴシック体M" panose="020F0600000000000000" pitchFamily="50" charset="-128"/>
            </a:endParaRPr>
          </a:p>
        </p:txBody>
      </p:sp>
      <p:pic>
        <p:nvPicPr>
          <p:cNvPr id="25" name="図 2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2152" y="2237358"/>
            <a:ext cx="547754" cy="504000"/>
          </a:xfrm>
          <a:prstGeom prst="rect">
            <a:avLst/>
          </a:prstGeom>
        </p:spPr>
      </p:pic>
      <p:pic>
        <p:nvPicPr>
          <p:cNvPr id="26" name="図 2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9098" y="3053412"/>
            <a:ext cx="477114" cy="477114"/>
          </a:xfrm>
          <a:prstGeom prst="rect">
            <a:avLst/>
          </a:prstGeom>
        </p:spPr>
      </p:pic>
      <p:pic>
        <p:nvPicPr>
          <p:cNvPr id="30" name="Picture 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4438" y="1243682"/>
            <a:ext cx="500116" cy="6987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6" name="角丸四角形吹き出し 35"/>
          <p:cNvSpPr>
            <a:spLocks noChangeArrowheads="1"/>
          </p:cNvSpPr>
          <p:nvPr/>
        </p:nvSpPr>
        <p:spPr bwMode="auto">
          <a:xfrm>
            <a:off x="4949581" y="2120595"/>
            <a:ext cx="3153098" cy="576263"/>
          </a:xfrm>
          <a:prstGeom prst="wedgeRoundRectCallout">
            <a:avLst>
              <a:gd name="adj1" fmla="val 57687"/>
              <a:gd name="adj2" fmla="val 29745"/>
              <a:gd name="adj3" fmla="val 16667"/>
            </a:avLst>
          </a:prstGeom>
          <a:noFill/>
          <a:ln w="28575" algn="ctr">
            <a:solidFill>
              <a:srgbClr val="FFCC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ja-JP" altLang="en-US" sz="1600" dirty="0" smtClean="0">
                <a:latin typeface="AR P丸ゴシック体M" panose="020F0600000000000000" pitchFamily="50" charset="-128"/>
                <a:ea typeface="AR P丸ゴシック体M" panose="020F0600000000000000" pitchFamily="50" charset="-128"/>
              </a:rPr>
              <a:t>とんだ日数が違うから合計では、比べられないのでは？</a:t>
            </a:r>
            <a:endParaRPr lang="ja-JP" altLang="en-US" sz="1600" dirty="0">
              <a:latin typeface="AR P丸ゴシック体M" panose="020F0600000000000000" pitchFamily="50" charset="-128"/>
              <a:ea typeface="AR P丸ゴシック体M" panose="020F0600000000000000" pitchFamily="50" charset="-128"/>
            </a:endParaRPr>
          </a:p>
        </p:txBody>
      </p:sp>
      <p:sp>
        <p:nvSpPr>
          <p:cNvPr id="37" name="角丸四角形吹き出し 36"/>
          <p:cNvSpPr>
            <a:spLocks noChangeArrowheads="1"/>
          </p:cNvSpPr>
          <p:nvPr/>
        </p:nvSpPr>
        <p:spPr bwMode="auto">
          <a:xfrm>
            <a:off x="4976526" y="2954416"/>
            <a:ext cx="3313526" cy="978766"/>
          </a:xfrm>
          <a:prstGeom prst="wedgeRoundRectCallout">
            <a:avLst>
              <a:gd name="adj1" fmla="val 57687"/>
              <a:gd name="adj2" fmla="val 29745"/>
              <a:gd name="adj3" fmla="val 16667"/>
            </a:avLst>
          </a:prstGeom>
          <a:noFill/>
          <a:ln w="28575" algn="ctr">
            <a:solidFill>
              <a:srgbClr val="FFCC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ja-JP" altLang="en-US" sz="1800" dirty="0" smtClean="0">
                <a:latin typeface="AR P丸ゴシック体M" panose="020F0600000000000000" pitchFamily="50" charset="-128"/>
                <a:ea typeface="AR P丸ゴシック体M" panose="020F0600000000000000" pitchFamily="50" charset="-128"/>
              </a:rPr>
              <a:t>１組　９３６</a:t>
            </a:r>
            <a:r>
              <a:rPr lang="en-US" altLang="ja-JP" sz="1800" dirty="0" smtClean="0">
                <a:latin typeface="AR P丸ゴシック体M" panose="020F0600000000000000" pitchFamily="50" charset="-128"/>
                <a:ea typeface="AR P丸ゴシック体M" panose="020F0600000000000000" pitchFamily="50" charset="-128"/>
              </a:rPr>
              <a:t>÷</a:t>
            </a:r>
            <a:r>
              <a:rPr lang="ja-JP" altLang="en-US" sz="1800" dirty="0" smtClean="0">
                <a:latin typeface="AR P丸ゴシック体M" panose="020F0600000000000000" pitchFamily="50" charset="-128"/>
                <a:ea typeface="AR P丸ゴシック体M" panose="020F0600000000000000" pitchFamily="50" charset="-128"/>
              </a:rPr>
              <a:t>１５＝６２．４　６２回</a:t>
            </a:r>
            <a:endParaRPr lang="en-US" altLang="ja-JP" sz="1800" dirty="0" smtClean="0">
              <a:latin typeface="AR P丸ゴシック体M" panose="020F0600000000000000" pitchFamily="50" charset="-128"/>
              <a:ea typeface="AR P丸ゴシック体M" panose="020F0600000000000000" pitchFamily="50" charset="-128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ja-JP" altLang="en-US" sz="1800" dirty="0" smtClean="0">
                <a:latin typeface="AR P丸ゴシック体M" panose="020F0600000000000000" pitchFamily="50" charset="-128"/>
                <a:ea typeface="AR P丸ゴシック体M" panose="020F0600000000000000" pitchFamily="50" charset="-128"/>
              </a:rPr>
              <a:t>２組　８７３</a:t>
            </a:r>
            <a:r>
              <a:rPr lang="en-US" altLang="ja-JP" sz="1800" dirty="0" smtClean="0">
                <a:latin typeface="AR P丸ゴシック体M" panose="020F0600000000000000" pitchFamily="50" charset="-128"/>
                <a:ea typeface="AR P丸ゴシック体M" panose="020F0600000000000000" pitchFamily="50" charset="-128"/>
              </a:rPr>
              <a:t>÷</a:t>
            </a:r>
            <a:r>
              <a:rPr lang="ja-JP" altLang="en-US" sz="1800" dirty="0" smtClean="0">
                <a:latin typeface="AR P丸ゴシック体M" panose="020F0600000000000000" pitchFamily="50" charset="-128"/>
                <a:ea typeface="AR P丸ゴシック体M" panose="020F0600000000000000" pitchFamily="50" charset="-128"/>
              </a:rPr>
              <a:t>１４＝６２．３　６２回</a:t>
            </a:r>
            <a:endParaRPr lang="en-US" altLang="ja-JP" sz="1800" dirty="0" smtClean="0">
              <a:latin typeface="AR P丸ゴシック体M" panose="020F0600000000000000" pitchFamily="50" charset="-128"/>
              <a:ea typeface="AR P丸ゴシック体M" panose="020F0600000000000000" pitchFamily="50" charset="-128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ja-JP" altLang="en-US" sz="1800" dirty="0" smtClean="0">
                <a:latin typeface="AR P丸ゴシック体M" panose="020F0600000000000000" pitchFamily="50" charset="-128"/>
                <a:ea typeface="AR P丸ゴシック体M" panose="020F0600000000000000" pitchFamily="50" charset="-128"/>
              </a:rPr>
              <a:t>３組　１０４０</a:t>
            </a:r>
            <a:r>
              <a:rPr lang="en-US" altLang="ja-JP" sz="1800" dirty="0" smtClean="0">
                <a:latin typeface="AR P丸ゴシック体M" panose="020F0600000000000000" pitchFamily="50" charset="-128"/>
                <a:ea typeface="AR P丸ゴシック体M" panose="020F0600000000000000" pitchFamily="50" charset="-128"/>
              </a:rPr>
              <a:t>÷</a:t>
            </a:r>
            <a:r>
              <a:rPr lang="ja-JP" altLang="en-US" sz="1800" dirty="0" smtClean="0">
                <a:latin typeface="AR P丸ゴシック体M" panose="020F0600000000000000" pitchFamily="50" charset="-128"/>
                <a:ea typeface="AR P丸ゴシック体M" panose="020F0600000000000000" pitchFamily="50" charset="-128"/>
              </a:rPr>
              <a:t>１７＝６１．１　６１回</a:t>
            </a:r>
            <a:endParaRPr lang="ja-JP" altLang="en-US" sz="1800" dirty="0">
              <a:latin typeface="AR P丸ゴシック体M" panose="020F0600000000000000" pitchFamily="50" charset="-128"/>
              <a:ea typeface="AR P丸ゴシック体M" panose="020F0600000000000000" pitchFamily="50" charset="-128"/>
            </a:endParaRPr>
          </a:p>
        </p:txBody>
      </p:sp>
      <p:pic>
        <p:nvPicPr>
          <p:cNvPr id="38" name="図 3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90052" y="2264244"/>
            <a:ext cx="477114" cy="477114"/>
          </a:xfrm>
          <a:prstGeom prst="rect">
            <a:avLst/>
          </a:prstGeom>
        </p:spPr>
      </p:pic>
      <p:pic>
        <p:nvPicPr>
          <p:cNvPr id="39" name="Picture 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998" y="3953201"/>
            <a:ext cx="500116" cy="6987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0" name="AutoShape 3"/>
          <p:cNvSpPr>
            <a:spLocks noChangeArrowheads="1"/>
          </p:cNvSpPr>
          <p:nvPr/>
        </p:nvSpPr>
        <p:spPr bwMode="auto">
          <a:xfrm>
            <a:off x="1076094" y="4044835"/>
            <a:ext cx="7056919" cy="515480"/>
          </a:xfrm>
          <a:prstGeom prst="wedgeRoundRectCallout">
            <a:avLst>
              <a:gd name="adj1" fmla="val -52163"/>
              <a:gd name="adj2" fmla="val 2356"/>
              <a:gd name="adj3" fmla="val 16667"/>
            </a:avLst>
          </a:prstGeom>
          <a:solidFill>
            <a:srgbClr val="FF6699"/>
          </a:solidFill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eaLnBrk="1" hangingPunct="1"/>
            <a:r>
              <a:rPr kumimoji="0" lang="ja-JP" altLang="en-US" sz="2000" kern="0" dirty="0" smtClean="0">
                <a:solidFill>
                  <a:prstClr val="black"/>
                </a:solidFill>
                <a:latin typeface="Cambria Math" panose="02040503050406030204" pitchFamily="18" charset="0"/>
                <a:ea typeface="AR P丸ゴシック体M" panose="020F0600000000000000" pitchFamily="50" charset="-128"/>
              </a:rPr>
              <a:t>集団のデータの平均を、集団のデータの平均値といいます。</a:t>
            </a:r>
            <a:endParaRPr kumimoji="0" lang="ja-JP" altLang="en-US" sz="2000" kern="0" dirty="0">
              <a:solidFill>
                <a:prstClr val="black"/>
              </a:solidFill>
              <a:latin typeface="Cambria Math" panose="02040503050406030204" pitchFamily="18" charset="0"/>
              <a:ea typeface="AR P丸ゴシック体M" panose="020F0600000000000000" pitchFamily="50" charset="-128"/>
            </a:endParaRPr>
          </a:p>
        </p:txBody>
      </p:sp>
      <p:pic>
        <p:nvPicPr>
          <p:cNvPr id="41" name="図 40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20398" y="3358337"/>
            <a:ext cx="556316" cy="504000"/>
          </a:xfrm>
          <a:prstGeom prst="rect">
            <a:avLst/>
          </a:prstGeom>
        </p:spPr>
      </p:pic>
      <p:pic>
        <p:nvPicPr>
          <p:cNvPr id="42" name="図 4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5939" y="5079871"/>
            <a:ext cx="477114" cy="477114"/>
          </a:xfrm>
          <a:prstGeom prst="rect">
            <a:avLst/>
          </a:prstGeom>
        </p:spPr>
      </p:pic>
      <p:sp>
        <p:nvSpPr>
          <p:cNvPr id="43" name="角丸四角形吹き出し 42"/>
          <p:cNvSpPr>
            <a:spLocks noChangeArrowheads="1"/>
          </p:cNvSpPr>
          <p:nvPr/>
        </p:nvSpPr>
        <p:spPr bwMode="auto">
          <a:xfrm>
            <a:off x="1244413" y="4954080"/>
            <a:ext cx="3520069" cy="576263"/>
          </a:xfrm>
          <a:prstGeom prst="wedgeRoundRectCallout">
            <a:avLst>
              <a:gd name="adj1" fmla="val -54369"/>
              <a:gd name="adj2" fmla="val 17300"/>
              <a:gd name="adj3" fmla="val 16667"/>
            </a:avLst>
          </a:prstGeom>
          <a:noFill/>
          <a:ln w="28575" algn="ctr">
            <a:solidFill>
              <a:srgbClr val="0070C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ja-JP" altLang="en-US" sz="1800" dirty="0" smtClean="0">
                <a:latin typeface="AR P丸ゴシック体M" panose="020F0600000000000000" pitchFamily="50" charset="-128"/>
                <a:ea typeface="AR P丸ゴシック体M" panose="020F0600000000000000" pitchFamily="50" charset="-128"/>
              </a:rPr>
              <a:t>平均値が高いから、優勝しそうなのは１組か２組です。</a:t>
            </a:r>
            <a:endParaRPr lang="ja-JP" altLang="en-US" sz="1800" dirty="0">
              <a:latin typeface="AR P丸ゴシック体M" panose="020F0600000000000000" pitchFamily="50" charset="-128"/>
              <a:ea typeface="AR P丸ゴシック体M" panose="020F0600000000000000" pitchFamily="50" charset="-128"/>
            </a:endParaRPr>
          </a:p>
        </p:txBody>
      </p:sp>
      <p:pic>
        <p:nvPicPr>
          <p:cNvPr id="44" name="図 4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979" y="5863793"/>
            <a:ext cx="547754" cy="504000"/>
          </a:xfrm>
          <a:prstGeom prst="rect">
            <a:avLst/>
          </a:prstGeom>
        </p:spPr>
      </p:pic>
      <p:sp>
        <p:nvSpPr>
          <p:cNvPr id="45" name="角丸四角形吹き出し 44"/>
          <p:cNvSpPr>
            <a:spLocks noChangeArrowheads="1"/>
          </p:cNvSpPr>
          <p:nvPr/>
        </p:nvSpPr>
        <p:spPr bwMode="auto">
          <a:xfrm>
            <a:off x="1244412" y="5791530"/>
            <a:ext cx="3520069" cy="576263"/>
          </a:xfrm>
          <a:prstGeom prst="wedgeRoundRectCallout">
            <a:avLst>
              <a:gd name="adj1" fmla="val -54369"/>
              <a:gd name="adj2" fmla="val 17300"/>
              <a:gd name="adj3" fmla="val 16667"/>
            </a:avLst>
          </a:prstGeom>
          <a:noFill/>
          <a:ln w="28575" algn="ctr">
            <a:solidFill>
              <a:srgbClr val="0070C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ja-JP" altLang="en-US" sz="1800" dirty="0" smtClean="0">
                <a:latin typeface="AR P丸ゴシック体M" panose="020F0600000000000000" pitchFamily="50" charset="-128"/>
                <a:ea typeface="AR P丸ゴシック体M" panose="020F0600000000000000" pitchFamily="50" charset="-128"/>
              </a:rPr>
              <a:t>３組の平均値もほかのクラスとあまり変わらないけど・・・。</a:t>
            </a:r>
            <a:endParaRPr lang="ja-JP" altLang="en-US" sz="1800" dirty="0">
              <a:latin typeface="AR P丸ゴシック体M" panose="020F0600000000000000" pitchFamily="50" charset="-128"/>
              <a:ea typeface="AR P丸ゴシック体M" panose="020F0600000000000000" pitchFamily="50" charset="-128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7311695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"/>
                            </p:stCondLst>
                            <p:childTnLst>
                              <p:par>
                                <p:cTn id="3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"/>
                            </p:stCondLst>
                            <p:childTnLst>
                              <p:par>
                                <p:cTn id="4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500"/>
                            </p:stCondLst>
                            <p:childTnLst>
                              <p:par>
                                <p:cTn id="5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500"/>
                            </p:stCondLst>
                            <p:childTnLst>
                              <p:par>
                                <p:cTn id="6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5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animBg="1"/>
      <p:bldP spid="35" grpId="0" animBg="1"/>
      <p:bldP spid="36" grpId="0" animBg="1"/>
      <p:bldP spid="37" grpId="0" animBg="1"/>
      <p:bldP spid="40" grpId="0" animBg="1"/>
      <p:bldP spid="43" grpId="0" animBg="1"/>
      <p:bldP spid="4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2115" y="109228"/>
            <a:ext cx="770197" cy="1076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075" name="AutoShape 3"/>
          <p:cNvSpPr>
            <a:spLocks noChangeArrowheads="1"/>
          </p:cNvSpPr>
          <p:nvPr/>
        </p:nvSpPr>
        <p:spPr bwMode="auto">
          <a:xfrm>
            <a:off x="1244413" y="277378"/>
            <a:ext cx="7485831" cy="750542"/>
          </a:xfrm>
          <a:prstGeom prst="wedgeRoundRectCallout">
            <a:avLst>
              <a:gd name="adj1" fmla="val -53417"/>
              <a:gd name="adj2" fmla="val 2356"/>
              <a:gd name="adj3" fmla="val 16667"/>
            </a:avLst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eaLnBrk="1" hangingPunct="1"/>
            <a:r>
              <a:rPr kumimoji="0" lang="en-US" altLang="ja-JP" sz="2000" kern="0" dirty="0" smtClean="0">
                <a:solidFill>
                  <a:prstClr val="black"/>
                </a:solidFill>
                <a:latin typeface="Cambria Math" panose="02040503050406030204" pitchFamily="18" charset="0"/>
                <a:ea typeface="AR P丸ゴシック体M" panose="020F0600000000000000" pitchFamily="50" charset="-128"/>
              </a:rPr>
              <a:t>1</a:t>
            </a:r>
            <a:r>
              <a:rPr kumimoji="0" lang="ja-JP" altLang="en-US" sz="2000" kern="0" dirty="0">
                <a:solidFill>
                  <a:prstClr val="black"/>
                </a:solidFill>
                <a:latin typeface="Cambria Math" panose="02040503050406030204" pitchFamily="18" charset="0"/>
                <a:ea typeface="AR P丸ゴシック体M" panose="020F0600000000000000" pitchFamily="50" charset="-128"/>
              </a:rPr>
              <a:t>組、</a:t>
            </a:r>
            <a:r>
              <a:rPr kumimoji="0" lang="en-US" altLang="ja-JP" sz="2000" kern="0" dirty="0">
                <a:solidFill>
                  <a:prstClr val="black"/>
                </a:solidFill>
                <a:latin typeface="Cambria Math" panose="02040503050406030204" pitchFamily="18" charset="0"/>
                <a:ea typeface="AR P丸ゴシック体M" panose="020F0600000000000000" pitchFamily="50" charset="-128"/>
              </a:rPr>
              <a:t>2</a:t>
            </a:r>
            <a:r>
              <a:rPr kumimoji="0" lang="ja-JP" altLang="en-US" sz="2000" kern="0" dirty="0">
                <a:solidFill>
                  <a:prstClr val="black"/>
                </a:solidFill>
                <a:latin typeface="Cambria Math" panose="02040503050406030204" pitchFamily="18" charset="0"/>
                <a:ea typeface="AR P丸ゴシック体M" panose="020F0600000000000000" pitchFamily="50" charset="-128"/>
              </a:rPr>
              <a:t>組、</a:t>
            </a:r>
            <a:r>
              <a:rPr kumimoji="0" lang="en-US" altLang="ja-JP" sz="2000" kern="0" dirty="0">
                <a:solidFill>
                  <a:prstClr val="black"/>
                </a:solidFill>
                <a:latin typeface="Cambria Math" panose="02040503050406030204" pitchFamily="18" charset="0"/>
                <a:ea typeface="AR P丸ゴシック体M" panose="020F0600000000000000" pitchFamily="50" charset="-128"/>
              </a:rPr>
              <a:t>3</a:t>
            </a:r>
            <a:r>
              <a:rPr kumimoji="0" lang="ja-JP" altLang="en-US" sz="2000" kern="0" dirty="0">
                <a:solidFill>
                  <a:prstClr val="black"/>
                </a:solidFill>
                <a:latin typeface="Cambria Math" panose="02040503050406030204" pitchFamily="18" charset="0"/>
                <a:ea typeface="AR P丸ゴシック体M" panose="020F0600000000000000" pitchFamily="50" charset="-128"/>
              </a:rPr>
              <a:t>組</a:t>
            </a:r>
            <a:r>
              <a:rPr kumimoji="0" lang="ja-JP" altLang="en-US" sz="2000" kern="0" dirty="0" smtClean="0">
                <a:solidFill>
                  <a:prstClr val="black"/>
                </a:solidFill>
                <a:latin typeface="Cambria Math" panose="02040503050406030204" pitchFamily="18" charset="0"/>
                <a:ea typeface="AR P丸ゴシック体M" panose="020F0600000000000000" pitchFamily="50" charset="-128"/>
              </a:rPr>
              <a:t>のとんだ回数は、それぞれどのようにちらばっているか調べ、どこが優勝するか予想しましょう。</a:t>
            </a:r>
            <a:endParaRPr kumimoji="0" lang="ja-JP" altLang="en-US" sz="2000" kern="0" dirty="0">
              <a:solidFill>
                <a:prstClr val="black"/>
              </a:solidFill>
              <a:latin typeface="Cambria Math" panose="02040503050406030204" pitchFamily="18" charset="0"/>
              <a:ea typeface="AR P丸ゴシック体M" panose="020F0600000000000000" pitchFamily="50" charset="-128"/>
            </a:endParaRPr>
          </a:p>
        </p:txBody>
      </p:sp>
      <p:grpSp>
        <p:nvGrpSpPr>
          <p:cNvPr id="2" name="グループ化 1"/>
          <p:cNvGrpSpPr/>
          <p:nvPr/>
        </p:nvGrpSpPr>
        <p:grpSpPr>
          <a:xfrm>
            <a:off x="1475656" y="2348880"/>
            <a:ext cx="7492021" cy="568365"/>
            <a:chOff x="380011" y="2348880"/>
            <a:chExt cx="8594938" cy="568365"/>
          </a:xfrm>
        </p:grpSpPr>
        <p:sp>
          <p:nvSpPr>
            <p:cNvPr id="21" name="Text Box 42"/>
            <p:cNvSpPr txBox="1">
              <a:spLocks noChangeArrowheads="1"/>
            </p:cNvSpPr>
            <p:nvPr/>
          </p:nvSpPr>
          <p:spPr bwMode="auto">
            <a:xfrm>
              <a:off x="1524248" y="2517550"/>
              <a:ext cx="503176" cy="3661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en-US" altLang="ja-JP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j-ea"/>
                  <a:ea typeface="+mj-ea"/>
                </a:rPr>
                <a:t>45</a:t>
              </a:r>
            </a:p>
          </p:txBody>
        </p:sp>
        <p:sp>
          <p:nvSpPr>
            <p:cNvPr id="49" name="Line 6"/>
            <p:cNvSpPr>
              <a:spLocks noChangeShapeType="1"/>
            </p:cNvSpPr>
            <p:nvPr/>
          </p:nvSpPr>
          <p:spPr bwMode="auto">
            <a:xfrm>
              <a:off x="539552" y="2524169"/>
              <a:ext cx="7776001" cy="3808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  <p:sp>
          <p:nvSpPr>
            <p:cNvPr id="50" name="Line 11"/>
            <p:cNvSpPr>
              <a:spLocks noChangeShapeType="1"/>
            </p:cNvSpPr>
            <p:nvPr/>
          </p:nvSpPr>
          <p:spPr bwMode="auto">
            <a:xfrm>
              <a:off x="1933830" y="2394842"/>
              <a:ext cx="0" cy="144229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  <p:sp>
          <p:nvSpPr>
            <p:cNvPr id="51" name="Line 12"/>
            <p:cNvSpPr>
              <a:spLocks noChangeShapeType="1"/>
            </p:cNvSpPr>
            <p:nvPr/>
          </p:nvSpPr>
          <p:spPr bwMode="auto">
            <a:xfrm>
              <a:off x="2149872" y="2394842"/>
              <a:ext cx="0" cy="144229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  <p:sp>
          <p:nvSpPr>
            <p:cNvPr id="52" name="Line 13"/>
            <p:cNvSpPr>
              <a:spLocks noChangeShapeType="1"/>
            </p:cNvSpPr>
            <p:nvPr/>
          </p:nvSpPr>
          <p:spPr bwMode="auto">
            <a:xfrm>
              <a:off x="2365914" y="2394842"/>
              <a:ext cx="0" cy="144229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  <p:sp>
          <p:nvSpPr>
            <p:cNvPr id="53" name="Line 14"/>
            <p:cNvSpPr>
              <a:spLocks noChangeShapeType="1"/>
            </p:cNvSpPr>
            <p:nvPr/>
          </p:nvSpPr>
          <p:spPr bwMode="auto">
            <a:xfrm>
              <a:off x="2581957" y="2394842"/>
              <a:ext cx="0" cy="144229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  <p:sp>
          <p:nvSpPr>
            <p:cNvPr id="54" name="Line 15"/>
            <p:cNvSpPr>
              <a:spLocks noChangeShapeType="1"/>
            </p:cNvSpPr>
            <p:nvPr/>
          </p:nvSpPr>
          <p:spPr bwMode="auto">
            <a:xfrm>
              <a:off x="2797999" y="2348880"/>
              <a:ext cx="0" cy="228229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  <p:sp>
          <p:nvSpPr>
            <p:cNvPr id="55" name="Line 16"/>
            <p:cNvSpPr>
              <a:spLocks noChangeShapeType="1"/>
            </p:cNvSpPr>
            <p:nvPr/>
          </p:nvSpPr>
          <p:spPr bwMode="auto">
            <a:xfrm>
              <a:off x="3014041" y="2394842"/>
              <a:ext cx="0" cy="144229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  <p:sp>
          <p:nvSpPr>
            <p:cNvPr id="56" name="Line 17"/>
            <p:cNvSpPr>
              <a:spLocks noChangeShapeType="1"/>
            </p:cNvSpPr>
            <p:nvPr/>
          </p:nvSpPr>
          <p:spPr bwMode="auto">
            <a:xfrm>
              <a:off x="3230083" y="2394842"/>
              <a:ext cx="0" cy="144229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  <p:sp>
          <p:nvSpPr>
            <p:cNvPr id="57" name="Line 18"/>
            <p:cNvSpPr>
              <a:spLocks noChangeShapeType="1"/>
            </p:cNvSpPr>
            <p:nvPr/>
          </p:nvSpPr>
          <p:spPr bwMode="auto">
            <a:xfrm>
              <a:off x="3446126" y="2394842"/>
              <a:ext cx="0" cy="144229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  <p:sp>
          <p:nvSpPr>
            <p:cNvPr id="58" name="Line 19"/>
            <p:cNvSpPr>
              <a:spLocks noChangeShapeType="1"/>
            </p:cNvSpPr>
            <p:nvPr/>
          </p:nvSpPr>
          <p:spPr bwMode="auto">
            <a:xfrm>
              <a:off x="3662168" y="2394842"/>
              <a:ext cx="0" cy="144229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  <p:sp>
          <p:nvSpPr>
            <p:cNvPr id="59" name="Line 21"/>
            <p:cNvSpPr>
              <a:spLocks noChangeShapeType="1"/>
            </p:cNvSpPr>
            <p:nvPr/>
          </p:nvSpPr>
          <p:spPr bwMode="auto">
            <a:xfrm>
              <a:off x="4094253" y="2394842"/>
              <a:ext cx="0" cy="144229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  <p:sp>
          <p:nvSpPr>
            <p:cNvPr id="60" name="Line 22"/>
            <p:cNvSpPr>
              <a:spLocks noChangeShapeType="1"/>
            </p:cNvSpPr>
            <p:nvPr/>
          </p:nvSpPr>
          <p:spPr bwMode="auto">
            <a:xfrm>
              <a:off x="4310295" y="2394842"/>
              <a:ext cx="0" cy="144229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  <p:sp>
          <p:nvSpPr>
            <p:cNvPr id="61" name="Line 23"/>
            <p:cNvSpPr>
              <a:spLocks noChangeShapeType="1"/>
            </p:cNvSpPr>
            <p:nvPr/>
          </p:nvSpPr>
          <p:spPr bwMode="auto">
            <a:xfrm>
              <a:off x="4526337" y="2394842"/>
              <a:ext cx="0" cy="144229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  <p:sp>
          <p:nvSpPr>
            <p:cNvPr id="62" name="Line 24"/>
            <p:cNvSpPr>
              <a:spLocks noChangeShapeType="1"/>
            </p:cNvSpPr>
            <p:nvPr/>
          </p:nvSpPr>
          <p:spPr bwMode="auto">
            <a:xfrm>
              <a:off x="4742380" y="2394842"/>
              <a:ext cx="0" cy="144229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  <p:sp>
          <p:nvSpPr>
            <p:cNvPr id="63" name="Line 25"/>
            <p:cNvSpPr>
              <a:spLocks noChangeShapeType="1"/>
            </p:cNvSpPr>
            <p:nvPr/>
          </p:nvSpPr>
          <p:spPr bwMode="auto">
            <a:xfrm>
              <a:off x="4958422" y="2348880"/>
              <a:ext cx="0" cy="228229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  <p:sp>
          <p:nvSpPr>
            <p:cNvPr id="64" name="Line 26"/>
            <p:cNvSpPr>
              <a:spLocks noChangeShapeType="1"/>
            </p:cNvSpPr>
            <p:nvPr/>
          </p:nvSpPr>
          <p:spPr bwMode="auto">
            <a:xfrm>
              <a:off x="5174464" y="2394842"/>
              <a:ext cx="0" cy="144229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  <p:sp>
          <p:nvSpPr>
            <p:cNvPr id="65" name="Line 27"/>
            <p:cNvSpPr>
              <a:spLocks noChangeShapeType="1"/>
            </p:cNvSpPr>
            <p:nvPr/>
          </p:nvSpPr>
          <p:spPr bwMode="auto">
            <a:xfrm>
              <a:off x="5390506" y="2394842"/>
              <a:ext cx="0" cy="144229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  <p:sp>
          <p:nvSpPr>
            <p:cNvPr id="66" name="Line 28"/>
            <p:cNvSpPr>
              <a:spLocks noChangeShapeType="1"/>
            </p:cNvSpPr>
            <p:nvPr/>
          </p:nvSpPr>
          <p:spPr bwMode="auto">
            <a:xfrm>
              <a:off x="5606549" y="2394842"/>
              <a:ext cx="0" cy="144229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  <p:sp>
          <p:nvSpPr>
            <p:cNvPr id="67" name="Line 29"/>
            <p:cNvSpPr>
              <a:spLocks noChangeShapeType="1"/>
            </p:cNvSpPr>
            <p:nvPr/>
          </p:nvSpPr>
          <p:spPr bwMode="auto">
            <a:xfrm>
              <a:off x="5822591" y="2394842"/>
              <a:ext cx="0" cy="144229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  <p:sp>
          <p:nvSpPr>
            <p:cNvPr id="68" name="Line 30"/>
            <p:cNvSpPr>
              <a:spLocks noChangeShapeType="1"/>
            </p:cNvSpPr>
            <p:nvPr/>
          </p:nvSpPr>
          <p:spPr bwMode="auto">
            <a:xfrm>
              <a:off x="6254676" y="2394842"/>
              <a:ext cx="0" cy="144229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  <p:sp>
          <p:nvSpPr>
            <p:cNvPr id="69" name="Line 31"/>
            <p:cNvSpPr>
              <a:spLocks noChangeShapeType="1"/>
            </p:cNvSpPr>
            <p:nvPr/>
          </p:nvSpPr>
          <p:spPr bwMode="auto">
            <a:xfrm>
              <a:off x="6470718" y="2394842"/>
              <a:ext cx="0" cy="144229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  <p:sp>
          <p:nvSpPr>
            <p:cNvPr id="70" name="Line 32"/>
            <p:cNvSpPr>
              <a:spLocks noChangeShapeType="1"/>
            </p:cNvSpPr>
            <p:nvPr/>
          </p:nvSpPr>
          <p:spPr bwMode="auto">
            <a:xfrm>
              <a:off x="6686760" y="2394842"/>
              <a:ext cx="0" cy="144229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  <p:sp>
          <p:nvSpPr>
            <p:cNvPr id="71" name="Line 33"/>
            <p:cNvSpPr>
              <a:spLocks noChangeShapeType="1"/>
            </p:cNvSpPr>
            <p:nvPr/>
          </p:nvSpPr>
          <p:spPr bwMode="auto">
            <a:xfrm>
              <a:off x="6902803" y="2394842"/>
              <a:ext cx="0" cy="144229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  <p:sp>
          <p:nvSpPr>
            <p:cNvPr id="72" name="Line 34"/>
            <p:cNvSpPr>
              <a:spLocks noChangeShapeType="1"/>
            </p:cNvSpPr>
            <p:nvPr/>
          </p:nvSpPr>
          <p:spPr bwMode="auto">
            <a:xfrm>
              <a:off x="7118845" y="2348880"/>
              <a:ext cx="0" cy="228229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  <p:sp>
          <p:nvSpPr>
            <p:cNvPr id="73" name="Line 35"/>
            <p:cNvSpPr>
              <a:spLocks noChangeShapeType="1"/>
            </p:cNvSpPr>
            <p:nvPr/>
          </p:nvSpPr>
          <p:spPr bwMode="auto">
            <a:xfrm>
              <a:off x="7334887" y="2394842"/>
              <a:ext cx="0" cy="144229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  <p:sp>
          <p:nvSpPr>
            <p:cNvPr id="74" name="Line 36"/>
            <p:cNvSpPr>
              <a:spLocks noChangeShapeType="1"/>
            </p:cNvSpPr>
            <p:nvPr/>
          </p:nvSpPr>
          <p:spPr bwMode="auto">
            <a:xfrm>
              <a:off x="7550929" y="2394842"/>
              <a:ext cx="0" cy="144229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  <p:sp>
          <p:nvSpPr>
            <p:cNvPr id="75" name="Line 37"/>
            <p:cNvSpPr>
              <a:spLocks noChangeShapeType="1"/>
            </p:cNvSpPr>
            <p:nvPr/>
          </p:nvSpPr>
          <p:spPr bwMode="auto">
            <a:xfrm>
              <a:off x="7766972" y="2394842"/>
              <a:ext cx="0" cy="144229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  <p:sp>
          <p:nvSpPr>
            <p:cNvPr id="76" name="Line 38"/>
            <p:cNvSpPr>
              <a:spLocks noChangeShapeType="1"/>
            </p:cNvSpPr>
            <p:nvPr/>
          </p:nvSpPr>
          <p:spPr bwMode="auto">
            <a:xfrm>
              <a:off x="7983014" y="2394842"/>
              <a:ext cx="0" cy="144229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  <p:sp>
          <p:nvSpPr>
            <p:cNvPr id="79" name="Line 19"/>
            <p:cNvSpPr>
              <a:spLocks noChangeShapeType="1"/>
            </p:cNvSpPr>
            <p:nvPr/>
          </p:nvSpPr>
          <p:spPr bwMode="auto">
            <a:xfrm>
              <a:off x="3878210" y="2394842"/>
              <a:ext cx="0" cy="144229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  <p:sp>
          <p:nvSpPr>
            <p:cNvPr id="80" name="Line 19"/>
            <p:cNvSpPr>
              <a:spLocks noChangeShapeType="1"/>
            </p:cNvSpPr>
            <p:nvPr/>
          </p:nvSpPr>
          <p:spPr bwMode="auto">
            <a:xfrm>
              <a:off x="6038633" y="2394842"/>
              <a:ext cx="0" cy="144229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  <p:sp>
          <p:nvSpPr>
            <p:cNvPr id="81" name="Line 19"/>
            <p:cNvSpPr>
              <a:spLocks noChangeShapeType="1"/>
            </p:cNvSpPr>
            <p:nvPr/>
          </p:nvSpPr>
          <p:spPr bwMode="auto">
            <a:xfrm>
              <a:off x="8199056" y="2394842"/>
              <a:ext cx="0" cy="144229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  <p:sp>
          <p:nvSpPr>
            <p:cNvPr id="82" name="Line 19"/>
            <p:cNvSpPr>
              <a:spLocks noChangeShapeType="1"/>
            </p:cNvSpPr>
            <p:nvPr/>
          </p:nvSpPr>
          <p:spPr bwMode="auto">
            <a:xfrm>
              <a:off x="1717787" y="2394842"/>
              <a:ext cx="0" cy="144229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  <p:sp>
          <p:nvSpPr>
            <p:cNvPr id="23" name="Text Box 42"/>
            <p:cNvSpPr txBox="1">
              <a:spLocks noChangeArrowheads="1"/>
            </p:cNvSpPr>
            <p:nvPr/>
          </p:nvSpPr>
          <p:spPr bwMode="auto">
            <a:xfrm>
              <a:off x="2546411" y="2517550"/>
              <a:ext cx="503176" cy="3661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en-US" altLang="ja-JP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j-ea"/>
                  <a:ea typeface="+mj-ea"/>
                </a:rPr>
                <a:t>50</a:t>
              </a:r>
            </a:p>
          </p:txBody>
        </p:sp>
        <p:sp>
          <p:nvSpPr>
            <p:cNvPr id="24" name="Text Box 42"/>
            <p:cNvSpPr txBox="1">
              <a:spLocks noChangeArrowheads="1"/>
            </p:cNvSpPr>
            <p:nvPr/>
          </p:nvSpPr>
          <p:spPr bwMode="auto">
            <a:xfrm>
              <a:off x="3655194" y="2530229"/>
              <a:ext cx="503176" cy="3661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defPPr>
                <a:defRPr lang="ja-JP"/>
              </a:defPPr>
              <a:lvl1pPr marL="0" marR="0" lvl="0" indent="0" defTabSz="91440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1800" b="0" i="0" u="none" strike="noStrike" kern="0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j-ea"/>
                  <a:ea typeface="+mj-ea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latin typeface="Arial" panose="020B0604020202020204" pitchFamily="34" charset="0"/>
                </a:defRPr>
              </a:lvl9pPr>
            </a:lstStyle>
            <a:p>
              <a:r>
                <a:rPr lang="en-US" altLang="ja-JP" dirty="0"/>
                <a:t>55</a:t>
              </a:r>
            </a:p>
          </p:txBody>
        </p:sp>
        <p:sp>
          <p:nvSpPr>
            <p:cNvPr id="27" name="Text Box 42"/>
            <p:cNvSpPr txBox="1">
              <a:spLocks noChangeArrowheads="1"/>
            </p:cNvSpPr>
            <p:nvPr/>
          </p:nvSpPr>
          <p:spPr bwMode="auto">
            <a:xfrm>
              <a:off x="4738610" y="2534965"/>
              <a:ext cx="503176" cy="3661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altLang="ja-JP" sz="1800" kern="0" dirty="0">
                  <a:solidFill>
                    <a:srgbClr val="000000"/>
                  </a:solidFill>
                  <a:latin typeface="+mj-ea"/>
                  <a:ea typeface="+mj-ea"/>
                </a:rPr>
                <a:t>60</a:t>
              </a:r>
            </a:p>
          </p:txBody>
        </p:sp>
        <p:sp>
          <p:nvSpPr>
            <p:cNvPr id="28" name="Text Box 42"/>
            <p:cNvSpPr txBox="1">
              <a:spLocks noChangeArrowheads="1"/>
            </p:cNvSpPr>
            <p:nvPr/>
          </p:nvSpPr>
          <p:spPr bwMode="auto">
            <a:xfrm>
              <a:off x="5828345" y="2517550"/>
              <a:ext cx="503176" cy="3661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altLang="ja-JP" sz="1800" kern="0" dirty="0">
                  <a:solidFill>
                    <a:srgbClr val="000000"/>
                  </a:solidFill>
                  <a:latin typeface="+mj-ea"/>
                  <a:ea typeface="+mj-ea"/>
                </a:rPr>
                <a:t>65</a:t>
              </a:r>
            </a:p>
          </p:txBody>
        </p:sp>
        <p:sp>
          <p:nvSpPr>
            <p:cNvPr id="31" name="Text Box 42"/>
            <p:cNvSpPr txBox="1">
              <a:spLocks noChangeArrowheads="1"/>
            </p:cNvSpPr>
            <p:nvPr/>
          </p:nvSpPr>
          <p:spPr bwMode="auto">
            <a:xfrm>
              <a:off x="6895828" y="2530228"/>
              <a:ext cx="503176" cy="3661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altLang="ja-JP" sz="1800" kern="0" dirty="0">
                  <a:solidFill>
                    <a:srgbClr val="000000"/>
                  </a:solidFill>
                  <a:latin typeface="+mj-ea"/>
                  <a:ea typeface="+mj-ea"/>
                </a:rPr>
                <a:t>70</a:t>
              </a:r>
            </a:p>
          </p:txBody>
        </p:sp>
        <p:sp>
          <p:nvSpPr>
            <p:cNvPr id="32" name="Text Box 42"/>
            <p:cNvSpPr txBox="1">
              <a:spLocks noChangeArrowheads="1"/>
            </p:cNvSpPr>
            <p:nvPr/>
          </p:nvSpPr>
          <p:spPr bwMode="auto">
            <a:xfrm>
              <a:off x="7983014" y="2530228"/>
              <a:ext cx="503176" cy="3661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altLang="ja-JP" sz="1800" kern="0" dirty="0">
                  <a:solidFill>
                    <a:srgbClr val="000000"/>
                  </a:solidFill>
                  <a:latin typeface="+mj-ea"/>
                  <a:ea typeface="+mj-ea"/>
                </a:rPr>
                <a:t>75</a:t>
              </a:r>
            </a:p>
          </p:txBody>
        </p:sp>
        <p:sp>
          <p:nvSpPr>
            <p:cNvPr id="33" name="Line 15"/>
            <p:cNvSpPr>
              <a:spLocks noChangeShapeType="1"/>
            </p:cNvSpPr>
            <p:nvPr/>
          </p:nvSpPr>
          <p:spPr bwMode="auto">
            <a:xfrm>
              <a:off x="3879321" y="2349424"/>
              <a:ext cx="0" cy="228229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  <p:sp>
          <p:nvSpPr>
            <p:cNvPr id="34" name="Line 15"/>
            <p:cNvSpPr>
              <a:spLocks noChangeShapeType="1"/>
            </p:cNvSpPr>
            <p:nvPr/>
          </p:nvSpPr>
          <p:spPr bwMode="auto">
            <a:xfrm>
              <a:off x="6042151" y="2349424"/>
              <a:ext cx="0" cy="228229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  <p:sp>
          <p:nvSpPr>
            <p:cNvPr id="46" name="Line 15"/>
            <p:cNvSpPr>
              <a:spLocks noChangeShapeType="1"/>
            </p:cNvSpPr>
            <p:nvPr/>
          </p:nvSpPr>
          <p:spPr bwMode="auto">
            <a:xfrm>
              <a:off x="8199056" y="2348880"/>
              <a:ext cx="0" cy="228229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  <p:sp>
          <p:nvSpPr>
            <p:cNvPr id="47" name="Line 15"/>
            <p:cNvSpPr>
              <a:spLocks noChangeShapeType="1"/>
            </p:cNvSpPr>
            <p:nvPr/>
          </p:nvSpPr>
          <p:spPr bwMode="auto">
            <a:xfrm>
              <a:off x="1717787" y="2366760"/>
              <a:ext cx="0" cy="228229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  <p:sp>
          <p:nvSpPr>
            <p:cNvPr id="48" name="Text Box 42"/>
            <p:cNvSpPr txBox="1">
              <a:spLocks noChangeArrowheads="1"/>
            </p:cNvSpPr>
            <p:nvPr/>
          </p:nvSpPr>
          <p:spPr bwMode="auto">
            <a:xfrm>
              <a:off x="8273376" y="2488202"/>
              <a:ext cx="701573" cy="3693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en-US" altLang="ja-JP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50" charset="-128"/>
                </a:rPr>
                <a:t>(</a:t>
              </a:r>
              <a:r>
                <a:rPr kumimoji="1" lang="ja-JP" altLang="en-US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50" charset="-128"/>
                </a:rPr>
                <a:t>回</a:t>
              </a:r>
              <a:r>
                <a:rPr kumimoji="1" lang="en-US" altLang="ja-JP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50" charset="-128"/>
                </a:rPr>
                <a:t>)</a:t>
              </a:r>
            </a:p>
          </p:txBody>
        </p:sp>
        <p:sp>
          <p:nvSpPr>
            <p:cNvPr id="83" name="Line 11"/>
            <p:cNvSpPr>
              <a:spLocks noChangeShapeType="1"/>
            </p:cNvSpPr>
            <p:nvPr/>
          </p:nvSpPr>
          <p:spPr bwMode="auto">
            <a:xfrm>
              <a:off x="842346" y="2380094"/>
              <a:ext cx="0" cy="144229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  <p:sp>
          <p:nvSpPr>
            <p:cNvPr id="84" name="Line 12"/>
            <p:cNvSpPr>
              <a:spLocks noChangeShapeType="1"/>
            </p:cNvSpPr>
            <p:nvPr/>
          </p:nvSpPr>
          <p:spPr bwMode="auto">
            <a:xfrm>
              <a:off x="1058388" y="2380094"/>
              <a:ext cx="0" cy="144229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  <p:sp>
          <p:nvSpPr>
            <p:cNvPr id="85" name="Line 13"/>
            <p:cNvSpPr>
              <a:spLocks noChangeShapeType="1"/>
            </p:cNvSpPr>
            <p:nvPr/>
          </p:nvSpPr>
          <p:spPr bwMode="auto">
            <a:xfrm>
              <a:off x="1274430" y="2380094"/>
              <a:ext cx="0" cy="144229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  <p:sp>
          <p:nvSpPr>
            <p:cNvPr id="86" name="Line 14"/>
            <p:cNvSpPr>
              <a:spLocks noChangeShapeType="1"/>
            </p:cNvSpPr>
            <p:nvPr/>
          </p:nvSpPr>
          <p:spPr bwMode="auto">
            <a:xfrm>
              <a:off x="1490472" y="2380094"/>
              <a:ext cx="0" cy="144229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  <p:sp>
          <p:nvSpPr>
            <p:cNvPr id="88" name="Line 15"/>
            <p:cNvSpPr>
              <a:spLocks noChangeShapeType="1"/>
            </p:cNvSpPr>
            <p:nvPr/>
          </p:nvSpPr>
          <p:spPr bwMode="auto">
            <a:xfrm>
              <a:off x="626303" y="2352012"/>
              <a:ext cx="0" cy="228229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  <p:sp>
          <p:nvSpPr>
            <p:cNvPr id="89" name="Text Box 42"/>
            <p:cNvSpPr txBox="1">
              <a:spLocks noChangeArrowheads="1"/>
            </p:cNvSpPr>
            <p:nvPr/>
          </p:nvSpPr>
          <p:spPr bwMode="auto">
            <a:xfrm>
              <a:off x="380011" y="2551127"/>
              <a:ext cx="503176" cy="3661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en-US" altLang="ja-JP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j-ea"/>
                  <a:ea typeface="+mj-ea"/>
                </a:rPr>
                <a:t>40</a:t>
              </a:r>
            </a:p>
          </p:txBody>
        </p:sp>
      </p:grpSp>
      <p:graphicFrame>
        <p:nvGraphicFramePr>
          <p:cNvPr id="90" name="表 8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4332261"/>
              </p:ext>
            </p:extLst>
          </p:nvPr>
        </p:nvGraphicFramePr>
        <p:xfrm>
          <a:off x="514256" y="1556792"/>
          <a:ext cx="864000" cy="4572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64000"/>
              </a:tblGrid>
              <a:tr h="288000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400" b="0" dirty="0" smtClean="0">
                          <a:solidFill>
                            <a:schemeClr val="tx1"/>
                          </a:solidFill>
                        </a:rPr>
                        <a:t>①６１</a:t>
                      </a:r>
                      <a:endParaRPr kumimoji="1" lang="ja-JP" altLang="en-US" sz="14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88000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400" b="0" dirty="0" smtClean="0">
                          <a:solidFill>
                            <a:schemeClr val="tx1"/>
                          </a:solidFill>
                        </a:rPr>
                        <a:t>②６０</a:t>
                      </a:r>
                      <a:endParaRPr kumimoji="1" lang="ja-JP" altLang="en-US" sz="14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88000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400" b="0" dirty="0" smtClean="0">
                          <a:solidFill>
                            <a:schemeClr val="tx1"/>
                          </a:solidFill>
                        </a:rPr>
                        <a:t>③５７</a:t>
                      </a:r>
                      <a:endParaRPr kumimoji="1" lang="ja-JP" altLang="en-US" sz="14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88000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400" b="0" dirty="0" smtClean="0">
                          <a:solidFill>
                            <a:schemeClr val="tx1"/>
                          </a:solidFill>
                        </a:rPr>
                        <a:t>④６２</a:t>
                      </a:r>
                      <a:endParaRPr kumimoji="1" lang="ja-JP" altLang="en-US" sz="14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88000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400" b="0" dirty="0" smtClean="0">
                          <a:solidFill>
                            <a:schemeClr val="tx1"/>
                          </a:solidFill>
                        </a:rPr>
                        <a:t>⑤５５</a:t>
                      </a:r>
                      <a:endParaRPr kumimoji="1" lang="ja-JP" altLang="en-US" sz="14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88000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400" b="0" dirty="0" smtClean="0">
                          <a:solidFill>
                            <a:schemeClr val="tx1"/>
                          </a:solidFill>
                        </a:rPr>
                        <a:t>⑥５６</a:t>
                      </a:r>
                      <a:endParaRPr kumimoji="1" lang="ja-JP" altLang="en-US" sz="14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88000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400" b="0" dirty="0" smtClean="0">
                          <a:solidFill>
                            <a:schemeClr val="tx1"/>
                          </a:solidFill>
                        </a:rPr>
                        <a:t>⑦６４</a:t>
                      </a:r>
                      <a:endParaRPr kumimoji="1" lang="ja-JP" altLang="en-US" sz="14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88000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400" b="0" dirty="0" smtClean="0">
                          <a:solidFill>
                            <a:schemeClr val="tx1"/>
                          </a:solidFill>
                        </a:rPr>
                        <a:t>⑧６３</a:t>
                      </a:r>
                      <a:endParaRPr kumimoji="1" lang="ja-JP" altLang="en-US" sz="14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88000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400" b="0" dirty="0" smtClean="0">
                          <a:solidFill>
                            <a:schemeClr val="tx1"/>
                          </a:solidFill>
                        </a:rPr>
                        <a:t>⑨６７</a:t>
                      </a:r>
                      <a:endParaRPr kumimoji="1" lang="ja-JP" altLang="en-US" sz="14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88000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400" b="0" dirty="0" smtClean="0">
                          <a:solidFill>
                            <a:schemeClr val="tx1"/>
                          </a:solidFill>
                        </a:rPr>
                        <a:t>⑩６２</a:t>
                      </a:r>
                      <a:endParaRPr kumimoji="1" lang="ja-JP" altLang="en-US" sz="14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88000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400" b="0" dirty="0" smtClean="0">
                          <a:solidFill>
                            <a:schemeClr val="tx1"/>
                          </a:solidFill>
                        </a:rPr>
                        <a:t>⑪６８</a:t>
                      </a:r>
                      <a:endParaRPr kumimoji="1" lang="ja-JP" altLang="en-US" sz="14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88000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400" b="0" dirty="0" smtClean="0">
                          <a:solidFill>
                            <a:schemeClr val="tx1"/>
                          </a:solidFill>
                        </a:rPr>
                        <a:t>⑫６３</a:t>
                      </a:r>
                      <a:endParaRPr kumimoji="1" lang="ja-JP" altLang="en-US" sz="14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88000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400" b="0" dirty="0" smtClean="0">
                          <a:solidFill>
                            <a:schemeClr val="tx1"/>
                          </a:solidFill>
                        </a:rPr>
                        <a:t>⑬７０</a:t>
                      </a:r>
                      <a:endParaRPr kumimoji="1" lang="ja-JP" altLang="en-US" sz="14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88000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400" b="0" dirty="0" smtClean="0">
                          <a:solidFill>
                            <a:schemeClr val="tx1"/>
                          </a:solidFill>
                        </a:rPr>
                        <a:t>⑭６２</a:t>
                      </a:r>
                      <a:endParaRPr kumimoji="1" lang="ja-JP" altLang="en-US" sz="14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88000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400" b="0" dirty="0" smtClean="0">
                          <a:solidFill>
                            <a:schemeClr val="tx1"/>
                          </a:solidFill>
                        </a:rPr>
                        <a:t>⑮６６</a:t>
                      </a:r>
                      <a:endParaRPr kumimoji="1" lang="ja-JP" altLang="en-US" sz="14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91" name="正方形/長方形 90"/>
          <p:cNvSpPr/>
          <p:nvPr/>
        </p:nvSpPr>
        <p:spPr>
          <a:xfrm>
            <a:off x="328129" y="1171995"/>
            <a:ext cx="2100254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ja-JP" altLang="en-US" sz="1600" dirty="0" smtClean="0"/>
              <a:t>１組のとんだ回数（回）</a:t>
            </a:r>
            <a:endParaRPr lang="ja-JP" altLang="en-US" sz="1600" dirty="0"/>
          </a:p>
        </p:txBody>
      </p:sp>
      <p:sp>
        <p:nvSpPr>
          <p:cNvPr id="92" name="AutoShape 3"/>
          <p:cNvSpPr>
            <a:spLocks noChangeArrowheads="1"/>
          </p:cNvSpPr>
          <p:nvPr/>
        </p:nvSpPr>
        <p:spPr bwMode="auto">
          <a:xfrm>
            <a:off x="3271614" y="1178710"/>
            <a:ext cx="4389887" cy="515480"/>
          </a:xfrm>
          <a:prstGeom prst="wedgeRoundRectCallout">
            <a:avLst>
              <a:gd name="adj1" fmla="val -53417"/>
              <a:gd name="adj2" fmla="val 2356"/>
              <a:gd name="adj3" fmla="val 16667"/>
            </a:avLst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eaLnBrk="1" hangingPunct="1"/>
            <a:r>
              <a:rPr kumimoji="0" lang="ja-JP" altLang="en-US" sz="2000" kern="0" dirty="0" smtClean="0">
                <a:solidFill>
                  <a:prstClr val="black"/>
                </a:solidFill>
                <a:latin typeface="Cambria Math" panose="02040503050406030204" pitchFamily="18" charset="0"/>
                <a:ea typeface="AR P丸ゴシック体M" panose="020F0600000000000000" pitchFamily="50" charset="-128"/>
              </a:rPr>
              <a:t>とんだ回数を数直線の上に表します。</a:t>
            </a:r>
            <a:endParaRPr kumimoji="0" lang="ja-JP" altLang="en-US" sz="2000" kern="0" dirty="0">
              <a:solidFill>
                <a:prstClr val="black"/>
              </a:solidFill>
              <a:latin typeface="Cambria Math" panose="02040503050406030204" pitchFamily="18" charset="0"/>
              <a:ea typeface="AR P丸ゴシック体M" panose="020F0600000000000000" pitchFamily="50" charset="-128"/>
            </a:endParaRPr>
          </a:p>
        </p:txBody>
      </p:sp>
      <p:pic>
        <p:nvPicPr>
          <p:cNvPr id="93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83740" y="1074835"/>
            <a:ext cx="500116" cy="6987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正方形/長方形 3"/>
          <p:cNvSpPr/>
          <p:nvPr/>
        </p:nvSpPr>
        <p:spPr>
          <a:xfrm>
            <a:off x="642873" y="1550118"/>
            <a:ext cx="611065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ja-JP" altLang="en-US" sz="1400" dirty="0">
                <a:solidFill>
                  <a:srgbClr val="000000"/>
                </a:solidFill>
                <a:latin typeface="Arial"/>
                <a:ea typeface="ＭＳ Ｐゴシック"/>
              </a:rPr>
              <a:t>①６１</a:t>
            </a:r>
          </a:p>
        </p:txBody>
      </p:sp>
      <p:sp>
        <p:nvSpPr>
          <p:cNvPr id="6" name="正方形/長方形 5"/>
          <p:cNvSpPr/>
          <p:nvPr/>
        </p:nvSpPr>
        <p:spPr>
          <a:xfrm>
            <a:off x="5485345" y="2142153"/>
            <a:ext cx="364202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ja-JP" altLang="en-US" sz="1400" b="1" dirty="0" smtClean="0">
                <a:solidFill>
                  <a:srgbClr val="000000"/>
                </a:solidFill>
                <a:latin typeface="Arial"/>
                <a:ea typeface="ＭＳ Ｐゴシック"/>
              </a:rPr>
              <a:t>①</a:t>
            </a:r>
            <a:endParaRPr lang="ja-JP" altLang="en-US" sz="1400" b="1" dirty="0">
              <a:solidFill>
                <a:srgbClr val="000000"/>
              </a:solidFill>
              <a:latin typeface="Arial"/>
              <a:ea typeface="ＭＳ Ｐゴシック"/>
            </a:endParaRPr>
          </a:p>
        </p:txBody>
      </p:sp>
      <p:sp>
        <p:nvSpPr>
          <p:cNvPr id="8" name="正方形/長方形 7"/>
          <p:cNvSpPr/>
          <p:nvPr/>
        </p:nvSpPr>
        <p:spPr>
          <a:xfrm>
            <a:off x="638163" y="1856052"/>
            <a:ext cx="611065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ja-JP" altLang="en-US" sz="1400" dirty="0">
                <a:solidFill>
                  <a:srgbClr val="000000"/>
                </a:solidFill>
                <a:latin typeface="Arial"/>
                <a:ea typeface="ＭＳ Ｐゴシック"/>
              </a:rPr>
              <a:t>②６０</a:t>
            </a:r>
          </a:p>
        </p:txBody>
      </p:sp>
      <p:sp>
        <p:nvSpPr>
          <p:cNvPr id="10" name="正方形/長方形 9"/>
          <p:cNvSpPr/>
          <p:nvPr/>
        </p:nvSpPr>
        <p:spPr>
          <a:xfrm>
            <a:off x="5293851" y="2142153"/>
            <a:ext cx="364202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ja-JP" altLang="en-US" sz="1400" b="1" dirty="0" smtClean="0">
                <a:solidFill>
                  <a:srgbClr val="000000"/>
                </a:solidFill>
                <a:latin typeface="Arial"/>
                <a:ea typeface="ＭＳ Ｐゴシック"/>
              </a:rPr>
              <a:t>②</a:t>
            </a:r>
            <a:endParaRPr lang="ja-JP" altLang="en-US" sz="1400" b="1" dirty="0">
              <a:solidFill>
                <a:srgbClr val="000000"/>
              </a:solidFill>
              <a:latin typeface="Arial"/>
              <a:ea typeface="ＭＳ Ｐゴシック"/>
            </a:endParaRPr>
          </a:p>
        </p:txBody>
      </p:sp>
      <p:sp>
        <p:nvSpPr>
          <p:cNvPr id="12" name="正方形/長方形 11"/>
          <p:cNvSpPr/>
          <p:nvPr/>
        </p:nvSpPr>
        <p:spPr>
          <a:xfrm>
            <a:off x="638427" y="2161203"/>
            <a:ext cx="611065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ja-JP" altLang="en-US" sz="1400" dirty="0">
                <a:solidFill>
                  <a:srgbClr val="000000"/>
                </a:solidFill>
                <a:latin typeface="Arial"/>
                <a:ea typeface="ＭＳ Ｐゴシック"/>
              </a:rPr>
              <a:t>③５７</a:t>
            </a:r>
          </a:p>
        </p:txBody>
      </p:sp>
      <p:sp>
        <p:nvSpPr>
          <p:cNvPr id="14" name="正方形/長方形 13"/>
          <p:cNvSpPr/>
          <p:nvPr/>
        </p:nvSpPr>
        <p:spPr>
          <a:xfrm>
            <a:off x="4732387" y="2142153"/>
            <a:ext cx="364202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ja-JP" altLang="en-US" sz="1400" b="1" dirty="0" smtClean="0">
                <a:solidFill>
                  <a:srgbClr val="000000"/>
                </a:solidFill>
                <a:latin typeface="Arial"/>
                <a:ea typeface="ＭＳ Ｐゴシック"/>
              </a:rPr>
              <a:t>③</a:t>
            </a:r>
            <a:endParaRPr lang="ja-JP" altLang="en-US" sz="1400" b="1" dirty="0">
              <a:solidFill>
                <a:srgbClr val="000000"/>
              </a:solidFill>
              <a:latin typeface="Arial"/>
              <a:ea typeface="ＭＳ Ｐゴシック"/>
            </a:endParaRPr>
          </a:p>
        </p:txBody>
      </p:sp>
      <p:sp>
        <p:nvSpPr>
          <p:cNvPr id="16" name="正方形/長方形 15"/>
          <p:cNvSpPr/>
          <p:nvPr/>
        </p:nvSpPr>
        <p:spPr>
          <a:xfrm>
            <a:off x="5675301" y="2142153"/>
            <a:ext cx="364202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ja-JP" altLang="en-US" sz="1400" b="1" dirty="0" smtClean="0">
                <a:solidFill>
                  <a:srgbClr val="000000"/>
                </a:solidFill>
                <a:latin typeface="Arial"/>
                <a:ea typeface="ＭＳ Ｐゴシック"/>
              </a:rPr>
              <a:t>④</a:t>
            </a:r>
            <a:endParaRPr lang="ja-JP" altLang="en-US" sz="1400" b="1" dirty="0">
              <a:solidFill>
                <a:srgbClr val="000000"/>
              </a:solidFill>
              <a:latin typeface="Arial"/>
              <a:ea typeface="ＭＳ Ｐゴシック"/>
            </a:endParaRPr>
          </a:p>
        </p:txBody>
      </p:sp>
      <p:sp>
        <p:nvSpPr>
          <p:cNvPr id="94" name="正方形/長方形 93"/>
          <p:cNvSpPr/>
          <p:nvPr/>
        </p:nvSpPr>
        <p:spPr>
          <a:xfrm>
            <a:off x="4341091" y="2142153"/>
            <a:ext cx="364203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ja-JP" altLang="en-US" sz="1400" b="1" dirty="0" smtClean="0">
                <a:solidFill>
                  <a:srgbClr val="000000"/>
                </a:solidFill>
                <a:latin typeface="Arial"/>
                <a:ea typeface="ＭＳ Ｐゴシック"/>
              </a:rPr>
              <a:t>⑤</a:t>
            </a:r>
            <a:endParaRPr lang="ja-JP" altLang="en-US" sz="1400" b="1" dirty="0">
              <a:solidFill>
                <a:srgbClr val="000000"/>
              </a:solidFill>
              <a:latin typeface="Arial"/>
              <a:ea typeface="ＭＳ Ｐゴシック"/>
            </a:endParaRPr>
          </a:p>
        </p:txBody>
      </p:sp>
      <p:sp>
        <p:nvSpPr>
          <p:cNvPr id="95" name="正方形/長方形 94"/>
          <p:cNvSpPr/>
          <p:nvPr/>
        </p:nvSpPr>
        <p:spPr>
          <a:xfrm>
            <a:off x="4541978" y="2142153"/>
            <a:ext cx="364203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ja-JP" altLang="en-US" sz="1400" b="1" dirty="0" smtClean="0">
                <a:solidFill>
                  <a:srgbClr val="000000"/>
                </a:solidFill>
                <a:latin typeface="Arial"/>
                <a:ea typeface="ＭＳ Ｐゴシック"/>
              </a:rPr>
              <a:t>⑥</a:t>
            </a:r>
            <a:endParaRPr lang="ja-JP" altLang="en-US" sz="1400" b="1" dirty="0">
              <a:solidFill>
                <a:srgbClr val="000000"/>
              </a:solidFill>
              <a:latin typeface="Arial"/>
              <a:ea typeface="ＭＳ Ｐゴシック"/>
            </a:endParaRPr>
          </a:p>
        </p:txBody>
      </p:sp>
      <p:sp>
        <p:nvSpPr>
          <p:cNvPr id="96" name="正方形/長方形 95"/>
          <p:cNvSpPr/>
          <p:nvPr/>
        </p:nvSpPr>
        <p:spPr>
          <a:xfrm>
            <a:off x="6045719" y="2142153"/>
            <a:ext cx="364203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ja-JP" altLang="en-US" sz="1400" b="1" dirty="0" smtClean="0">
                <a:solidFill>
                  <a:srgbClr val="000000"/>
                </a:solidFill>
                <a:latin typeface="Arial"/>
                <a:ea typeface="ＭＳ Ｐゴシック"/>
              </a:rPr>
              <a:t>⑦</a:t>
            </a:r>
            <a:endParaRPr lang="ja-JP" altLang="en-US" sz="1400" b="1" dirty="0">
              <a:solidFill>
                <a:srgbClr val="000000"/>
              </a:solidFill>
              <a:latin typeface="Arial"/>
              <a:ea typeface="ＭＳ Ｐゴシック"/>
            </a:endParaRPr>
          </a:p>
        </p:txBody>
      </p:sp>
      <p:sp>
        <p:nvSpPr>
          <p:cNvPr id="97" name="正方形/長方形 96"/>
          <p:cNvSpPr/>
          <p:nvPr/>
        </p:nvSpPr>
        <p:spPr>
          <a:xfrm>
            <a:off x="5862255" y="2142153"/>
            <a:ext cx="364203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ja-JP" altLang="en-US" sz="1400" b="1" dirty="0" smtClean="0">
                <a:solidFill>
                  <a:srgbClr val="000000"/>
                </a:solidFill>
                <a:latin typeface="Arial"/>
                <a:ea typeface="ＭＳ Ｐゴシック"/>
              </a:rPr>
              <a:t>⑧</a:t>
            </a:r>
            <a:endParaRPr lang="ja-JP" altLang="en-US" sz="1400" b="1" dirty="0">
              <a:solidFill>
                <a:srgbClr val="000000"/>
              </a:solidFill>
              <a:latin typeface="Arial"/>
              <a:ea typeface="ＭＳ Ｐゴシック"/>
            </a:endParaRPr>
          </a:p>
        </p:txBody>
      </p:sp>
      <p:sp>
        <p:nvSpPr>
          <p:cNvPr id="98" name="正方形/長方形 97"/>
          <p:cNvSpPr/>
          <p:nvPr/>
        </p:nvSpPr>
        <p:spPr>
          <a:xfrm>
            <a:off x="6613829" y="2142153"/>
            <a:ext cx="364203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ja-JP" altLang="en-US" sz="1400" b="1" dirty="0" smtClean="0">
                <a:solidFill>
                  <a:srgbClr val="000000"/>
                </a:solidFill>
                <a:latin typeface="Arial"/>
                <a:ea typeface="ＭＳ Ｐゴシック"/>
              </a:rPr>
              <a:t>⑨</a:t>
            </a:r>
            <a:endParaRPr lang="ja-JP" altLang="en-US" sz="1400" b="1" dirty="0">
              <a:solidFill>
                <a:srgbClr val="000000"/>
              </a:solidFill>
              <a:latin typeface="Arial"/>
              <a:ea typeface="ＭＳ Ｐゴシック"/>
            </a:endParaRPr>
          </a:p>
        </p:txBody>
      </p:sp>
      <p:sp>
        <p:nvSpPr>
          <p:cNvPr id="99" name="正方形/長方形 98"/>
          <p:cNvSpPr/>
          <p:nvPr/>
        </p:nvSpPr>
        <p:spPr>
          <a:xfrm>
            <a:off x="5676839" y="1958027"/>
            <a:ext cx="364202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ja-JP" altLang="en-US" sz="1400" b="1" dirty="0" smtClean="0">
                <a:solidFill>
                  <a:srgbClr val="000000"/>
                </a:solidFill>
                <a:latin typeface="Arial"/>
                <a:ea typeface="ＭＳ Ｐゴシック"/>
              </a:rPr>
              <a:t>⑩</a:t>
            </a:r>
            <a:endParaRPr lang="ja-JP" altLang="en-US" sz="1400" b="1" dirty="0">
              <a:solidFill>
                <a:srgbClr val="000000"/>
              </a:solidFill>
              <a:latin typeface="Arial"/>
              <a:ea typeface="ＭＳ Ｐゴシック"/>
            </a:endParaRPr>
          </a:p>
        </p:txBody>
      </p:sp>
      <p:sp>
        <p:nvSpPr>
          <p:cNvPr id="100" name="正方形/長方形 99"/>
          <p:cNvSpPr/>
          <p:nvPr/>
        </p:nvSpPr>
        <p:spPr>
          <a:xfrm>
            <a:off x="6803438" y="2142153"/>
            <a:ext cx="364202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ja-JP" altLang="en-US" sz="1400" b="1" dirty="0" smtClean="0">
                <a:solidFill>
                  <a:srgbClr val="000000"/>
                </a:solidFill>
                <a:latin typeface="Arial"/>
                <a:ea typeface="ＭＳ Ｐゴシック"/>
              </a:rPr>
              <a:t>⑪</a:t>
            </a:r>
            <a:endParaRPr lang="ja-JP" altLang="en-US" sz="1400" b="1" dirty="0">
              <a:solidFill>
                <a:srgbClr val="000000"/>
              </a:solidFill>
              <a:latin typeface="Arial"/>
              <a:ea typeface="ＭＳ Ｐゴシック"/>
            </a:endParaRPr>
          </a:p>
        </p:txBody>
      </p:sp>
      <p:sp>
        <p:nvSpPr>
          <p:cNvPr id="101" name="正方形/長方形 100"/>
          <p:cNvSpPr/>
          <p:nvPr/>
        </p:nvSpPr>
        <p:spPr>
          <a:xfrm>
            <a:off x="5856111" y="1951392"/>
            <a:ext cx="364202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ja-JP" altLang="en-US" sz="1400" b="1" dirty="0" smtClean="0">
                <a:solidFill>
                  <a:srgbClr val="000000"/>
                </a:solidFill>
                <a:latin typeface="Arial"/>
                <a:ea typeface="ＭＳ Ｐゴシック"/>
              </a:rPr>
              <a:t>⑫</a:t>
            </a:r>
            <a:endParaRPr lang="ja-JP" altLang="en-US" sz="1400" b="1" dirty="0">
              <a:solidFill>
                <a:srgbClr val="000000"/>
              </a:solidFill>
              <a:latin typeface="Arial"/>
              <a:ea typeface="ＭＳ Ｐゴシック"/>
            </a:endParaRPr>
          </a:p>
        </p:txBody>
      </p:sp>
      <p:sp>
        <p:nvSpPr>
          <p:cNvPr id="102" name="正方形/長方形 101"/>
          <p:cNvSpPr/>
          <p:nvPr/>
        </p:nvSpPr>
        <p:spPr>
          <a:xfrm>
            <a:off x="7183302" y="2142153"/>
            <a:ext cx="364202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ja-JP" altLang="en-US" sz="1400" b="1" dirty="0" smtClean="0">
                <a:solidFill>
                  <a:srgbClr val="000000"/>
                </a:solidFill>
                <a:latin typeface="Arial"/>
                <a:ea typeface="ＭＳ Ｐゴシック"/>
              </a:rPr>
              <a:t>⑬</a:t>
            </a:r>
            <a:endParaRPr lang="ja-JP" altLang="en-US" sz="1400" b="1" dirty="0">
              <a:solidFill>
                <a:srgbClr val="000000"/>
              </a:solidFill>
              <a:latin typeface="Arial"/>
              <a:ea typeface="ＭＳ Ｐゴシック"/>
            </a:endParaRPr>
          </a:p>
        </p:txBody>
      </p:sp>
      <p:sp>
        <p:nvSpPr>
          <p:cNvPr id="103" name="正方形/長方形 102"/>
          <p:cNvSpPr/>
          <p:nvPr/>
        </p:nvSpPr>
        <p:spPr>
          <a:xfrm>
            <a:off x="5681517" y="1771807"/>
            <a:ext cx="364202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ja-JP" altLang="en-US" sz="1400" b="1" dirty="0" smtClean="0">
                <a:solidFill>
                  <a:srgbClr val="000000"/>
                </a:solidFill>
                <a:latin typeface="Arial"/>
                <a:ea typeface="ＭＳ Ｐゴシック"/>
              </a:rPr>
              <a:t>⑭</a:t>
            </a:r>
            <a:endParaRPr lang="ja-JP" altLang="en-US" sz="1400" b="1" dirty="0">
              <a:solidFill>
                <a:srgbClr val="000000"/>
              </a:solidFill>
              <a:latin typeface="Arial"/>
              <a:ea typeface="ＭＳ Ｐゴシック"/>
            </a:endParaRPr>
          </a:p>
        </p:txBody>
      </p:sp>
      <p:sp>
        <p:nvSpPr>
          <p:cNvPr id="104" name="正方形/長方形 103"/>
          <p:cNvSpPr/>
          <p:nvPr/>
        </p:nvSpPr>
        <p:spPr>
          <a:xfrm>
            <a:off x="6418132" y="2142153"/>
            <a:ext cx="364202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ja-JP" altLang="en-US" sz="1400" b="1" dirty="0" smtClean="0">
                <a:solidFill>
                  <a:srgbClr val="000000"/>
                </a:solidFill>
                <a:latin typeface="Arial"/>
                <a:ea typeface="ＭＳ Ｐゴシック"/>
              </a:rPr>
              <a:t>⑮</a:t>
            </a:r>
            <a:endParaRPr lang="ja-JP" altLang="en-US" sz="1400" b="1" dirty="0">
              <a:solidFill>
                <a:srgbClr val="000000"/>
              </a:solidFill>
              <a:latin typeface="Arial"/>
              <a:ea typeface="ＭＳ Ｐゴシック"/>
            </a:endParaRPr>
          </a:p>
        </p:txBody>
      </p:sp>
      <p:sp>
        <p:nvSpPr>
          <p:cNvPr id="17" name="テキスト ボックス 16"/>
          <p:cNvSpPr txBox="1"/>
          <p:nvPr/>
        </p:nvSpPr>
        <p:spPr>
          <a:xfrm>
            <a:off x="1071550" y="1533699"/>
            <a:ext cx="4627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800" dirty="0" smtClean="0"/>
              <a:t>✓</a:t>
            </a:r>
            <a:endParaRPr kumimoji="1" lang="ja-JP" altLang="en-US" sz="1800" dirty="0"/>
          </a:p>
        </p:txBody>
      </p:sp>
      <p:sp>
        <p:nvSpPr>
          <p:cNvPr id="106" name="テキスト ボックス 105"/>
          <p:cNvSpPr txBox="1"/>
          <p:nvPr/>
        </p:nvSpPr>
        <p:spPr>
          <a:xfrm>
            <a:off x="1071550" y="1838675"/>
            <a:ext cx="4627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800" dirty="0" smtClean="0"/>
              <a:t>✓</a:t>
            </a:r>
            <a:endParaRPr kumimoji="1" lang="ja-JP" altLang="en-US" sz="1800" dirty="0"/>
          </a:p>
        </p:txBody>
      </p:sp>
      <p:sp>
        <p:nvSpPr>
          <p:cNvPr id="107" name="テキスト ボックス 106"/>
          <p:cNvSpPr txBox="1"/>
          <p:nvPr/>
        </p:nvSpPr>
        <p:spPr>
          <a:xfrm>
            <a:off x="1071550" y="2143651"/>
            <a:ext cx="4627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800" dirty="0" smtClean="0"/>
              <a:t>✓</a:t>
            </a:r>
            <a:endParaRPr kumimoji="1" lang="ja-JP" altLang="en-US" sz="1800" dirty="0"/>
          </a:p>
        </p:txBody>
      </p:sp>
      <p:sp>
        <p:nvSpPr>
          <p:cNvPr id="108" name="テキスト ボックス 107"/>
          <p:cNvSpPr txBox="1"/>
          <p:nvPr/>
        </p:nvSpPr>
        <p:spPr>
          <a:xfrm>
            <a:off x="1071550" y="2448627"/>
            <a:ext cx="4627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800" dirty="0" smtClean="0"/>
              <a:t>✓</a:t>
            </a:r>
            <a:endParaRPr kumimoji="1" lang="ja-JP" altLang="en-US" sz="1800" dirty="0"/>
          </a:p>
        </p:txBody>
      </p:sp>
      <p:sp>
        <p:nvSpPr>
          <p:cNvPr id="109" name="テキスト ボックス 108"/>
          <p:cNvSpPr txBox="1"/>
          <p:nvPr/>
        </p:nvSpPr>
        <p:spPr>
          <a:xfrm>
            <a:off x="1071550" y="2753603"/>
            <a:ext cx="4627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800" dirty="0" smtClean="0"/>
              <a:t>✓</a:t>
            </a:r>
            <a:endParaRPr kumimoji="1" lang="ja-JP" altLang="en-US" sz="1800" dirty="0"/>
          </a:p>
        </p:txBody>
      </p:sp>
      <p:sp>
        <p:nvSpPr>
          <p:cNvPr id="110" name="テキスト ボックス 109"/>
          <p:cNvSpPr txBox="1"/>
          <p:nvPr/>
        </p:nvSpPr>
        <p:spPr>
          <a:xfrm>
            <a:off x="1071550" y="3058579"/>
            <a:ext cx="4627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800" dirty="0" smtClean="0"/>
              <a:t>✓</a:t>
            </a:r>
            <a:endParaRPr kumimoji="1" lang="ja-JP" altLang="en-US" sz="1800" dirty="0"/>
          </a:p>
        </p:txBody>
      </p:sp>
      <p:sp>
        <p:nvSpPr>
          <p:cNvPr id="111" name="テキスト ボックス 110"/>
          <p:cNvSpPr txBox="1"/>
          <p:nvPr/>
        </p:nvSpPr>
        <p:spPr>
          <a:xfrm>
            <a:off x="1071550" y="3363555"/>
            <a:ext cx="4627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800" dirty="0" smtClean="0"/>
              <a:t>✓</a:t>
            </a:r>
            <a:endParaRPr kumimoji="1" lang="ja-JP" altLang="en-US" sz="1800" dirty="0"/>
          </a:p>
        </p:txBody>
      </p:sp>
      <p:sp>
        <p:nvSpPr>
          <p:cNvPr id="112" name="テキスト ボックス 111"/>
          <p:cNvSpPr txBox="1"/>
          <p:nvPr/>
        </p:nvSpPr>
        <p:spPr>
          <a:xfrm>
            <a:off x="1071550" y="3668531"/>
            <a:ext cx="4627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800" dirty="0" smtClean="0"/>
              <a:t>✓</a:t>
            </a:r>
            <a:endParaRPr kumimoji="1" lang="ja-JP" altLang="en-US" sz="1800" dirty="0"/>
          </a:p>
        </p:txBody>
      </p:sp>
      <p:sp>
        <p:nvSpPr>
          <p:cNvPr id="113" name="テキスト ボックス 112"/>
          <p:cNvSpPr txBox="1"/>
          <p:nvPr/>
        </p:nvSpPr>
        <p:spPr>
          <a:xfrm>
            <a:off x="1071550" y="3973507"/>
            <a:ext cx="4627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800" dirty="0" smtClean="0"/>
              <a:t>✓</a:t>
            </a:r>
            <a:endParaRPr kumimoji="1" lang="ja-JP" altLang="en-US" sz="1800" dirty="0"/>
          </a:p>
        </p:txBody>
      </p:sp>
      <p:sp>
        <p:nvSpPr>
          <p:cNvPr id="114" name="テキスト ボックス 113"/>
          <p:cNvSpPr txBox="1"/>
          <p:nvPr/>
        </p:nvSpPr>
        <p:spPr>
          <a:xfrm>
            <a:off x="1071550" y="4278483"/>
            <a:ext cx="4627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800" dirty="0" smtClean="0"/>
              <a:t>✓</a:t>
            </a:r>
            <a:endParaRPr kumimoji="1" lang="ja-JP" altLang="en-US" sz="1800" dirty="0"/>
          </a:p>
        </p:txBody>
      </p:sp>
      <p:sp>
        <p:nvSpPr>
          <p:cNvPr id="115" name="テキスト ボックス 114"/>
          <p:cNvSpPr txBox="1"/>
          <p:nvPr/>
        </p:nvSpPr>
        <p:spPr>
          <a:xfrm>
            <a:off x="1071550" y="4583459"/>
            <a:ext cx="4627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800" dirty="0" smtClean="0"/>
              <a:t>✓</a:t>
            </a:r>
            <a:endParaRPr kumimoji="1" lang="ja-JP" altLang="en-US" sz="1800" dirty="0"/>
          </a:p>
        </p:txBody>
      </p:sp>
      <p:sp>
        <p:nvSpPr>
          <p:cNvPr id="116" name="テキスト ボックス 115"/>
          <p:cNvSpPr txBox="1"/>
          <p:nvPr/>
        </p:nvSpPr>
        <p:spPr>
          <a:xfrm>
            <a:off x="1071550" y="4888435"/>
            <a:ext cx="4627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800" dirty="0" smtClean="0"/>
              <a:t>✓</a:t>
            </a:r>
            <a:endParaRPr kumimoji="1" lang="ja-JP" altLang="en-US" sz="1800" dirty="0"/>
          </a:p>
        </p:txBody>
      </p:sp>
      <p:sp>
        <p:nvSpPr>
          <p:cNvPr id="117" name="テキスト ボックス 116"/>
          <p:cNvSpPr txBox="1"/>
          <p:nvPr/>
        </p:nvSpPr>
        <p:spPr>
          <a:xfrm>
            <a:off x="1071550" y="5193411"/>
            <a:ext cx="4627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800" dirty="0" smtClean="0"/>
              <a:t>✓</a:t>
            </a:r>
            <a:endParaRPr kumimoji="1" lang="ja-JP" altLang="en-US" sz="1800" dirty="0"/>
          </a:p>
        </p:txBody>
      </p:sp>
      <p:sp>
        <p:nvSpPr>
          <p:cNvPr id="118" name="テキスト ボックス 117"/>
          <p:cNvSpPr txBox="1"/>
          <p:nvPr/>
        </p:nvSpPr>
        <p:spPr>
          <a:xfrm>
            <a:off x="1071550" y="5498387"/>
            <a:ext cx="4627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800" dirty="0" smtClean="0"/>
              <a:t>✓</a:t>
            </a:r>
            <a:endParaRPr kumimoji="1" lang="ja-JP" altLang="en-US" sz="1800" dirty="0"/>
          </a:p>
        </p:txBody>
      </p:sp>
      <p:sp>
        <p:nvSpPr>
          <p:cNvPr id="119" name="テキスト ボックス 118"/>
          <p:cNvSpPr txBox="1"/>
          <p:nvPr/>
        </p:nvSpPr>
        <p:spPr>
          <a:xfrm>
            <a:off x="1071550" y="5803369"/>
            <a:ext cx="4627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800" dirty="0" smtClean="0"/>
              <a:t>✓</a:t>
            </a:r>
            <a:endParaRPr kumimoji="1" lang="ja-JP" altLang="en-US" sz="1800" dirty="0"/>
          </a:p>
        </p:txBody>
      </p:sp>
      <p:pic>
        <p:nvPicPr>
          <p:cNvPr id="120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6730" y="3548874"/>
            <a:ext cx="500116" cy="6987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1" name="AutoShape 3"/>
          <p:cNvSpPr>
            <a:spLocks noChangeArrowheads="1"/>
          </p:cNvSpPr>
          <p:nvPr/>
        </p:nvSpPr>
        <p:spPr bwMode="auto">
          <a:xfrm>
            <a:off x="2327651" y="3416681"/>
            <a:ext cx="6402593" cy="861802"/>
          </a:xfrm>
          <a:prstGeom prst="wedgeRoundRectCallout">
            <a:avLst>
              <a:gd name="adj1" fmla="val -52163"/>
              <a:gd name="adj2" fmla="val 2356"/>
              <a:gd name="adj3" fmla="val 16667"/>
            </a:avLst>
          </a:prstGeom>
          <a:solidFill>
            <a:srgbClr val="FF6699"/>
          </a:solidFill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eaLnBrk="1" hangingPunct="1"/>
            <a:r>
              <a:rPr kumimoji="0" lang="ja-JP" altLang="en-US" sz="2000" kern="0" dirty="0" smtClean="0">
                <a:solidFill>
                  <a:prstClr val="black"/>
                </a:solidFill>
                <a:latin typeface="Cambria Math" panose="02040503050406030204" pitchFamily="18" charset="0"/>
                <a:ea typeface="AR P丸ゴシック体M" panose="020F0600000000000000" pitchFamily="50" charset="-128"/>
              </a:rPr>
              <a:t>上の図のように、データを数直線上にドット（点）で表した図を、ドットプロットといいます。</a:t>
            </a:r>
            <a:endParaRPr kumimoji="0" lang="ja-JP" altLang="en-US" sz="2000" kern="0" dirty="0">
              <a:solidFill>
                <a:prstClr val="black"/>
              </a:solidFill>
              <a:latin typeface="Cambria Math" panose="02040503050406030204" pitchFamily="18" charset="0"/>
              <a:ea typeface="AR P丸ゴシック体M" panose="020F0600000000000000" pitchFamily="50" charset="-128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0442388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7" presetClass="emph" presetSubtype="0" repeatCount="3000" fill="remove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8" dur="250" autoRev="1" fill="remove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3300"/>
                                      </p:to>
                                    </p:animClr>
                                    <p:animClr clrSpc="rgb" dir="cw">
                                      <p:cBhvr>
                                        <p:cTn id="19" dur="250" autoRev="1" fill="remove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3300"/>
                                      </p:to>
                                    </p:animClr>
                                    <p:set>
                                      <p:cBhvr>
                                        <p:cTn id="20" dur="250" autoRev="1" fill="remove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1" dur="250" autoRev="1" fill="remove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49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3.7037E-7 L 0.52968 0.08773 " pathEditMode="relative" rAng="0" ptsTypes="AA">
                                      <p:cBhvr>
                                        <p:cTn id="24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476" y="4375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3"/>
                                            </p:cond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500"/>
                            </p:stCondLst>
                            <p:childTnLst>
                              <p:par>
                                <p:cTn id="2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500"/>
                            </p:stCondLst>
                            <p:childTnLst>
                              <p:par>
                                <p:cTn id="2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7" presetClass="emph" presetSubtype="0" repeatCount="3000" fill="remove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8" dur="250" autoRev="1" fill="remove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3300"/>
                                      </p:to>
                                    </p:animClr>
                                    <p:animClr clrSpc="rgb" dir="cw">
                                      <p:cBhvr>
                                        <p:cTn id="39" dur="250" autoRev="1" fill="remove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3300"/>
                                      </p:to>
                                    </p:animClr>
                                    <p:set>
                                      <p:cBhvr>
                                        <p:cTn id="40" dur="250" autoRev="1" fill="remove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1" dur="250" autoRev="1" fill="remove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500"/>
                            </p:stCondLst>
                            <p:childTnLst>
                              <p:par>
                                <p:cTn id="43" presetID="49" presetClass="path" presetSubtype="0" accel="50000" decel="5000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4.44444E-6 L 0.50834 0.04444 " pathEditMode="relative" rAng="0" ptsTypes="AA">
                                      <p:cBhvr>
                                        <p:cTn id="44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5417" y="2222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43"/>
                                            </p:cond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3500"/>
                            </p:stCondLst>
                            <p:childTnLst>
                              <p:par>
                                <p:cTn id="4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3500"/>
                            </p:stCondLst>
                            <p:childTnLst>
                              <p:par>
                                <p:cTn id="4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7" presetClass="emph" presetSubtype="0" repeatCount="3000" fill="remove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8" dur="250" autoRev="1" fill="remove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3300"/>
                                      </p:to>
                                    </p:animClr>
                                    <p:animClr clrSpc="rgb" dir="cw">
                                      <p:cBhvr>
                                        <p:cTn id="59" dur="250" autoRev="1" fill="remove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3300"/>
                                      </p:to>
                                    </p:animClr>
                                    <p:set>
                                      <p:cBhvr>
                                        <p:cTn id="60" dur="250" autoRev="1" fill="remove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1" dur="250" autoRev="1" fill="remove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1500"/>
                            </p:stCondLst>
                            <p:childTnLst>
                              <p:par>
                                <p:cTn id="63" presetID="49" presetClass="path" presetSubtype="0" accel="50000" decel="5000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5.55112E-17 L 0.44792 0.00139 " pathEditMode="relative" rAng="0" ptsTypes="AA">
                                      <p:cBhvr>
                                        <p:cTn id="64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396" y="69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63"/>
                                            </p:cond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3500"/>
                            </p:stCondLst>
                            <p:childTnLst>
                              <p:par>
                                <p:cTn id="6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3500"/>
                            </p:stCondLst>
                            <p:childTnLst>
                              <p:par>
                                <p:cTn id="6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1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1000"/>
                            </p:stCondLst>
                            <p:childTnLst>
                              <p:par>
                                <p:cTn id="8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2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10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1000"/>
                            </p:stCondLst>
                            <p:childTnLst>
                              <p:par>
                                <p:cTn id="9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3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10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1000"/>
                            </p:stCondLst>
                            <p:childTnLst>
                              <p:par>
                                <p:cTn id="10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4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9" dur="10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0" dur="10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10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5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0" dur="10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1" dur="10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10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3" fill="hold">
                            <p:stCondLst>
                              <p:cond delay="1000"/>
                            </p:stCondLst>
                            <p:childTnLst>
                              <p:par>
                                <p:cTn id="12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6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1" dur="10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2" dur="10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10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4" fill="hold">
                            <p:stCondLst>
                              <p:cond delay="1000"/>
                            </p:stCondLst>
                            <p:childTnLst>
                              <p:par>
                                <p:cTn id="13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7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>
                      <p:stCondLst>
                        <p:cond delay="indefinite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2" dur="10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3" dur="10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10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5" fill="hold">
                            <p:stCondLst>
                              <p:cond delay="1000"/>
                            </p:stCondLst>
                            <p:childTnLst>
                              <p:par>
                                <p:cTn id="14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8" dur="5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9" fill="hold">
                      <p:stCondLst>
                        <p:cond delay="indefinite"/>
                      </p:stCondLst>
                      <p:childTnLst>
                        <p:par>
                          <p:cTn id="150" fill="hold">
                            <p:stCondLst>
                              <p:cond delay="0"/>
                            </p:stCondLst>
                            <p:childTnLst>
                              <p:par>
                                <p:cTn id="151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3" dur="10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4" dur="10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5" dur="10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6" fill="hold">
                            <p:stCondLst>
                              <p:cond delay="1000"/>
                            </p:stCondLst>
                            <p:childTnLst>
                              <p:par>
                                <p:cTn id="15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9" dur="5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0" fill="hold">
                      <p:stCondLst>
                        <p:cond delay="indefinite"/>
                      </p:stCondLst>
                      <p:childTnLst>
                        <p:par>
                          <p:cTn id="161" fill="hold">
                            <p:stCondLst>
                              <p:cond delay="0"/>
                            </p:stCondLst>
                            <p:childTnLst>
                              <p:par>
                                <p:cTn id="16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4" dur="10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5" dur="10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6" dur="10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7" fill="hold">
                            <p:stCondLst>
                              <p:cond delay="1000"/>
                            </p:stCondLst>
                            <p:childTnLst>
                              <p:par>
                                <p:cTn id="16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0" dur="5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1" fill="hold">
                      <p:stCondLst>
                        <p:cond delay="indefinite"/>
                      </p:stCondLst>
                      <p:childTnLst>
                        <p:par>
                          <p:cTn id="172" fill="hold">
                            <p:stCondLst>
                              <p:cond delay="0"/>
                            </p:stCondLst>
                            <p:childTnLst>
                              <p:par>
                                <p:cTn id="173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5" dur="10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6" dur="10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7" dur="10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8" fill="hold">
                            <p:stCondLst>
                              <p:cond delay="1000"/>
                            </p:stCondLst>
                            <p:childTnLst>
                              <p:par>
                                <p:cTn id="17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1" dur="5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2" fill="hold">
                      <p:stCondLst>
                        <p:cond delay="indefinite"/>
                      </p:stCondLst>
                      <p:childTnLst>
                        <p:par>
                          <p:cTn id="183" fill="hold">
                            <p:stCondLst>
                              <p:cond delay="0"/>
                            </p:stCondLst>
                            <p:childTnLst>
                              <p:par>
                                <p:cTn id="184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6" dur="10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7" dur="10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8" dur="10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9" fill="hold">
                            <p:stCondLst>
                              <p:cond delay="1000"/>
                            </p:stCondLst>
                            <p:childTnLst>
                              <p:par>
                                <p:cTn id="19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2" dur="5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3" fill="hold">
                      <p:stCondLst>
                        <p:cond delay="indefinite"/>
                      </p:stCondLst>
                      <p:childTnLst>
                        <p:par>
                          <p:cTn id="194" fill="hold">
                            <p:stCondLst>
                              <p:cond delay="0"/>
                            </p:stCondLst>
                            <p:childTnLst>
                              <p:par>
                                <p:cTn id="19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7" dur="10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8" dur="10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9" dur="10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0" fill="hold">
                            <p:stCondLst>
                              <p:cond delay="1000"/>
                            </p:stCondLst>
                            <p:childTnLst>
                              <p:par>
                                <p:cTn id="20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3" dur="5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4" fill="hold">
                      <p:stCondLst>
                        <p:cond delay="indefinite"/>
                      </p:stCondLst>
                      <p:childTnLst>
                        <p:par>
                          <p:cTn id="205" fill="hold">
                            <p:stCondLst>
                              <p:cond delay="0"/>
                            </p:stCondLst>
                            <p:childTnLst>
                              <p:par>
                                <p:cTn id="20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8" dur="5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9" fill="hold">
                            <p:stCondLst>
                              <p:cond delay="500"/>
                            </p:stCondLst>
                            <p:childTnLst>
                              <p:par>
                                <p:cTn id="21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2" dur="5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" grpId="0" animBg="1"/>
      <p:bldP spid="4" grpId="0"/>
      <p:bldP spid="4" grpId="1"/>
      <p:bldP spid="4" grpId="2"/>
      <p:bldP spid="6" grpId="0"/>
      <p:bldP spid="8" grpId="0"/>
      <p:bldP spid="8" grpId="1"/>
      <p:bldP spid="8" grpId="2"/>
      <p:bldP spid="10" grpId="0"/>
      <p:bldP spid="12" grpId="0"/>
      <p:bldP spid="12" grpId="1"/>
      <p:bldP spid="12" grpId="2"/>
      <p:bldP spid="14" grpId="0"/>
      <p:bldP spid="16" grpId="0"/>
      <p:bldP spid="94" grpId="0"/>
      <p:bldP spid="95" grpId="0"/>
      <p:bldP spid="96" grpId="0"/>
      <p:bldP spid="97" grpId="0"/>
      <p:bldP spid="98" grpId="0"/>
      <p:bldP spid="99" grpId="0"/>
      <p:bldP spid="100" grpId="0"/>
      <p:bldP spid="101" grpId="0"/>
      <p:bldP spid="102" grpId="0"/>
      <p:bldP spid="103" grpId="0"/>
      <p:bldP spid="104" grpId="0"/>
      <p:bldP spid="17" grpId="0"/>
      <p:bldP spid="106" grpId="0"/>
      <p:bldP spid="107" grpId="0"/>
      <p:bldP spid="108" grpId="0"/>
      <p:bldP spid="109" grpId="0"/>
      <p:bldP spid="110" grpId="0"/>
      <p:bldP spid="111" grpId="0"/>
      <p:bldP spid="112" grpId="0"/>
      <p:bldP spid="113" grpId="0"/>
      <p:bldP spid="114" grpId="0"/>
      <p:bldP spid="115" grpId="0"/>
      <p:bldP spid="116" grpId="0"/>
      <p:bldP spid="117" grpId="0"/>
      <p:bldP spid="118" grpId="0"/>
      <p:bldP spid="119" grpId="0"/>
      <p:bldP spid="121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2115" y="109228"/>
            <a:ext cx="770197" cy="1076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075" name="AutoShape 3"/>
          <p:cNvSpPr>
            <a:spLocks noChangeArrowheads="1"/>
          </p:cNvSpPr>
          <p:nvPr/>
        </p:nvSpPr>
        <p:spPr bwMode="auto">
          <a:xfrm>
            <a:off x="1244413" y="277378"/>
            <a:ext cx="7485831" cy="750542"/>
          </a:xfrm>
          <a:prstGeom prst="wedgeRoundRectCallout">
            <a:avLst>
              <a:gd name="adj1" fmla="val -53417"/>
              <a:gd name="adj2" fmla="val 2356"/>
              <a:gd name="adj3" fmla="val 16667"/>
            </a:avLst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eaLnBrk="1" hangingPunct="1"/>
            <a:r>
              <a:rPr kumimoji="0" lang="en-US" altLang="ja-JP" sz="2000" kern="0" dirty="0" smtClean="0">
                <a:solidFill>
                  <a:prstClr val="black"/>
                </a:solidFill>
                <a:latin typeface="Cambria Math" panose="02040503050406030204" pitchFamily="18" charset="0"/>
                <a:ea typeface="AR P丸ゴシック体M" panose="020F0600000000000000" pitchFamily="50" charset="-128"/>
              </a:rPr>
              <a:t>1</a:t>
            </a:r>
            <a:r>
              <a:rPr kumimoji="0" lang="ja-JP" altLang="en-US" sz="2000" kern="0" dirty="0">
                <a:solidFill>
                  <a:prstClr val="black"/>
                </a:solidFill>
                <a:latin typeface="Cambria Math" panose="02040503050406030204" pitchFamily="18" charset="0"/>
                <a:ea typeface="AR P丸ゴシック体M" panose="020F0600000000000000" pitchFamily="50" charset="-128"/>
              </a:rPr>
              <a:t>組、</a:t>
            </a:r>
            <a:r>
              <a:rPr kumimoji="0" lang="en-US" altLang="ja-JP" sz="2000" kern="0" dirty="0">
                <a:solidFill>
                  <a:prstClr val="black"/>
                </a:solidFill>
                <a:latin typeface="Cambria Math" panose="02040503050406030204" pitchFamily="18" charset="0"/>
                <a:ea typeface="AR P丸ゴシック体M" panose="020F0600000000000000" pitchFamily="50" charset="-128"/>
              </a:rPr>
              <a:t>2</a:t>
            </a:r>
            <a:r>
              <a:rPr kumimoji="0" lang="ja-JP" altLang="en-US" sz="2000" kern="0" dirty="0">
                <a:solidFill>
                  <a:prstClr val="black"/>
                </a:solidFill>
                <a:latin typeface="Cambria Math" panose="02040503050406030204" pitchFamily="18" charset="0"/>
                <a:ea typeface="AR P丸ゴシック体M" panose="020F0600000000000000" pitchFamily="50" charset="-128"/>
              </a:rPr>
              <a:t>組、</a:t>
            </a:r>
            <a:r>
              <a:rPr kumimoji="0" lang="en-US" altLang="ja-JP" sz="2000" kern="0" dirty="0">
                <a:solidFill>
                  <a:prstClr val="black"/>
                </a:solidFill>
                <a:latin typeface="Cambria Math" panose="02040503050406030204" pitchFamily="18" charset="0"/>
                <a:ea typeface="AR P丸ゴシック体M" panose="020F0600000000000000" pitchFamily="50" charset="-128"/>
              </a:rPr>
              <a:t>3</a:t>
            </a:r>
            <a:r>
              <a:rPr kumimoji="0" lang="ja-JP" altLang="en-US" sz="2000" kern="0" dirty="0">
                <a:solidFill>
                  <a:prstClr val="black"/>
                </a:solidFill>
                <a:latin typeface="Cambria Math" panose="02040503050406030204" pitchFamily="18" charset="0"/>
                <a:ea typeface="AR P丸ゴシック体M" panose="020F0600000000000000" pitchFamily="50" charset="-128"/>
              </a:rPr>
              <a:t>組</a:t>
            </a:r>
            <a:r>
              <a:rPr kumimoji="0" lang="ja-JP" altLang="en-US" sz="2000" kern="0" dirty="0" smtClean="0">
                <a:solidFill>
                  <a:prstClr val="black"/>
                </a:solidFill>
                <a:latin typeface="Cambria Math" panose="02040503050406030204" pitchFamily="18" charset="0"/>
                <a:ea typeface="AR P丸ゴシック体M" panose="020F0600000000000000" pitchFamily="50" charset="-128"/>
              </a:rPr>
              <a:t>のとんだ回数は、それぞれどのようにちらばっているか調べ、どこが優勝するか予想しましょう。</a:t>
            </a:r>
            <a:endParaRPr kumimoji="0" lang="ja-JP" altLang="en-US" sz="2000" kern="0" dirty="0">
              <a:solidFill>
                <a:prstClr val="black"/>
              </a:solidFill>
              <a:latin typeface="Cambria Math" panose="02040503050406030204" pitchFamily="18" charset="0"/>
              <a:ea typeface="AR P丸ゴシック体M" panose="020F0600000000000000" pitchFamily="50" charset="-128"/>
            </a:endParaRPr>
          </a:p>
        </p:txBody>
      </p:sp>
      <p:grpSp>
        <p:nvGrpSpPr>
          <p:cNvPr id="2" name="グループ化 1"/>
          <p:cNvGrpSpPr/>
          <p:nvPr/>
        </p:nvGrpSpPr>
        <p:grpSpPr>
          <a:xfrm>
            <a:off x="1475656" y="2348880"/>
            <a:ext cx="7492021" cy="568365"/>
            <a:chOff x="380011" y="2348880"/>
            <a:chExt cx="8594938" cy="568365"/>
          </a:xfrm>
        </p:grpSpPr>
        <p:sp>
          <p:nvSpPr>
            <p:cNvPr id="21" name="Text Box 42"/>
            <p:cNvSpPr txBox="1">
              <a:spLocks noChangeArrowheads="1"/>
            </p:cNvSpPr>
            <p:nvPr/>
          </p:nvSpPr>
          <p:spPr bwMode="auto">
            <a:xfrm>
              <a:off x="1524248" y="2517550"/>
              <a:ext cx="503176" cy="3661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altLang="ja-JP" sz="1800" kern="0" dirty="0">
                  <a:solidFill>
                    <a:srgbClr val="000000"/>
                  </a:solidFill>
                  <a:latin typeface="+mj-ea"/>
                  <a:ea typeface="+mj-ea"/>
                </a:rPr>
                <a:t>45</a:t>
              </a:r>
            </a:p>
          </p:txBody>
        </p:sp>
        <p:sp>
          <p:nvSpPr>
            <p:cNvPr id="49" name="Line 6"/>
            <p:cNvSpPr>
              <a:spLocks noChangeShapeType="1"/>
            </p:cNvSpPr>
            <p:nvPr/>
          </p:nvSpPr>
          <p:spPr bwMode="auto">
            <a:xfrm>
              <a:off x="539552" y="2524169"/>
              <a:ext cx="7776001" cy="3808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  <p:sp>
          <p:nvSpPr>
            <p:cNvPr id="50" name="Line 11"/>
            <p:cNvSpPr>
              <a:spLocks noChangeShapeType="1"/>
            </p:cNvSpPr>
            <p:nvPr/>
          </p:nvSpPr>
          <p:spPr bwMode="auto">
            <a:xfrm>
              <a:off x="1933830" y="2394842"/>
              <a:ext cx="0" cy="144229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  <p:sp>
          <p:nvSpPr>
            <p:cNvPr id="51" name="Line 12"/>
            <p:cNvSpPr>
              <a:spLocks noChangeShapeType="1"/>
            </p:cNvSpPr>
            <p:nvPr/>
          </p:nvSpPr>
          <p:spPr bwMode="auto">
            <a:xfrm>
              <a:off x="2149872" y="2394842"/>
              <a:ext cx="0" cy="144229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  <p:sp>
          <p:nvSpPr>
            <p:cNvPr id="52" name="Line 13"/>
            <p:cNvSpPr>
              <a:spLocks noChangeShapeType="1"/>
            </p:cNvSpPr>
            <p:nvPr/>
          </p:nvSpPr>
          <p:spPr bwMode="auto">
            <a:xfrm>
              <a:off x="2365914" y="2394842"/>
              <a:ext cx="0" cy="144229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  <p:sp>
          <p:nvSpPr>
            <p:cNvPr id="53" name="Line 14"/>
            <p:cNvSpPr>
              <a:spLocks noChangeShapeType="1"/>
            </p:cNvSpPr>
            <p:nvPr/>
          </p:nvSpPr>
          <p:spPr bwMode="auto">
            <a:xfrm>
              <a:off x="2581957" y="2394842"/>
              <a:ext cx="0" cy="144229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  <p:sp>
          <p:nvSpPr>
            <p:cNvPr id="54" name="Line 15"/>
            <p:cNvSpPr>
              <a:spLocks noChangeShapeType="1"/>
            </p:cNvSpPr>
            <p:nvPr/>
          </p:nvSpPr>
          <p:spPr bwMode="auto">
            <a:xfrm>
              <a:off x="2797999" y="2348880"/>
              <a:ext cx="0" cy="228229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  <p:sp>
          <p:nvSpPr>
            <p:cNvPr id="55" name="Line 16"/>
            <p:cNvSpPr>
              <a:spLocks noChangeShapeType="1"/>
            </p:cNvSpPr>
            <p:nvPr/>
          </p:nvSpPr>
          <p:spPr bwMode="auto">
            <a:xfrm>
              <a:off x="3014041" y="2394842"/>
              <a:ext cx="0" cy="144229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  <p:sp>
          <p:nvSpPr>
            <p:cNvPr id="56" name="Line 17"/>
            <p:cNvSpPr>
              <a:spLocks noChangeShapeType="1"/>
            </p:cNvSpPr>
            <p:nvPr/>
          </p:nvSpPr>
          <p:spPr bwMode="auto">
            <a:xfrm>
              <a:off x="3230083" y="2394842"/>
              <a:ext cx="0" cy="144229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  <p:sp>
          <p:nvSpPr>
            <p:cNvPr id="57" name="Line 18"/>
            <p:cNvSpPr>
              <a:spLocks noChangeShapeType="1"/>
            </p:cNvSpPr>
            <p:nvPr/>
          </p:nvSpPr>
          <p:spPr bwMode="auto">
            <a:xfrm>
              <a:off x="3446126" y="2394842"/>
              <a:ext cx="0" cy="144229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  <p:sp>
          <p:nvSpPr>
            <p:cNvPr id="58" name="Line 19"/>
            <p:cNvSpPr>
              <a:spLocks noChangeShapeType="1"/>
            </p:cNvSpPr>
            <p:nvPr/>
          </p:nvSpPr>
          <p:spPr bwMode="auto">
            <a:xfrm>
              <a:off x="3662168" y="2394842"/>
              <a:ext cx="0" cy="144229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  <p:sp>
          <p:nvSpPr>
            <p:cNvPr id="59" name="Line 21"/>
            <p:cNvSpPr>
              <a:spLocks noChangeShapeType="1"/>
            </p:cNvSpPr>
            <p:nvPr/>
          </p:nvSpPr>
          <p:spPr bwMode="auto">
            <a:xfrm>
              <a:off x="4094253" y="2394842"/>
              <a:ext cx="0" cy="144229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  <p:sp>
          <p:nvSpPr>
            <p:cNvPr id="60" name="Line 22"/>
            <p:cNvSpPr>
              <a:spLocks noChangeShapeType="1"/>
            </p:cNvSpPr>
            <p:nvPr/>
          </p:nvSpPr>
          <p:spPr bwMode="auto">
            <a:xfrm>
              <a:off x="4310295" y="2394842"/>
              <a:ext cx="0" cy="144229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  <p:sp>
          <p:nvSpPr>
            <p:cNvPr id="61" name="Line 23"/>
            <p:cNvSpPr>
              <a:spLocks noChangeShapeType="1"/>
            </p:cNvSpPr>
            <p:nvPr/>
          </p:nvSpPr>
          <p:spPr bwMode="auto">
            <a:xfrm>
              <a:off x="4526337" y="2394842"/>
              <a:ext cx="0" cy="144229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  <p:sp>
          <p:nvSpPr>
            <p:cNvPr id="62" name="Line 24"/>
            <p:cNvSpPr>
              <a:spLocks noChangeShapeType="1"/>
            </p:cNvSpPr>
            <p:nvPr/>
          </p:nvSpPr>
          <p:spPr bwMode="auto">
            <a:xfrm>
              <a:off x="4742380" y="2394842"/>
              <a:ext cx="0" cy="144229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  <p:sp>
          <p:nvSpPr>
            <p:cNvPr id="63" name="Line 25"/>
            <p:cNvSpPr>
              <a:spLocks noChangeShapeType="1"/>
            </p:cNvSpPr>
            <p:nvPr/>
          </p:nvSpPr>
          <p:spPr bwMode="auto">
            <a:xfrm>
              <a:off x="4958422" y="2348880"/>
              <a:ext cx="0" cy="228229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  <p:sp>
          <p:nvSpPr>
            <p:cNvPr id="64" name="Line 26"/>
            <p:cNvSpPr>
              <a:spLocks noChangeShapeType="1"/>
            </p:cNvSpPr>
            <p:nvPr/>
          </p:nvSpPr>
          <p:spPr bwMode="auto">
            <a:xfrm>
              <a:off x="5174464" y="2394842"/>
              <a:ext cx="0" cy="144229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  <p:sp>
          <p:nvSpPr>
            <p:cNvPr id="65" name="Line 27"/>
            <p:cNvSpPr>
              <a:spLocks noChangeShapeType="1"/>
            </p:cNvSpPr>
            <p:nvPr/>
          </p:nvSpPr>
          <p:spPr bwMode="auto">
            <a:xfrm>
              <a:off x="5390506" y="2394842"/>
              <a:ext cx="0" cy="144229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  <p:sp>
          <p:nvSpPr>
            <p:cNvPr id="66" name="Line 28"/>
            <p:cNvSpPr>
              <a:spLocks noChangeShapeType="1"/>
            </p:cNvSpPr>
            <p:nvPr/>
          </p:nvSpPr>
          <p:spPr bwMode="auto">
            <a:xfrm>
              <a:off x="5606549" y="2394842"/>
              <a:ext cx="0" cy="144229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  <p:sp>
          <p:nvSpPr>
            <p:cNvPr id="67" name="Line 29"/>
            <p:cNvSpPr>
              <a:spLocks noChangeShapeType="1"/>
            </p:cNvSpPr>
            <p:nvPr/>
          </p:nvSpPr>
          <p:spPr bwMode="auto">
            <a:xfrm>
              <a:off x="5822591" y="2394842"/>
              <a:ext cx="0" cy="144229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  <p:sp>
          <p:nvSpPr>
            <p:cNvPr id="68" name="Line 30"/>
            <p:cNvSpPr>
              <a:spLocks noChangeShapeType="1"/>
            </p:cNvSpPr>
            <p:nvPr/>
          </p:nvSpPr>
          <p:spPr bwMode="auto">
            <a:xfrm>
              <a:off x="6254676" y="2394842"/>
              <a:ext cx="0" cy="144229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  <p:sp>
          <p:nvSpPr>
            <p:cNvPr id="69" name="Line 31"/>
            <p:cNvSpPr>
              <a:spLocks noChangeShapeType="1"/>
            </p:cNvSpPr>
            <p:nvPr/>
          </p:nvSpPr>
          <p:spPr bwMode="auto">
            <a:xfrm>
              <a:off x="6470718" y="2394842"/>
              <a:ext cx="0" cy="144229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  <p:sp>
          <p:nvSpPr>
            <p:cNvPr id="70" name="Line 32"/>
            <p:cNvSpPr>
              <a:spLocks noChangeShapeType="1"/>
            </p:cNvSpPr>
            <p:nvPr/>
          </p:nvSpPr>
          <p:spPr bwMode="auto">
            <a:xfrm>
              <a:off x="6686760" y="2394842"/>
              <a:ext cx="0" cy="144229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  <p:sp>
          <p:nvSpPr>
            <p:cNvPr id="71" name="Line 33"/>
            <p:cNvSpPr>
              <a:spLocks noChangeShapeType="1"/>
            </p:cNvSpPr>
            <p:nvPr/>
          </p:nvSpPr>
          <p:spPr bwMode="auto">
            <a:xfrm>
              <a:off x="6902803" y="2394842"/>
              <a:ext cx="0" cy="144229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  <p:sp>
          <p:nvSpPr>
            <p:cNvPr id="72" name="Line 34"/>
            <p:cNvSpPr>
              <a:spLocks noChangeShapeType="1"/>
            </p:cNvSpPr>
            <p:nvPr/>
          </p:nvSpPr>
          <p:spPr bwMode="auto">
            <a:xfrm>
              <a:off x="7118845" y="2348880"/>
              <a:ext cx="0" cy="228229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  <p:sp>
          <p:nvSpPr>
            <p:cNvPr id="73" name="Line 35"/>
            <p:cNvSpPr>
              <a:spLocks noChangeShapeType="1"/>
            </p:cNvSpPr>
            <p:nvPr/>
          </p:nvSpPr>
          <p:spPr bwMode="auto">
            <a:xfrm>
              <a:off x="7334887" y="2394842"/>
              <a:ext cx="0" cy="144229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  <p:sp>
          <p:nvSpPr>
            <p:cNvPr id="74" name="Line 36"/>
            <p:cNvSpPr>
              <a:spLocks noChangeShapeType="1"/>
            </p:cNvSpPr>
            <p:nvPr/>
          </p:nvSpPr>
          <p:spPr bwMode="auto">
            <a:xfrm>
              <a:off x="7550929" y="2394842"/>
              <a:ext cx="0" cy="144229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  <p:sp>
          <p:nvSpPr>
            <p:cNvPr id="75" name="Line 37"/>
            <p:cNvSpPr>
              <a:spLocks noChangeShapeType="1"/>
            </p:cNvSpPr>
            <p:nvPr/>
          </p:nvSpPr>
          <p:spPr bwMode="auto">
            <a:xfrm>
              <a:off x="7766972" y="2394842"/>
              <a:ext cx="0" cy="144229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  <p:sp>
          <p:nvSpPr>
            <p:cNvPr id="76" name="Line 38"/>
            <p:cNvSpPr>
              <a:spLocks noChangeShapeType="1"/>
            </p:cNvSpPr>
            <p:nvPr/>
          </p:nvSpPr>
          <p:spPr bwMode="auto">
            <a:xfrm>
              <a:off x="7983014" y="2394842"/>
              <a:ext cx="0" cy="144229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  <p:sp>
          <p:nvSpPr>
            <p:cNvPr id="79" name="Line 19"/>
            <p:cNvSpPr>
              <a:spLocks noChangeShapeType="1"/>
            </p:cNvSpPr>
            <p:nvPr/>
          </p:nvSpPr>
          <p:spPr bwMode="auto">
            <a:xfrm>
              <a:off x="3878210" y="2394842"/>
              <a:ext cx="0" cy="144229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  <p:sp>
          <p:nvSpPr>
            <p:cNvPr id="80" name="Line 19"/>
            <p:cNvSpPr>
              <a:spLocks noChangeShapeType="1"/>
            </p:cNvSpPr>
            <p:nvPr/>
          </p:nvSpPr>
          <p:spPr bwMode="auto">
            <a:xfrm>
              <a:off x="6038633" y="2394842"/>
              <a:ext cx="0" cy="144229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  <p:sp>
          <p:nvSpPr>
            <p:cNvPr id="81" name="Line 19"/>
            <p:cNvSpPr>
              <a:spLocks noChangeShapeType="1"/>
            </p:cNvSpPr>
            <p:nvPr/>
          </p:nvSpPr>
          <p:spPr bwMode="auto">
            <a:xfrm>
              <a:off x="8199056" y="2394842"/>
              <a:ext cx="0" cy="144229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  <p:sp>
          <p:nvSpPr>
            <p:cNvPr id="82" name="Line 19"/>
            <p:cNvSpPr>
              <a:spLocks noChangeShapeType="1"/>
            </p:cNvSpPr>
            <p:nvPr/>
          </p:nvSpPr>
          <p:spPr bwMode="auto">
            <a:xfrm>
              <a:off x="1717787" y="2394842"/>
              <a:ext cx="0" cy="144229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  <p:sp>
          <p:nvSpPr>
            <p:cNvPr id="23" name="Text Box 42"/>
            <p:cNvSpPr txBox="1">
              <a:spLocks noChangeArrowheads="1"/>
            </p:cNvSpPr>
            <p:nvPr/>
          </p:nvSpPr>
          <p:spPr bwMode="auto">
            <a:xfrm>
              <a:off x="2546411" y="2517550"/>
              <a:ext cx="503176" cy="3661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altLang="ja-JP" sz="1800" kern="0" dirty="0">
                  <a:solidFill>
                    <a:srgbClr val="000000"/>
                  </a:solidFill>
                  <a:latin typeface="+mj-ea"/>
                  <a:ea typeface="+mj-ea"/>
                </a:rPr>
                <a:t>50</a:t>
              </a:r>
            </a:p>
          </p:txBody>
        </p:sp>
        <p:sp>
          <p:nvSpPr>
            <p:cNvPr id="24" name="Text Box 42"/>
            <p:cNvSpPr txBox="1">
              <a:spLocks noChangeArrowheads="1"/>
            </p:cNvSpPr>
            <p:nvPr/>
          </p:nvSpPr>
          <p:spPr bwMode="auto">
            <a:xfrm>
              <a:off x="3655194" y="2530229"/>
              <a:ext cx="503176" cy="3661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altLang="ja-JP" sz="1800" kern="0" dirty="0">
                  <a:solidFill>
                    <a:srgbClr val="000000"/>
                  </a:solidFill>
                  <a:latin typeface="+mj-ea"/>
                  <a:ea typeface="+mj-ea"/>
                </a:rPr>
                <a:t>55</a:t>
              </a:r>
            </a:p>
          </p:txBody>
        </p:sp>
        <p:sp>
          <p:nvSpPr>
            <p:cNvPr id="27" name="Text Box 42"/>
            <p:cNvSpPr txBox="1">
              <a:spLocks noChangeArrowheads="1"/>
            </p:cNvSpPr>
            <p:nvPr/>
          </p:nvSpPr>
          <p:spPr bwMode="auto">
            <a:xfrm>
              <a:off x="4738610" y="2534965"/>
              <a:ext cx="503176" cy="3661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altLang="ja-JP" sz="1800" kern="0" dirty="0">
                  <a:solidFill>
                    <a:srgbClr val="000000"/>
                  </a:solidFill>
                  <a:latin typeface="+mj-ea"/>
                  <a:ea typeface="+mj-ea"/>
                </a:rPr>
                <a:t>60</a:t>
              </a:r>
            </a:p>
          </p:txBody>
        </p:sp>
        <p:sp>
          <p:nvSpPr>
            <p:cNvPr id="28" name="Text Box 42"/>
            <p:cNvSpPr txBox="1">
              <a:spLocks noChangeArrowheads="1"/>
            </p:cNvSpPr>
            <p:nvPr/>
          </p:nvSpPr>
          <p:spPr bwMode="auto">
            <a:xfrm>
              <a:off x="5828345" y="2517550"/>
              <a:ext cx="503176" cy="3661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altLang="ja-JP" sz="1800" kern="0" dirty="0">
                  <a:solidFill>
                    <a:srgbClr val="000000"/>
                  </a:solidFill>
                  <a:latin typeface="+mj-ea"/>
                  <a:ea typeface="+mj-ea"/>
                </a:rPr>
                <a:t>65</a:t>
              </a:r>
            </a:p>
          </p:txBody>
        </p:sp>
        <p:sp>
          <p:nvSpPr>
            <p:cNvPr id="31" name="Text Box 42"/>
            <p:cNvSpPr txBox="1">
              <a:spLocks noChangeArrowheads="1"/>
            </p:cNvSpPr>
            <p:nvPr/>
          </p:nvSpPr>
          <p:spPr bwMode="auto">
            <a:xfrm>
              <a:off x="6895828" y="2530228"/>
              <a:ext cx="503176" cy="3661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altLang="ja-JP" sz="1800" kern="0" dirty="0">
                  <a:solidFill>
                    <a:srgbClr val="000000"/>
                  </a:solidFill>
                  <a:latin typeface="+mj-ea"/>
                  <a:ea typeface="+mj-ea"/>
                </a:rPr>
                <a:t>70</a:t>
              </a:r>
            </a:p>
          </p:txBody>
        </p:sp>
        <p:sp>
          <p:nvSpPr>
            <p:cNvPr id="32" name="Text Box 42"/>
            <p:cNvSpPr txBox="1">
              <a:spLocks noChangeArrowheads="1"/>
            </p:cNvSpPr>
            <p:nvPr/>
          </p:nvSpPr>
          <p:spPr bwMode="auto">
            <a:xfrm>
              <a:off x="7983014" y="2530228"/>
              <a:ext cx="503176" cy="3661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altLang="ja-JP" sz="1800" kern="0" dirty="0">
                  <a:solidFill>
                    <a:srgbClr val="000000"/>
                  </a:solidFill>
                  <a:latin typeface="+mj-ea"/>
                  <a:ea typeface="+mj-ea"/>
                </a:rPr>
                <a:t>75</a:t>
              </a:r>
            </a:p>
          </p:txBody>
        </p:sp>
        <p:sp>
          <p:nvSpPr>
            <p:cNvPr id="33" name="Line 15"/>
            <p:cNvSpPr>
              <a:spLocks noChangeShapeType="1"/>
            </p:cNvSpPr>
            <p:nvPr/>
          </p:nvSpPr>
          <p:spPr bwMode="auto">
            <a:xfrm>
              <a:off x="3879321" y="2349424"/>
              <a:ext cx="0" cy="228229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  <p:sp>
          <p:nvSpPr>
            <p:cNvPr id="34" name="Line 15"/>
            <p:cNvSpPr>
              <a:spLocks noChangeShapeType="1"/>
            </p:cNvSpPr>
            <p:nvPr/>
          </p:nvSpPr>
          <p:spPr bwMode="auto">
            <a:xfrm>
              <a:off x="6042151" y="2349424"/>
              <a:ext cx="0" cy="228229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  <p:sp>
          <p:nvSpPr>
            <p:cNvPr id="46" name="Line 15"/>
            <p:cNvSpPr>
              <a:spLocks noChangeShapeType="1"/>
            </p:cNvSpPr>
            <p:nvPr/>
          </p:nvSpPr>
          <p:spPr bwMode="auto">
            <a:xfrm>
              <a:off x="8199056" y="2348880"/>
              <a:ext cx="0" cy="228229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  <p:sp>
          <p:nvSpPr>
            <p:cNvPr id="47" name="Line 15"/>
            <p:cNvSpPr>
              <a:spLocks noChangeShapeType="1"/>
            </p:cNvSpPr>
            <p:nvPr/>
          </p:nvSpPr>
          <p:spPr bwMode="auto">
            <a:xfrm>
              <a:off x="1717787" y="2366760"/>
              <a:ext cx="0" cy="228229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  <p:sp>
          <p:nvSpPr>
            <p:cNvPr id="48" name="Text Box 42"/>
            <p:cNvSpPr txBox="1">
              <a:spLocks noChangeArrowheads="1"/>
            </p:cNvSpPr>
            <p:nvPr/>
          </p:nvSpPr>
          <p:spPr bwMode="auto">
            <a:xfrm>
              <a:off x="8273376" y="2488202"/>
              <a:ext cx="701573" cy="3693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en-US" altLang="ja-JP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50" charset="-128"/>
                </a:rPr>
                <a:t>(</a:t>
              </a:r>
              <a:r>
                <a:rPr kumimoji="1" lang="ja-JP" altLang="en-US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50" charset="-128"/>
                </a:rPr>
                <a:t>回</a:t>
              </a:r>
              <a:r>
                <a:rPr kumimoji="1" lang="en-US" altLang="ja-JP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50" charset="-128"/>
                </a:rPr>
                <a:t>)</a:t>
              </a:r>
            </a:p>
          </p:txBody>
        </p:sp>
        <p:sp>
          <p:nvSpPr>
            <p:cNvPr id="83" name="Line 11"/>
            <p:cNvSpPr>
              <a:spLocks noChangeShapeType="1"/>
            </p:cNvSpPr>
            <p:nvPr/>
          </p:nvSpPr>
          <p:spPr bwMode="auto">
            <a:xfrm>
              <a:off x="842346" y="2380094"/>
              <a:ext cx="0" cy="144229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  <p:sp>
          <p:nvSpPr>
            <p:cNvPr id="84" name="Line 12"/>
            <p:cNvSpPr>
              <a:spLocks noChangeShapeType="1"/>
            </p:cNvSpPr>
            <p:nvPr/>
          </p:nvSpPr>
          <p:spPr bwMode="auto">
            <a:xfrm>
              <a:off x="1058388" y="2380094"/>
              <a:ext cx="0" cy="144229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  <p:sp>
          <p:nvSpPr>
            <p:cNvPr id="85" name="Line 13"/>
            <p:cNvSpPr>
              <a:spLocks noChangeShapeType="1"/>
            </p:cNvSpPr>
            <p:nvPr/>
          </p:nvSpPr>
          <p:spPr bwMode="auto">
            <a:xfrm>
              <a:off x="1274430" y="2380094"/>
              <a:ext cx="0" cy="144229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  <p:sp>
          <p:nvSpPr>
            <p:cNvPr id="86" name="Line 14"/>
            <p:cNvSpPr>
              <a:spLocks noChangeShapeType="1"/>
            </p:cNvSpPr>
            <p:nvPr/>
          </p:nvSpPr>
          <p:spPr bwMode="auto">
            <a:xfrm>
              <a:off x="1490472" y="2380094"/>
              <a:ext cx="0" cy="144229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  <p:sp>
          <p:nvSpPr>
            <p:cNvPr id="88" name="Line 15"/>
            <p:cNvSpPr>
              <a:spLocks noChangeShapeType="1"/>
            </p:cNvSpPr>
            <p:nvPr/>
          </p:nvSpPr>
          <p:spPr bwMode="auto">
            <a:xfrm>
              <a:off x="626303" y="2352012"/>
              <a:ext cx="0" cy="228229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  <p:sp>
          <p:nvSpPr>
            <p:cNvPr id="89" name="Text Box 42"/>
            <p:cNvSpPr txBox="1">
              <a:spLocks noChangeArrowheads="1"/>
            </p:cNvSpPr>
            <p:nvPr/>
          </p:nvSpPr>
          <p:spPr bwMode="auto">
            <a:xfrm>
              <a:off x="380011" y="2551127"/>
              <a:ext cx="503176" cy="3661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en-US" altLang="ja-JP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j-ea"/>
                  <a:ea typeface="+mj-ea"/>
                </a:rPr>
                <a:t>40</a:t>
              </a:r>
            </a:p>
          </p:txBody>
        </p:sp>
      </p:grpSp>
      <p:sp>
        <p:nvSpPr>
          <p:cNvPr id="6" name="正方形/長方形 5"/>
          <p:cNvSpPr/>
          <p:nvPr/>
        </p:nvSpPr>
        <p:spPr>
          <a:xfrm>
            <a:off x="5485345" y="2142153"/>
            <a:ext cx="364202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ja-JP" altLang="en-US" sz="1400" b="1" dirty="0" smtClean="0">
                <a:solidFill>
                  <a:srgbClr val="000000"/>
                </a:solidFill>
                <a:latin typeface="Arial"/>
                <a:ea typeface="ＭＳ Ｐゴシック"/>
              </a:rPr>
              <a:t>①</a:t>
            </a:r>
            <a:endParaRPr lang="ja-JP" altLang="en-US" sz="1400" b="1" dirty="0">
              <a:solidFill>
                <a:srgbClr val="000000"/>
              </a:solidFill>
              <a:latin typeface="Arial"/>
              <a:ea typeface="ＭＳ Ｐゴシック"/>
            </a:endParaRPr>
          </a:p>
        </p:txBody>
      </p:sp>
      <p:sp>
        <p:nvSpPr>
          <p:cNvPr id="10" name="正方形/長方形 9"/>
          <p:cNvSpPr/>
          <p:nvPr/>
        </p:nvSpPr>
        <p:spPr>
          <a:xfrm>
            <a:off x="5293851" y="2142153"/>
            <a:ext cx="364202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ja-JP" altLang="en-US" sz="1400" b="1" dirty="0" smtClean="0">
                <a:solidFill>
                  <a:srgbClr val="000000"/>
                </a:solidFill>
                <a:latin typeface="Arial"/>
                <a:ea typeface="ＭＳ Ｐゴシック"/>
              </a:rPr>
              <a:t>②</a:t>
            </a:r>
            <a:endParaRPr lang="ja-JP" altLang="en-US" sz="1400" b="1" dirty="0">
              <a:solidFill>
                <a:srgbClr val="000000"/>
              </a:solidFill>
              <a:latin typeface="Arial"/>
              <a:ea typeface="ＭＳ Ｐゴシック"/>
            </a:endParaRPr>
          </a:p>
        </p:txBody>
      </p:sp>
      <p:sp>
        <p:nvSpPr>
          <p:cNvPr id="14" name="正方形/長方形 13"/>
          <p:cNvSpPr/>
          <p:nvPr/>
        </p:nvSpPr>
        <p:spPr>
          <a:xfrm>
            <a:off x="4732387" y="2142153"/>
            <a:ext cx="364202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ja-JP" altLang="en-US" sz="1400" b="1" dirty="0" smtClean="0">
                <a:solidFill>
                  <a:srgbClr val="000000"/>
                </a:solidFill>
                <a:latin typeface="Arial"/>
                <a:ea typeface="ＭＳ Ｐゴシック"/>
              </a:rPr>
              <a:t>③</a:t>
            </a:r>
            <a:endParaRPr lang="ja-JP" altLang="en-US" sz="1400" b="1" dirty="0">
              <a:solidFill>
                <a:srgbClr val="000000"/>
              </a:solidFill>
              <a:latin typeface="Arial"/>
              <a:ea typeface="ＭＳ Ｐゴシック"/>
            </a:endParaRPr>
          </a:p>
        </p:txBody>
      </p:sp>
      <p:sp>
        <p:nvSpPr>
          <p:cNvPr id="16" name="正方形/長方形 15"/>
          <p:cNvSpPr/>
          <p:nvPr/>
        </p:nvSpPr>
        <p:spPr>
          <a:xfrm>
            <a:off x="5675301" y="2142153"/>
            <a:ext cx="364202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ja-JP" altLang="en-US" sz="1400" b="1" dirty="0" smtClean="0">
                <a:solidFill>
                  <a:srgbClr val="000000"/>
                </a:solidFill>
                <a:latin typeface="Arial"/>
                <a:ea typeface="ＭＳ Ｐゴシック"/>
              </a:rPr>
              <a:t>④</a:t>
            </a:r>
            <a:endParaRPr lang="ja-JP" altLang="en-US" sz="1400" b="1" dirty="0">
              <a:solidFill>
                <a:srgbClr val="000000"/>
              </a:solidFill>
              <a:latin typeface="Arial"/>
              <a:ea typeface="ＭＳ Ｐゴシック"/>
            </a:endParaRPr>
          </a:p>
        </p:txBody>
      </p:sp>
      <p:sp>
        <p:nvSpPr>
          <p:cNvPr id="94" name="正方形/長方形 93"/>
          <p:cNvSpPr/>
          <p:nvPr/>
        </p:nvSpPr>
        <p:spPr>
          <a:xfrm>
            <a:off x="4341091" y="2142153"/>
            <a:ext cx="364203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ja-JP" altLang="en-US" sz="1400" b="1" dirty="0" smtClean="0">
                <a:solidFill>
                  <a:srgbClr val="000000"/>
                </a:solidFill>
                <a:latin typeface="Arial"/>
                <a:ea typeface="ＭＳ Ｐゴシック"/>
              </a:rPr>
              <a:t>⑤</a:t>
            </a:r>
            <a:endParaRPr lang="ja-JP" altLang="en-US" sz="1400" b="1" dirty="0">
              <a:solidFill>
                <a:srgbClr val="000000"/>
              </a:solidFill>
              <a:latin typeface="Arial"/>
              <a:ea typeface="ＭＳ Ｐゴシック"/>
            </a:endParaRPr>
          </a:p>
        </p:txBody>
      </p:sp>
      <p:sp>
        <p:nvSpPr>
          <p:cNvPr id="95" name="正方形/長方形 94"/>
          <p:cNvSpPr/>
          <p:nvPr/>
        </p:nvSpPr>
        <p:spPr>
          <a:xfrm>
            <a:off x="4541978" y="2142153"/>
            <a:ext cx="364203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ja-JP" altLang="en-US" sz="1400" b="1" dirty="0" smtClean="0">
                <a:solidFill>
                  <a:srgbClr val="000000"/>
                </a:solidFill>
                <a:latin typeface="Arial"/>
                <a:ea typeface="ＭＳ Ｐゴシック"/>
              </a:rPr>
              <a:t>⑥</a:t>
            </a:r>
            <a:endParaRPr lang="ja-JP" altLang="en-US" sz="1400" b="1" dirty="0">
              <a:solidFill>
                <a:srgbClr val="000000"/>
              </a:solidFill>
              <a:latin typeface="Arial"/>
              <a:ea typeface="ＭＳ Ｐゴシック"/>
            </a:endParaRPr>
          </a:p>
        </p:txBody>
      </p:sp>
      <p:sp>
        <p:nvSpPr>
          <p:cNvPr id="96" name="正方形/長方形 95"/>
          <p:cNvSpPr/>
          <p:nvPr/>
        </p:nvSpPr>
        <p:spPr>
          <a:xfrm>
            <a:off x="6045719" y="2142153"/>
            <a:ext cx="364203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ja-JP" altLang="en-US" sz="1400" b="1" dirty="0" smtClean="0">
                <a:solidFill>
                  <a:srgbClr val="000000"/>
                </a:solidFill>
                <a:latin typeface="Arial"/>
                <a:ea typeface="ＭＳ Ｐゴシック"/>
              </a:rPr>
              <a:t>⑦</a:t>
            </a:r>
            <a:endParaRPr lang="ja-JP" altLang="en-US" sz="1400" b="1" dirty="0">
              <a:solidFill>
                <a:srgbClr val="000000"/>
              </a:solidFill>
              <a:latin typeface="Arial"/>
              <a:ea typeface="ＭＳ Ｐゴシック"/>
            </a:endParaRPr>
          </a:p>
        </p:txBody>
      </p:sp>
      <p:sp>
        <p:nvSpPr>
          <p:cNvPr id="97" name="正方形/長方形 96"/>
          <p:cNvSpPr/>
          <p:nvPr/>
        </p:nvSpPr>
        <p:spPr>
          <a:xfrm>
            <a:off x="5862255" y="2142153"/>
            <a:ext cx="364203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ja-JP" altLang="en-US" sz="1400" b="1" dirty="0" smtClean="0">
                <a:solidFill>
                  <a:srgbClr val="000000"/>
                </a:solidFill>
                <a:latin typeface="Arial"/>
                <a:ea typeface="ＭＳ Ｐゴシック"/>
              </a:rPr>
              <a:t>⑧</a:t>
            </a:r>
            <a:endParaRPr lang="ja-JP" altLang="en-US" sz="1400" b="1" dirty="0">
              <a:solidFill>
                <a:srgbClr val="000000"/>
              </a:solidFill>
              <a:latin typeface="Arial"/>
              <a:ea typeface="ＭＳ Ｐゴシック"/>
            </a:endParaRPr>
          </a:p>
        </p:txBody>
      </p:sp>
      <p:sp>
        <p:nvSpPr>
          <p:cNvPr id="98" name="正方形/長方形 97"/>
          <p:cNvSpPr/>
          <p:nvPr/>
        </p:nvSpPr>
        <p:spPr>
          <a:xfrm>
            <a:off x="6613829" y="2142153"/>
            <a:ext cx="364203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ja-JP" altLang="en-US" sz="1400" b="1" dirty="0" smtClean="0">
                <a:solidFill>
                  <a:srgbClr val="000000"/>
                </a:solidFill>
                <a:latin typeface="Arial"/>
                <a:ea typeface="ＭＳ Ｐゴシック"/>
              </a:rPr>
              <a:t>⑨</a:t>
            </a:r>
            <a:endParaRPr lang="ja-JP" altLang="en-US" sz="1400" b="1" dirty="0">
              <a:solidFill>
                <a:srgbClr val="000000"/>
              </a:solidFill>
              <a:latin typeface="Arial"/>
              <a:ea typeface="ＭＳ Ｐゴシック"/>
            </a:endParaRPr>
          </a:p>
        </p:txBody>
      </p:sp>
      <p:sp>
        <p:nvSpPr>
          <p:cNvPr id="99" name="正方形/長方形 98"/>
          <p:cNvSpPr/>
          <p:nvPr/>
        </p:nvSpPr>
        <p:spPr>
          <a:xfrm>
            <a:off x="5676839" y="1958027"/>
            <a:ext cx="364202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ja-JP" altLang="en-US" sz="1400" b="1" dirty="0" smtClean="0">
                <a:solidFill>
                  <a:srgbClr val="000000"/>
                </a:solidFill>
                <a:latin typeface="Arial"/>
                <a:ea typeface="ＭＳ Ｐゴシック"/>
              </a:rPr>
              <a:t>⑩</a:t>
            </a:r>
            <a:endParaRPr lang="ja-JP" altLang="en-US" sz="1400" b="1" dirty="0">
              <a:solidFill>
                <a:srgbClr val="000000"/>
              </a:solidFill>
              <a:latin typeface="Arial"/>
              <a:ea typeface="ＭＳ Ｐゴシック"/>
            </a:endParaRPr>
          </a:p>
        </p:txBody>
      </p:sp>
      <p:sp>
        <p:nvSpPr>
          <p:cNvPr id="100" name="正方形/長方形 99"/>
          <p:cNvSpPr/>
          <p:nvPr/>
        </p:nvSpPr>
        <p:spPr>
          <a:xfrm>
            <a:off x="6803438" y="2142153"/>
            <a:ext cx="364202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ja-JP" altLang="en-US" sz="1400" b="1" dirty="0" smtClean="0">
                <a:solidFill>
                  <a:srgbClr val="000000"/>
                </a:solidFill>
                <a:latin typeface="Arial"/>
                <a:ea typeface="ＭＳ Ｐゴシック"/>
              </a:rPr>
              <a:t>⑪</a:t>
            </a:r>
            <a:endParaRPr lang="ja-JP" altLang="en-US" sz="1400" b="1" dirty="0">
              <a:solidFill>
                <a:srgbClr val="000000"/>
              </a:solidFill>
              <a:latin typeface="Arial"/>
              <a:ea typeface="ＭＳ Ｐゴシック"/>
            </a:endParaRPr>
          </a:p>
        </p:txBody>
      </p:sp>
      <p:sp>
        <p:nvSpPr>
          <p:cNvPr id="101" name="正方形/長方形 100"/>
          <p:cNvSpPr/>
          <p:nvPr/>
        </p:nvSpPr>
        <p:spPr>
          <a:xfrm>
            <a:off x="5856111" y="1951392"/>
            <a:ext cx="364202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ja-JP" altLang="en-US" sz="1400" b="1" dirty="0" smtClean="0">
                <a:solidFill>
                  <a:srgbClr val="000000"/>
                </a:solidFill>
                <a:latin typeface="Arial"/>
                <a:ea typeface="ＭＳ Ｐゴシック"/>
              </a:rPr>
              <a:t>⑫</a:t>
            </a:r>
            <a:endParaRPr lang="ja-JP" altLang="en-US" sz="1400" b="1" dirty="0">
              <a:solidFill>
                <a:srgbClr val="000000"/>
              </a:solidFill>
              <a:latin typeface="Arial"/>
              <a:ea typeface="ＭＳ Ｐゴシック"/>
            </a:endParaRPr>
          </a:p>
        </p:txBody>
      </p:sp>
      <p:sp>
        <p:nvSpPr>
          <p:cNvPr id="102" name="正方形/長方形 101"/>
          <p:cNvSpPr/>
          <p:nvPr/>
        </p:nvSpPr>
        <p:spPr>
          <a:xfrm>
            <a:off x="7183302" y="2142153"/>
            <a:ext cx="364202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ja-JP" altLang="en-US" sz="1400" b="1" dirty="0" smtClean="0">
                <a:solidFill>
                  <a:srgbClr val="000000"/>
                </a:solidFill>
                <a:latin typeface="Arial"/>
                <a:ea typeface="ＭＳ Ｐゴシック"/>
              </a:rPr>
              <a:t>⑬</a:t>
            </a:r>
            <a:endParaRPr lang="ja-JP" altLang="en-US" sz="1400" b="1" dirty="0">
              <a:solidFill>
                <a:srgbClr val="000000"/>
              </a:solidFill>
              <a:latin typeface="Arial"/>
              <a:ea typeface="ＭＳ Ｐゴシック"/>
            </a:endParaRPr>
          </a:p>
        </p:txBody>
      </p:sp>
      <p:sp>
        <p:nvSpPr>
          <p:cNvPr id="103" name="正方形/長方形 102"/>
          <p:cNvSpPr/>
          <p:nvPr/>
        </p:nvSpPr>
        <p:spPr>
          <a:xfrm>
            <a:off x="5681517" y="1771807"/>
            <a:ext cx="364202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ja-JP" altLang="en-US" sz="1400" b="1" dirty="0" smtClean="0">
                <a:solidFill>
                  <a:srgbClr val="000000"/>
                </a:solidFill>
                <a:latin typeface="Arial"/>
                <a:ea typeface="ＭＳ Ｐゴシック"/>
              </a:rPr>
              <a:t>⑭</a:t>
            </a:r>
            <a:endParaRPr lang="ja-JP" altLang="en-US" sz="1400" b="1" dirty="0">
              <a:solidFill>
                <a:srgbClr val="000000"/>
              </a:solidFill>
              <a:latin typeface="Arial"/>
              <a:ea typeface="ＭＳ Ｐゴシック"/>
            </a:endParaRPr>
          </a:p>
        </p:txBody>
      </p:sp>
      <p:sp>
        <p:nvSpPr>
          <p:cNvPr id="104" name="正方形/長方形 103"/>
          <p:cNvSpPr/>
          <p:nvPr/>
        </p:nvSpPr>
        <p:spPr>
          <a:xfrm>
            <a:off x="6418132" y="2142153"/>
            <a:ext cx="364202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ja-JP" altLang="en-US" sz="1400" b="1" dirty="0" smtClean="0">
                <a:solidFill>
                  <a:srgbClr val="000000"/>
                </a:solidFill>
                <a:latin typeface="Arial"/>
                <a:ea typeface="ＭＳ Ｐゴシック"/>
              </a:rPr>
              <a:t>⑮</a:t>
            </a:r>
            <a:endParaRPr lang="ja-JP" altLang="en-US" sz="1400" b="1" dirty="0">
              <a:solidFill>
                <a:srgbClr val="000000"/>
              </a:solidFill>
              <a:latin typeface="Arial"/>
              <a:ea typeface="ＭＳ Ｐゴシック"/>
            </a:endParaRPr>
          </a:p>
        </p:txBody>
      </p:sp>
      <p:grpSp>
        <p:nvGrpSpPr>
          <p:cNvPr id="105" name="グループ化 104"/>
          <p:cNvGrpSpPr/>
          <p:nvPr/>
        </p:nvGrpSpPr>
        <p:grpSpPr>
          <a:xfrm>
            <a:off x="1475656" y="3502017"/>
            <a:ext cx="7492021" cy="568365"/>
            <a:chOff x="380011" y="2348880"/>
            <a:chExt cx="8594938" cy="568365"/>
          </a:xfrm>
        </p:grpSpPr>
        <p:sp>
          <p:nvSpPr>
            <p:cNvPr id="120" name="Text Box 42"/>
            <p:cNvSpPr txBox="1">
              <a:spLocks noChangeArrowheads="1"/>
            </p:cNvSpPr>
            <p:nvPr/>
          </p:nvSpPr>
          <p:spPr bwMode="auto">
            <a:xfrm>
              <a:off x="1524248" y="2517550"/>
              <a:ext cx="503176" cy="3661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altLang="ja-JP" sz="1800" kern="0" dirty="0">
                  <a:solidFill>
                    <a:srgbClr val="000000"/>
                  </a:solidFill>
                  <a:latin typeface="+mj-ea"/>
                  <a:ea typeface="+mj-ea"/>
                </a:rPr>
                <a:t>45</a:t>
              </a:r>
            </a:p>
          </p:txBody>
        </p:sp>
        <p:sp>
          <p:nvSpPr>
            <p:cNvPr id="121" name="Line 6"/>
            <p:cNvSpPr>
              <a:spLocks noChangeShapeType="1"/>
            </p:cNvSpPr>
            <p:nvPr/>
          </p:nvSpPr>
          <p:spPr bwMode="auto">
            <a:xfrm>
              <a:off x="539552" y="2524169"/>
              <a:ext cx="7776001" cy="3808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  <p:sp>
          <p:nvSpPr>
            <p:cNvPr id="122" name="Line 11"/>
            <p:cNvSpPr>
              <a:spLocks noChangeShapeType="1"/>
            </p:cNvSpPr>
            <p:nvPr/>
          </p:nvSpPr>
          <p:spPr bwMode="auto">
            <a:xfrm>
              <a:off x="1933830" y="2394842"/>
              <a:ext cx="0" cy="144229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  <p:sp>
          <p:nvSpPr>
            <p:cNvPr id="123" name="Line 12"/>
            <p:cNvSpPr>
              <a:spLocks noChangeShapeType="1"/>
            </p:cNvSpPr>
            <p:nvPr/>
          </p:nvSpPr>
          <p:spPr bwMode="auto">
            <a:xfrm>
              <a:off x="2149872" y="2394842"/>
              <a:ext cx="0" cy="144229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  <p:sp>
          <p:nvSpPr>
            <p:cNvPr id="124" name="Line 13"/>
            <p:cNvSpPr>
              <a:spLocks noChangeShapeType="1"/>
            </p:cNvSpPr>
            <p:nvPr/>
          </p:nvSpPr>
          <p:spPr bwMode="auto">
            <a:xfrm>
              <a:off x="2365914" y="2394842"/>
              <a:ext cx="0" cy="144229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  <p:sp>
          <p:nvSpPr>
            <p:cNvPr id="125" name="Line 14"/>
            <p:cNvSpPr>
              <a:spLocks noChangeShapeType="1"/>
            </p:cNvSpPr>
            <p:nvPr/>
          </p:nvSpPr>
          <p:spPr bwMode="auto">
            <a:xfrm>
              <a:off x="2581957" y="2394842"/>
              <a:ext cx="0" cy="144229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  <p:sp>
          <p:nvSpPr>
            <p:cNvPr id="126" name="Line 15"/>
            <p:cNvSpPr>
              <a:spLocks noChangeShapeType="1"/>
            </p:cNvSpPr>
            <p:nvPr/>
          </p:nvSpPr>
          <p:spPr bwMode="auto">
            <a:xfrm>
              <a:off x="2797999" y="2348880"/>
              <a:ext cx="0" cy="228229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  <p:sp>
          <p:nvSpPr>
            <p:cNvPr id="127" name="Line 16"/>
            <p:cNvSpPr>
              <a:spLocks noChangeShapeType="1"/>
            </p:cNvSpPr>
            <p:nvPr/>
          </p:nvSpPr>
          <p:spPr bwMode="auto">
            <a:xfrm>
              <a:off x="3014041" y="2394842"/>
              <a:ext cx="0" cy="144229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  <p:sp>
          <p:nvSpPr>
            <p:cNvPr id="128" name="Line 17"/>
            <p:cNvSpPr>
              <a:spLocks noChangeShapeType="1"/>
            </p:cNvSpPr>
            <p:nvPr/>
          </p:nvSpPr>
          <p:spPr bwMode="auto">
            <a:xfrm>
              <a:off x="3230083" y="2394842"/>
              <a:ext cx="0" cy="144229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  <p:sp>
          <p:nvSpPr>
            <p:cNvPr id="129" name="Line 18"/>
            <p:cNvSpPr>
              <a:spLocks noChangeShapeType="1"/>
            </p:cNvSpPr>
            <p:nvPr/>
          </p:nvSpPr>
          <p:spPr bwMode="auto">
            <a:xfrm>
              <a:off x="3446126" y="2394842"/>
              <a:ext cx="0" cy="144229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  <p:sp>
          <p:nvSpPr>
            <p:cNvPr id="130" name="Line 19"/>
            <p:cNvSpPr>
              <a:spLocks noChangeShapeType="1"/>
            </p:cNvSpPr>
            <p:nvPr/>
          </p:nvSpPr>
          <p:spPr bwMode="auto">
            <a:xfrm>
              <a:off x="3662168" y="2394842"/>
              <a:ext cx="0" cy="144229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  <p:sp>
          <p:nvSpPr>
            <p:cNvPr id="131" name="Line 21"/>
            <p:cNvSpPr>
              <a:spLocks noChangeShapeType="1"/>
            </p:cNvSpPr>
            <p:nvPr/>
          </p:nvSpPr>
          <p:spPr bwMode="auto">
            <a:xfrm>
              <a:off x="4094253" y="2394842"/>
              <a:ext cx="0" cy="144229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  <p:sp>
          <p:nvSpPr>
            <p:cNvPr id="132" name="Line 22"/>
            <p:cNvSpPr>
              <a:spLocks noChangeShapeType="1"/>
            </p:cNvSpPr>
            <p:nvPr/>
          </p:nvSpPr>
          <p:spPr bwMode="auto">
            <a:xfrm>
              <a:off x="4310295" y="2394842"/>
              <a:ext cx="0" cy="144229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  <p:sp>
          <p:nvSpPr>
            <p:cNvPr id="133" name="Line 23"/>
            <p:cNvSpPr>
              <a:spLocks noChangeShapeType="1"/>
            </p:cNvSpPr>
            <p:nvPr/>
          </p:nvSpPr>
          <p:spPr bwMode="auto">
            <a:xfrm>
              <a:off x="4526337" y="2394842"/>
              <a:ext cx="0" cy="144229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  <p:sp>
          <p:nvSpPr>
            <p:cNvPr id="134" name="Line 24"/>
            <p:cNvSpPr>
              <a:spLocks noChangeShapeType="1"/>
            </p:cNvSpPr>
            <p:nvPr/>
          </p:nvSpPr>
          <p:spPr bwMode="auto">
            <a:xfrm>
              <a:off x="4742380" y="2394842"/>
              <a:ext cx="0" cy="144229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  <p:sp>
          <p:nvSpPr>
            <p:cNvPr id="135" name="Line 25"/>
            <p:cNvSpPr>
              <a:spLocks noChangeShapeType="1"/>
            </p:cNvSpPr>
            <p:nvPr/>
          </p:nvSpPr>
          <p:spPr bwMode="auto">
            <a:xfrm>
              <a:off x="4958422" y="2348880"/>
              <a:ext cx="0" cy="228229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  <p:sp>
          <p:nvSpPr>
            <p:cNvPr id="136" name="Line 26"/>
            <p:cNvSpPr>
              <a:spLocks noChangeShapeType="1"/>
            </p:cNvSpPr>
            <p:nvPr/>
          </p:nvSpPr>
          <p:spPr bwMode="auto">
            <a:xfrm>
              <a:off x="5174464" y="2394842"/>
              <a:ext cx="0" cy="144229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  <p:sp>
          <p:nvSpPr>
            <p:cNvPr id="137" name="Line 27"/>
            <p:cNvSpPr>
              <a:spLocks noChangeShapeType="1"/>
            </p:cNvSpPr>
            <p:nvPr/>
          </p:nvSpPr>
          <p:spPr bwMode="auto">
            <a:xfrm>
              <a:off x="5390506" y="2394842"/>
              <a:ext cx="0" cy="144229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  <p:sp>
          <p:nvSpPr>
            <p:cNvPr id="138" name="Line 28"/>
            <p:cNvSpPr>
              <a:spLocks noChangeShapeType="1"/>
            </p:cNvSpPr>
            <p:nvPr/>
          </p:nvSpPr>
          <p:spPr bwMode="auto">
            <a:xfrm>
              <a:off x="5606549" y="2394842"/>
              <a:ext cx="0" cy="144229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  <p:sp>
          <p:nvSpPr>
            <p:cNvPr id="139" name="Line 29"/>
            <p:cNvSpPr>
              <a:spLocks noChangeShapeType="1"/>
            </p:cNvSpPr>
            <p:nvPr/>
          </p:nvSpPr>
          <p:spPr bwMode="auto">
            <a:xfrm>
              <a:off x="5822591" y="2394842"/>
              <a:ext cx="0" cy="144229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  <p:sp>
          <p:nvSpPr>
            <p:cNvPr id="140" name="Line 30"/>
            <p:cNvSpPr>
              <a:spLocks noChangeShapeType="1"/>
            </p:cNvSpPr>
            <p:nvPr/>
          </p:nvSpPr>
          <p:spPr bwMode="auto">
            <a:xfrm>
              <a:off x="6254676" y="2394842"/>
              <a:ext cx="0" cy="144229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  <p:sp>
          <p:nvSpPr>
            <p:cNvPr id="141" name="Line 31"/>
            <p:cNvSpPr>
              <a:spLocks noChangeShapeType="1"/>
            </p:cNvSpPr>
            <p:nvPr/>
          </p:nvSpPr>
          <p:spPr bwMode="auto">
            <a:xfrm>
              <a:off x="6470718" y="2394842"/>
              <a:ext cx="0" cy="144229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  <p:sp>
          <p:nvSpPr>
            <p:cNvPr id="142" name="Line 32"/>
            <p:cNvSpPr>
              <a:spLocks noChangeShapeType="1"/>
            </p:cNvSpPr>
            <p:nvPr/>
          </p:nvSpPr>
          <p:spPr bwMode="auto">
            <a:xfrm>
              <a:off x="6686760" y="2394842"/>
              <a:ext cx="0" cy="144229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  <p:sp>
          <p:nvSpPr>
            <p:cNvPr id="143" name="Line 33"/>
            <p:cNvSpPr>
              <a:spLocks noChangeShapeType="1"/>
            </p:cNvSpPr>
            <p:nvPr/>
          </p:nvSpPr>
          <p:spPr bwMode="auto">
            <a:xfrm>
              <a:off x="6902803" y="2394842"/>
              <a:ext cx="0" cy="144229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  <p:sp>
          <p:nvSpPr>
            <p:cNvPr id="144" name="Line 34"/>
            <p:cNvSpPr>
              <a:spLocks noChangeShapeType="1"/>
            </p:cNvSpPr>
            <p:nvPr/>
          </p:nvSpPr>
          <p:spPr bwMode="auto">
            <a:xfrm>
              <a:off x="7118845" y="2348880"/>
              <a:ext cx="0" cy="228229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  <p:sp>
          <p:nvSpPr>
            <p:cNvPr id="145" name="Line 35"/>
            <p:cNvSpPr>
              <a:spLocks noChangeShapeType="1"/>
            </p:cNvSpPr>
            <p:nvPr/>
          </p:nvSpPr>
          <p:spPr bwMode="auto">
            <a:xfrm>
              <a:off x="7334887" y="2394842"/>
              <a:ext cx="0" cy="144229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  <p:sp>
          <p:nvSpPr>
            <p:cNvPr id="146" name="Line 36"/>
            <p:cNvSpPr>
              <a:spLocks noChangeShapeType="1"/>
            </p:cNvSpPr>
            <p:nvPr/>
          </p:nvSpPr>
          <p:spPr bwMode="auto">
            <a:xfrm>
              <a:off x="7550929" y="2394842"/>
              <a:ext cx="0" cy="144229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  <p:sp>
          <p:nvSpPr>
            <p:cNvPr id="147" name="Line 37"/>
            <p:cNvSpPr>
              <a:spLocks noChangeShapeType="1"/>
            </p:cNvSpPr>
            <p:nvPr/>
          </p:nvSpPr>
          <p:spPr bwMode="auto">
            <a:xfrm>
              <a:off x="7766972" y="2394842"/>
              <a:ext cx="0" cy="144229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  <p:sp>
          <p:nvSpPr>
            <p:cNvPr id="148" name="Line 38"/>
            <p:cNvSpPr>
              <a:spLocks noChangeShapeType="1"/>
            </p:cNvSpPr>
            <p:nvPr/>
          </p:nvSpPr>
          <p:spPr bwMode="auto">
            <a:xfrm>
              <a:off x="7983014" y="2394842"/>
              <a:ext cx="0" cy="144229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  <p:sp>
          <p:nvSpPr>
            <p:cNvPr id="149" name="Line 19"/>
            <p:cNvSpPr>
              <a:spLocks noChangeShapeType="1"/>
            </p:cNvSpPr>
            <p:nvPr/>
          </p:nvSpPr>
          <p:spPr bwMode="auto">
            <a:xfrm>
              <a:off x="3878210" y="2394842"/>
              <a:ext cx="0" cy="144229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  <p:sp>
          <p:nvSpPr>
            <p:cNvPr id="150" name="Line 19"/>
            <p:cNvSpPr>
              <a:spLocks noChangeShapeType="1"/>
            </p:cNvSpPr>
            <p:nvPr/>
          </p:nvSpPr>
          <p:spPr bwMode="auto">
            <a:xfrm>
              <a:off x="6038633" y="2394842"/>
              <a:ext cx="0" cy="144229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  <p:sp>
          <p:nvSpPr>
            <p:cNvPr id="151" name="Line 19"/>
            <p:cNvSpPr>
              <a:spLocks noChangeShapeType="1"/>
            </p:cNvSpPr>
            <p:nvPr/>
          </p:nvSpPr>
          <p:spPr bwMode="auto">
            <a:xfrm>
              <a:off x="8199056" y="2394842"/>
              <a:ext cx="0" cy="144229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  <p:sp>
          <p:nvSpPr>
            <p:cNvPr id="152" name="Line 19"/>
            <p:cNvSpPr>
              <a:spLocks noChangeShapeType="1"/>
            </p:cNvSpPr>
            <p:nvPr/>
          </p:nvSpPr>
          <p:spPr bwMode="auto">
            <a:xfrm>
              <a:off x="1717787" y="2394842"/>
              <a:ext cx="0" cy="144229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  <p:sp>
          <p:nvSpPr>
            <p:cNvPr id="153" name="Text Box 42"/>
            <p:cNvSpPr txBox="1">
              <a:spLocks noChangeArrowheads="1"/>
            </p:cNvSpPr>
            <p:nvPr/>
          </p:nvSpPr>
          <p:spPr bwMode="auto">
            <a:xfrm>
              <a:off x="2546411" y="2517550"/>
              <a:ext cx="503176" cy="3661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altLang="ja-JP" sz="1800" kern="0" dirty="0">
                  <a:solidFill>
                    <a:srgbClr val="000000"/>
                  </a:solidFill>
                  <a:latin typeface="+mj-ea"/>
                  <a:ea typeface="+mj-ea"/>
                </a:rPr>
                <a:t>50</a:t>
              </a:r>
            </a:p>
          </p:txBody>
        </p:sp>
        <p:sp>
          <p:nvSpPr>
            <p:cNvPr id="154" name="Text Box 42"/>
            <p:cNvSpPr txBox="1">
              <a:spLocks noChangeArrowheads="1"/>
            </p:cNvSpPr>
            <p:nvPr/>
          </p:nvSpPr>
          <p:spPr bwMode="auto">
            <a:xfrm>
              <a:off x="3655194" y="2530229"/>
              <a:ext cx="503176" cy="3661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altLang="ja-JP" sz="1800" kern="0" dirty="0">
                  <a:solidFill>
                    <a:srgbClr val="000000"/>
                  </a:solidFill>
                  <a:latin typeface="+mj-ea"/>
                  <a:ea typeface="+mj-ea"/>
                </a:rPr>
                <a:t>55</a:t>
              </a:r>
            </a:p>
          </p:txBody>
        </p:sp>
        <p:sp>
          <p:nvSpPr>
            <p:cNvPr id="155" name="Text Box 42"/>
            <p:cNvSpPr txBox="1">
              <a:spLocks noChangeArrowheads="1"/>
            </p:cNvSpPr>
            <p:nvPr/>
          </p:nvSpPr>
          <p:spPr bwMode="auto">
            <a:xfrm>
              <a:off x="4738610" y="2534965"/>
              <a:ext cx="503176" cy="3661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altLang="ja-JP" sz="1800" kern="0" dirty="0">
                  <a:solidFill>
                    <a:srgbClr val="000000"/>
                  </a:solidFill>
                  <a:latin typeface="+mj-ea"/>
                  <a:ea typeface="+mj-ea"/>
                </a:rPr>
                <a:t>60</a:t>
              </a:r>
            </a:p>
          </p:txBody>
        </p:sp>
        <p:sp>
          <p:nvSpPr>
            <p:cNvPr id="156" name="Text Box 42"/>
            <p:cNvSpPr txBox="1">
              <a:spLocks noChangeArrowheads="1"/>
            </p:cNvSpPr>
            <p:nvPr/>
          </p:nvSpPr>
          <p:spPr bwMode="auto">
            <a:xfrm>
              <a:off x="5828345" y="2517550"/>
              <a:ext cx="503176" cy="3661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altLang="ja-JP" sz="1800" kern="0" dirty="0">
                  <a:solidFill>
                    <a:srgbClr val="000000"/>
                  </a:solidFill>
                  <a:latin typeface="+mj-ea"/>
                  <a:ea typeface="+mj-ea"/>
                </a:rPr>
                <a:t>65</a:t>
              </a:r>
            </a:p>
          </p:txBody>
        </p:sp>
        <p:sp>
          <p:nvSpPr>
            <p:cNvPr id="157" name="Text Box 42"/>
            <p:cNvSpPr txBox="1">
              <a:spLocks noChangeArrowheads="1"/>
            </p:cNvSpPr>
            <p:nvPr/>
          </p:nvSpPr>
          <p:spPr bwMode="auto">
            <a:xfrm>
              <a:off x="6895828" y="2530228"/>
              <a:ext cx="503176" cy="3661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altLang="ja-JP" sz="1800" kern="0" dirty="0">
                  <a:solidFill>
                    <a:srgbClr val="000000"/>
                  </a:solidFill>
                  <a:latin typeface="+mj-ea"/>
                  <a:ea typeface="+mj-ea"/>
                </a:rPr>
                <a:t>70</a:t>
              </a:r>
            </a:p>
          </p:txBody>
        </p:sp>
        <p:sp>
          <p:nvSpPr>
            <p:cNvPr id="158" name="Text Box 42"/>
            <p:cNvSpPr txBox="1">
              <a:spLocks noChangeArrowheads="1"/>
            </p:cNvSpPr>
            <p:nvPr/>
          </p:nvSpPr>
          <p:spPr bwMode="auto">
            <a:xfrm>
              <a:off x="7983014" y="2530228"/>
              <a:ext cx="503176" cy="3661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altLang="ja-JP" sz="1800" kern="0" dirty="0">
                  <a:solidFill>
                    <a:srgbClr val="000000"/>
                  </a:solidFill>
                  <a:latin typeface="+mj-ea"/>
                  <a:ea typeface="+mj-ea"/>
                </a:rPr>
                <a:t>75</a:t>
              </a:r>
            </a:p>
          </p:txBody>
        </p:sp>
        <p:sp>
          <p:nvSpPr>
            <p:cNvPr id="159" name="Line 15"/>
            <p:cNvSpPr>
              <a:spLocks noChangeShapeType="1"/>
            </p:cNvSpPr>
            <p:nvPr/>
          </p:nvSpPr>
          <p:spPr bwMode="auto">
            <a:xfrm>
              <a:off x="3879321" y="2349424"/>
              <a:ext cx="0" cy="228229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  <p:sp>
          <p:nvSpPr>
            <p:cNvPr id="160" name="Line 15"/>
            <p:cNvSpPr>
              <a:spLocks noChangeShapeType="1"/>
            </p:cNvSpPr>
            <p:nvPr/>
          </p:nvSpPr>
          <p:spPr bwMode="auto">
            <a:xfrm>
              <a:off x="6042151" y="2349424"/>
              <a:ext cx="0" cy="228229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  <p:sp>
          <p:nvSpPr>
            <p:cNvPr id="161" name="Line 15"/>
            <p:cNvSpPr>
              <a:spLocks noChangeShapeType="1"/>
            </p:cNvSpPr>
            <p:nvPr/>
          </p:nvSpPr>
          <p:spPr bwMode="auto">
            <a:xfrm>
              <a:off x="8199056" y="2348880"/>
              <a:ext cx="0" cy="228229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  <p:sp>
          <p:nvSpPr>
            <p:cNvPr id="162" name="Line 15"/>
            <p:cNvSpPr>
              <a:spLocks noChangeShapeType="1"/>
            </p:cNvSpPr>
            <p:nvPr/>
          </p:nvSpPr>
          <p:spPr bwMode="auto">
            <a:xfrm>
              <a:off x="1717787" y="2366760"/>
              <a:ext cx="0" cy="228229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  <p:sp>
          <p:nvSpPr>
            <p:cNvPr id="163" name="Text Box 42"/>
            <p:cNvSpPr txBox="1">
              <a:spLocks noChangeArrowheads="1"/>
            </p:cNvSpPr>
            <p:nvPr/>
          </p:nvSpPr>
          <p:spPr bwMode="auto">
            <a:xfrm>
              <a:off x="8273376" y="2488202"/>
              <a:ext cx="701573" cy="3693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en-US" altLang="ja-JP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50" charset="-128"/>
                </a:rPr>
                <a:t>(</a:t>
              </a:r>
              <a:r>
                <a:rPr kumimoji="1" lang="ja-JP" altLang="en-US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50" charset="-128"/>
                </a:rPr>
                <a:t>回</a:t>
              </a:r>
              <a:r>
                <a:rPr kumimoji="1" lang="en-US" altLang="ja-JP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50" charset="-128"/>
                </a:rPr>
                <a:t>)</a:t>
              </a:r>
            </a:p>
          </p:txBody>
        </p:sp>
        <p:sp>
          <p:nvSpPr>
            <p:cNvPr id="164" name="Line 11"/>
            <p:cNvSpPr>
              <a:spLocks noChangeShapeType="1"/>
            </p:cNvSpPr>
            <p:nvPr/>
          </p:nvSpPr>
          <p:spPr bwMode="auto">
            <a:xfrm>
              <a:off x="842346" y="2380094"/>
              <a:ext cx="0" cy="144229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  <p:sp>
          <p:nvSpPr>
            <p:cNvPr id="165" name="Line 12"/>
            <p:cNvSpPr>
              <a:spLocks noChangeShapeType="1"/>
            </p:cNvSpPr>
            <p:nvPr/>
          </p:nvSpPr>
          <p:spPr bwMode="auto">
            <a:xfrm>
              <a:off x="1058388" y="2380094"/>
              <a:ext cx="0" cy="144229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  <p:sp>
          <p:nvSpPr>
            <p:cNvPr id="166" name="Line 13"/>
            <p:cNvSpPr>
              <a:spLocks noChangeShapeType="1"/>
            </p:cNvSpPr>
            <p:nvPr/>
          </p:nvSpPr>
          <p:spPr bwMode="auto">
            <a:xfrm>
              <a:off x="1274430" y="2380094"/>
              <a:ext cx="0" cy="144229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  <p:sp>
          <p:nvSpPr>
            <p:cNvPr id="167" name="Line 14"/>
            <p:cNvSpPr>
              <a:spLocks noChangeShapeType="1"/>
            </p:cNvSpPr>
            <p:nvPr/>
          </p:nvSpPr>
          <p:spPr bwMode="auto">
            <a:xfrm>
              <a:off x="1490472" y="2380094"/>
              <a:ext cx="0" cy="144229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  <p:sp>
          <p:nvSpPr>
            <p:cNvPr id="168" name="Line 15"/>
            <p:cNvSpPr>
              <a:spLocks noChangeShapeType="1"/>
            </p:cNvSpPr>
            <p:nvPr/>
          </p:nvSpPr>
          <p:spPr bwMode="auto">
            <a:xfrm>
              <a:off x="626303" y="2352012"/>
              <a:ext cx="0" cy="228229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  <p:sp>
          <p:nvSpPr>
            <p:cNvPr id="169" name="Text Box 42"/>
            <p:cNvSpPr txBox="1">
              <a:spLocks noChangeArrowheads="1"/>
            </p:cNvSpPr>
            <p:nvPr/>
          </p:nvSpPr>
          <p:spPr bwMode="auto">
            <a:xfrm>
              <a:off x="380011" y="2551127"/>
              <a:ext cx="503176" cy="3661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altLang="ja-JP" sz="1800" kern="0" dirty="0">
                  <a:solidFill>
                    <a:srgbClr val="000000"/>
                  </a:solidFill>
                  <a:latin typeface="+mj-ea"/>
                  <a:ea typeface="+mj-ea"/>
                </a:rPr>
                <a:t>40</a:t>
              </a:r>
            </a:p>
          </p:txBody>
        </p:sp>
      </p:grpSp>
      <p:grpSp>
        <p:nvGrpSpPr>
          <p:cNvPr id="185" name="グループ化 184"/>
          <p:cNvGrpSpPr/>
          <p:nvPr/>
        </p:nvGrpSpPr>
        <p:grpSpPr>
          <a:xfrm>
            <a:off x="1494031" y="4657998"/>
            <a:ext cx="7492021" cy="568365"/>
            <a:chOff x="380011" y="2348880"/>
            <a:chExt cx="8594938" cy="568365"/>
          </a:xfrm>
        </p:grpSpPr>
        <p:sp>
          <p:nvSpPr>
            <p:cNvPr id="186" name="Text Box 42"/>
            <p:cNvSpPr txBox="1">
              <a:spLocks noChangeArrowheads="1"/>
            </p:cNvSpPr>
            <p:nvPr/>
          </p:nvSpPr>
          <p:spPr bwMode="auto">
            <a:xfrm>
              <a:off x="1524248" y="2517550"/>
              <a:ext cx="503176" cy="3661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altLang="ja-JP" sz="1800" kern="0" dirty="0">
                  <a:solidFill>
                    <a:srgbClr val="000000"/>
                  </a:solidFill>
                  <a:latin typeface="+mj-ea"/>
                  <a:ea typeface="+mj-ea"/>
                </a:rPr>
                <a:t>45</a:t>
              </a:r>
            </a:p>
          </p:txBody>
        </p:sp>
        <p:sp>
          <p:nvSpPr>
            <p:cNvPr id="187" name="Line 6"/>
            <p:cNvSpPr>
              <a:spLocks noChangeShapeType="1"/>
            </p:cNvSpPr>
            <p:nvPr/>
          </p:nvSpPr>
          <p:spPr bwMode="auto">
            <a:xfrm>
              <a:off x="539552" y="2524169"/>
              <a:ext cx="7776001" cy="3808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  <p:sp>
          <p:nvSpPr>
            <p:cNvPr id="188" name="Line 11"/>
            <p:cNvSpPr>
              <a:spLocks noChangeShapeType="1"/>
            </p:cNvSpPr>
            <p:nvPr/>
          </p:nvSpPr>
          <p:spPr bwMode="auto">
            <a:xfrm>
              <a:off x="1933830" y="2394842"/>
              <a:ext cx="0" cy="144229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  <p:sp>
          <p:nvSpPr>
            <p:cNvPr id="189" name="Line 12"/>
            <p:cNvSpPr>
              <a:spLocks noChangeShapeType="1"/>
            </p:cNvSpPr>
            <p:nvPr/>
          </p:nvSpPr>
          <p:spPr bwMode="auto">
            <a:xfrm>
              <a:off x="2149872" y="2394842"/>
              <a:ext cx="0" cy="144229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  <p:sp>
          <p:nvSpPr>
            <p:cNvPr id="190" name="Line 13"/>
            <p:cNvSpPr>
              <a:spLocks noChangeShapeType="1"/>
            </p:cNvSpPr>
            <p:nvPr/>
          </p:nvSpPr>
          <p:spPr bwMode="auto">
            <a:xfrm>
              <a:off x="2365914" y="2394842"/>
              <a:ext cx="0" cy="144229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  <p:sp>
          <p:nvSpPr>
            <p:cNvPr id="191" name="Line 14"/>
            <p:cNvSpPr>
              <a:spLocks noChangeShapeType="1"/>
            </p:cNvSpPr>
            <p:nvPr/>
          </p:nvSpPr>
          <p:spPr bwMode="auto">
            <a:xfrm>
              <a:off x="2581957" y="2394842"/>
              <a:ext cx="0" cy="144229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  <p:sp>
          <p:nvSpPr>
            <p:cNvPr id="192" name="Line 15"/>
            <p:cNvSpPr>
              <a:spLocks noChangeShapeType="1"/>
            </p:cNvSpPr>
            <p:nvPr/>
          </p:nvSpPr>
          <p:spPr bwMode="auto">
            <a:xfrm>
              <a:off x="2797999" y="2348880"/>
              <a:ext cx="0" cy="228229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  <p:sp>
          <p:nvSpPr>
            <p:cNvPr id="193" name="Line 16"/>
            <p:cNvSpPr>
              <a:spLocks noChangeShapeType="1"/>
            </p:cNvSpPr>
            <p:nvPr/>
          </p:nvSpPr>
          <p:spPr bwMode="auto">
            <a:xfrm>
              <a:off x="3014041" y="2394842"/>
              <a:ext cx="0" cy="144229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  <p:sp>
          <p:nvSpPr>
            <p:cNvPr id="194" name="Line 17"/>
            <p:cNvSpPr>
              <a:spLocks noChangeShapeType="1"/>
            </p:cNvSpPr>
            <p:nvPr/>
          </p:nvSpPr>
          <p:spPr bwMode="auto">
            <a:xfrm>
              <a:off x="3230083" y="2394842"/>
              <a:ext cx="0" cy="144229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  <p:sp>
          <p:nvSpPr>
            <p:cNvPr id="195" name="Line 18"/>
            <p:cNvSpPr>
              <a:spLocks noChangeShapeType="1"/>
            </p:cNvSpPr>
            <p:nvPr/>
          </p:nvSpPr>
          <p:spPr bwMode="auto">
            <a:xfrm>
              <a:off x="3446126" y="2394842"/>
              <a:ext cx="0" cy="144229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  <p:sp>
          <p:nvSpPr>
            <p:cNvPr id="196" name="Line 19"/>
            <p:cNvSpPr>
              <a:spLocks noChangeShapeType="1"/>
            </p:cNvSpPr>
            <p:nvPr/>
          </p:nvSpPr>
          <p:spPr bwMode="auto">
            <a:xfrm>
              <a:off x="3662168" y="2394842"/>
              <a:ext cx="0" cy="144229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  <p:sp>
          <p:nvSpPr>
            <p:cNvPr id="197" name="Line 21"/>
            <p:cNvSpPr>
              <a:spLocks noChangeShapeType="1"/>
            </p:cNvSpPr>
            <p:nvPr/>
          </p:nvSpPr>
          <p:spPr bwMode="auto">
            <a:xfrm>
              <a:off x="4094253" y="2394842"/>
              <a:ext cx="0" cy="144229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  <p:sp>
          <p:nvSpPr>
            <p:cNvPr id="198" name="Line 22"/>
            <p:cNvSpPr>
              <a:spLocks noChangeShapeType="1"/>
            </p:cNvSpPr>
            <p:nvPr/>
          </p:nvSpPr>
          <p:spPr bwMode="auto">
            <a:xfrm>
              <a:off x="4310295" y="2394842"/>
              <a:ext cx="0" cy="144229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  <p:sp>
          <p:nvSpPr>
            <p:cNvPr id="199" name="Line 23"/>
            <p:cNvSpPr>
              <a:spLocks noChangeShapeType="1"/>
            </p:cNvSpPr>
            <p:nvPr/>
          </p:nvSpPr>
          <p:spPr bwMode="auto">
            <a:xfrm>
              <a:off x="4526337" y="2394842"/>
              <a:ext cx="0" cy="144229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  <p:sp>
          <p:nvSpPr>
            <p:cNvPr id="200" name="Line 24"/>
            <p:cNvSpPr>
              <a:spLocks noChangeShapeType="1"/>
            </p:cNvSpPr>
            <p:nvPr/>
          </p:nvSpPr>
          <p:spPr bwMode="auto">
            <a:xfrm>
              <a:off x="4742380" y="2394842"/>
              <a:ext cx="0" cy="144229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  <p:sp>
          <p:nvSpPr>
            <p:cNvPr id="201" name="Line 25"/>
            <p:cNvSpPr>
              <a:spLocks noChangeShapeType="1"/>
            </p:cNvSpPr>
            <p:nvPr/>
          </p:nvSpPr>
          <p:spPr bwMode="auto">
            <a:xfrm>
              <a:off x="4958422" y="2348880"/>
              <a:ext cx="0" cy="228229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  <p:sp>
          <p:nvSpPr>
            <p:cNvPr id="202" name="Line 26"/>
            <p:cNvSpPr>
              <a:spLocks noChangeShapeType="1"/>
            </p:cNvSpPr>
            <p:nvPr/>
          </p:nvSpPr>
          <p:spPr bwMode="auto">
            <a:xfrm>
              <a:off x="5174464" y="2394842"/>
              <a:ext cx="0" cy="144229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  <p:sp>
          <p:nvSpPr>
            <p:cNvPr id="203" name="Line 27"/>
            <p:cNvSpPr>
              <a:spLocks noChangeShapeType="1"/>
            </p:cNvSpPr>
            <p:nvPr/>
          </p:nvSpPr>
          <p:spPr bwMode="auto">
            <a:xfrm>
              <a:off x="5390506" y="2394842"/>
              <a:ext cx="0" cy="144229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  <p:sp>
          <p:nvSpPr>
            <p:cNvPr id="204" name="Line 28"/>
            <p:cNvSpPr>
              <a:spLocks noChangeShapeType="1"/>
            </p:cNvSpPr>
            <p:nvPr/>
          </p:nvSpPr>
          <p:spPr bwMode="auto">
            <a:xfrm>
              <a:off x="5606549" y="2394842"/>
              <a:ext cx="0" cy="144229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  <p:sp>
          <p:nvSpPr>
            <p:cNvPr id="205" name="Line 29"/>
            <p:cNvSpPr>
              <a:spLocks noChangeShapeType="1"/>
            </p:cNvSpPr>
            <p:nvPr/>
          </p:nvSpPr>
          <p:spPr bwMode="auto">
            <a:xfrm>
              <a:off x="5822591" y="2394842"/>
              <a:ext cx="0" cy="144229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  <p:sp>
          <p:nvSpPr>
            <p:cNvPr id="206" name="Line 30"/>
            <p:cNvSpPr>
              <a:spLocks noChangeShapeType="1"/>
            </p:cNvSpPr>
            <p:nvPr/>
          </p:nvSpPr>
          <p:spPr bwMode="auto">
            <a:xfrm>
              <a:off x="6254676" y="2394842"/>
              <a:ext cx="0" cy="144229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  <p:sp>
          <p:nvSpPr>
            <p:cNvPr id="207" name="Line 31"/>
            <p:cNvSpPr>
              <a:spLocks noChangeShapeType="1"/>
            </p:cNvSpPr>
            <p:nvPr/>
          </p:nvSpPr>
          <p:spPr bwMode="auto">
            <a:xfrm>
              <a:off x="6470718" y="2394842"/>
              <a:ext cx="0" cy="144229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  <p:sp>
          <p:nvSpPr>
            <p:cNvPr id="208" name="Line 32"/>
            <p:cNvSpPr>
              <a:spLocks noChangeShapeType="1"/>
            </p:cNvSpPr>
            <p:nvPr/>
          </p:nvSpPr>
          <p:spPr bwMode="auto">
            <a:xfrm>
              <a:off x="6686760" y="2394842"/>
              <a:ext cx="0" cy="144229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  <p:sp>
          <p:nvSpPr>
            <p:cNvPr id="209" name="Line 33"/>
            <p:cNvSpPr>
              <a:spLocks noChangeShapeType="1"/>
            </p:cNvSpPr>
            <p:nvPr/>
          </p:nvSpPr>
          <p:spPr bwMode="auto">
            <a:xfrm>
              <a:off x="6902803" y="2394842"/>
              <a:ext cx="0" cy="144229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  <p:sp>
          <p:nvSpPr>
            <p:cNvPr id="210" name="Line 34"/>
            <p:cNvSpPr>
              <a:spLocks noChangeShapeType="1"/>
            </p:cNvSpPr>
            <p:nvPr/>
          </p:nvSpPr>
          <p:spPr bwMode="auto">
            <a:xfrm>
              <a:off x="7118845" y="2348880"/>
              <a:ext cx="0" cy="228229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  <p:sp>
          <p:nvSpPr>
            <p:cNvPr id="211" name="Line 35"/>
            <p:cNvSpPr>
              <a:spLocks noChangeShapeType="1"/>
            </p:cNvSpPr>
            <p:nvPr/>
          </p:nvSpPr>
          <p:spPr bwMode="auto">
            <a:xfrm>
              <a:off x="7334887" y="2394842"/>
              <a:ext cx="0" cy="144229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  <p:sp>
          <p:nvSpPr>
            <p:cNvPr id="212" name="Line 36"/>
            <p:cNvSpPr>
              <a:spLocks noChangeShapeType="1"/>
            </p:cNvSpPr>
            <p:nvPr/>
          </p:nvSpPr>
          <p:spPr bwMode="auto">
            <a:xfrm>
              <a:off x="7550929" y="2394842"/>
              <a:ext cx="0" cy="144229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  <p:sp>
          <p:nvSpPr>
            <p:cNvPr id="213" name="Line 37"/>
            <p:cNvSpPr>
              <a:spLocks noChangeShapeType="1"/>
            </p:cNvSpPr>
            <p:nvPr/>
          </p:nvSpPr>
          <p:spPr bwMode="auto">
            <a:xfrm>
              <a:off x="7766972" y="2394842"/>
              <a:ext cx="0" cy="144229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  <p:sp>
          <p:nvSpPr>
            <p:cNvPr id="214" name="Line 38"/>
            <p:cNvSpPr>
              <a:spLocks noChangeShapeType="1"/>
            </p:cNvSpPr>
            <p:nvPr/>
          </p:nvSpPr>
          <p:spPr bwMode="auto">
            <a:xfrm>
              <a:off x="7983014" y="2394842"/>
              <a:ext cx="0" cy="144229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  <p:sp>
          <p:nvSpPr>
            <p:cNvPr id="215" name="Line 19"/>
            <p:cNvSpPr>
              <a:spLocks noChangeShapeType="1"/>
            </p:cNvSpPr>
            <p:nvPr/>
          </p:nvSpPr>
          <p:spPr bwMode="auto">
            <a:xfrm>
              <a:off x="3878210" y="2394842"/>
              <a:ext cx="0" cy="144229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  <p:sp>
          <p:nvSpPr>
            <p:cNvPr id="216" name="Line 19"/>
            <p:cNvSpPr>
              <a:spLocks noChangeShapeType="1"/>
            </p:cNvSpPr>
            <p:nvPr/>
          </p:nvSpPr>
          <p:spPr bwMode="auto">
            <a:xfrm>
              <a:off x="6038633" y="2394842"/>
              <a:ext cx="0" cy="144229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  <p:sp>
          <p:nvSpPr>
            <p:cNvPr id="217" name="Line 19"/>
            <p:cNvSpPr>
              <a:spLocks noChangeShapeType="1"/>
            </p:cNvSpPr>
            <p:nvPr/>
          </p:nvSpPr>
          <p:spPr bwMode="auto">
            <a:xfrm>
              <a:off x="8199056" y="2394842"/>
              <a:ext cx="0" cy="144229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  <p:sp>
          <p:nvSpPr>
            <p:cNvPr id="218" name="Line 19"/>
            <p:cNvSpPr>
              <a:spLocks noChangeShapeType="1"/>
            </p:cNvSpPr>
            <p:nvPr/>
          </p:nvSpPr>
          <p:spPr bwMode="auto">
            <a:xfrm>
              <a:off x="1717787" y="2394842"/>
              <a:ext cx="0" cy="144229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  <p:sp>
          <p:nvSpPr>
            <p:cNvPr id="219" name="Text Box 42"/>
            <p:cNvSpPr txBox="1">
              <a:spLocks noChangeArrowheads="1"/>
            </p:cNvSpPr>
            <p:nvPr/>
          </p:nvSpPr>
          <p:spPr bwMode="auto">
            <a:xfrm>
              <a:off x="2546411" y="2517550"/>
              <a:ext cx="503176" cy="3661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altLang="ja-JP" sz="1800" kern="0" dirty="0">
                  <a:solidFill>
                    <a:srgbClr val="000000"/>
                  </a:solidFill>
                  <a:latin typeface="+mj-ea"/>
                  <a:ea typeface="+mj-ea"/>
                </a:rPr>
                <a:t>50</a:t>
              </a:r>
            </a:p>
          </p:txBody>
        </p:sp>
        <p:sp>
          <p:nvSpPr>
            <p:cNvPr id="220" name="Text Box 42"/>
            <p:cNvSpPr txBox="1">
              <a:spLocks noChangeArrowheads="1"/>
            </p:cNvSpPr>
            <p:nvPr/>
          </p:nvSpPr>
          <p:spPr bwMode="auto">
            <a:xfrm>
              <a:off x="3655194" y="2530229"/>
              <a:ext cx="503176" cy="3661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altLang="ja-JP" sz="1800" kern="0" dirty="0">
                  <a:solidFill>
                    <a:srgbClr val="000000"/>
                  </a:solidFill>
                  <a:latin typeface="+mj-ea"/>
                  <a:ea typeface="+mj-ea"/>
                </a:rPr>
                <a:t>55</a:t>
              </a:r>
            </a:p>
          </p:txBody>
        </p:sp>
        <p:sp>
          <p:nvSpPr>
            <p:cNvPr id="221" name="Text Box 42"/>
            <p:cNvSpPr txBox="1">
              <a:spLocks noChangeArrowheads="1"/>
            </p:cNvSpPr>
            <p:nvPr/>
          </p:nvSpPr>
          <p:spPr bwMode="auto">
            <a:xfrm>
              <a:off x="4738610" y="2534965"/>
              <a:ext cx="503176" cy="3661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altLang="ja-JP" sz="1800" kern="0" dirty="0">
                  <a:solidFill>
                    <a:srgbClr val="000000"/>
                  </a:solidFill>
                  <a:latin typeface="+mj-ea"/>
                  <a:ea typeface="+mj-ea"/>
                </a:rPr>
                <a:t>60</a:t>
              </a:r>
            </a:p>
          </p:txBody>
        </p:sp>
        <p:sp>
          <p:nvSpPr>
            <p:cNvPr id="222" name="Text Box 42"/>
            <p:cNvSpPr txBox="1">
              <a:spLocks noChangeArrowheads="1"/>
            </p:cNvSpPr>
            <p:nvPr/>
          </p:nvSpPr>
          <p:spPr bwMode="auto">
            <a:xfrm>
              <a:off x="5828345" y="2517550"/>
              <a:ext cx="503176" cy="3661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altLang="ja-JP" sz="1800" kern="0" dirty="0">
                  <a:solidFill>
                    <a:srgbClr val="000000"/>
                  </a:solidFill>
                  <a:latin typeface="+mj-ea"/>
                  <a:ea typeface="+mj-ea"/>
                </a:rPr>
                <a:t>65</a:t>
              </a:r>
            </a:p>
          </p:txBody>
        </p:sp>
        <p:sp>
          <p:nvSpPr>
            <p:cNvPr id="223" name="Text Box 42"/>
            <p:cNvSpPr txBox="1">
              <a:spLocks noChangeArrowheads="1"/>
            </p:cNvSpPr>
            <p:nvPr/>
          </p:nvSpPr>
          <p:spPr bwMode="auto">
            <a:xfrm>
              <a:off x="6895828" y="2530228"/>
              <a:ext cx="503176" cy="3661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altLang="ja-JP" sz="1800" kern="0" dirty="0">
                  <a:solidFill>
                    <a:srgbClr val="000000"/>
                  </a:solidFill>
                  <a:latin typeface="+mj-ea"/>
                  <a:ea typeface="+mj-ea"/>
                </a:rPr>
                <a:t>70</a:t>
              </a:r>
            </a:p>
          </p:txBody>
        </p:sp>
        <p:sp>
          <p:nvSpPr>
            <p:cNvPr id="224" name="Text Box 42"/>
            <p:cNvSpPr txBox="1">
              <a:spLocks noChangeArrowheads="1"/>
            </p:cNvSpPr>
            <p:nvPr/>
          </p:nvSpPr>
          <p:spPr bwMode="auto">
            <a:xfrm>
              <a:off x="7983014" y="2530228"/>
              <a:ext cx="503176" cy="3661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altLang="ja-JP" sz="1800" kern="0" dirty="0">
                  <a:solidFill>
                    <a:srgbClr val="000000"/>
                  </a:solidFill>
                  <a:latin typeface="+mj-ea"/>
                  <a:ea typeface="+mj-ea"/>
                </a:rPr>
                <a:t>75</a:t>
              </a:r>
            </a:p>
          </p:txBody>
        </p:sp>
        <p:sp>
          <p:nvSpPr>
            <p:cNvPr id="225" name="Line 15"/>
            <p:cNvSpPr>
              <a:spLocks noChangeShapeType="1"/>
            </p:cNvSpPr>
            <p:nvPr/>
          </p:nvSpPr>
          <p:spPr bwMode="auto">
            <a:xfrm>
              <a:off x="3879321" y="2349424"/>
              <a:ext cx="0" cy="228229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  <p:sp>
          <p:nvSpPr>
            <p:cNvPr id="226" name="Line 15"/>
            <p:cNvSpPr>
              <a:spLocks noChangeShapeType="1"/>
            </p:cNvSpPr>
            <p:nvPr/>
          </p:nvSpPr>
          <p:spPr bwMode="auto">
            <a:xfrm>
              <a:off x="6042151" y="2349424"/>
              <a:ext cx="0" cy="228229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  <p:sp>
          <p:nvSpPr>
            <p:cNvPr id="227" name="Line 15"/>
            <p:cNvSpPr>
              <a:spLocks noChangeShapeType="1"/>
            </p:cNvSpPr>
            <p:nvPr/>
          </p:nvSpPr>
          <p:spPr bwMode="auto">
            <a:xfrm>
              <a:off x="8199056" y="2348880"/>
              <a:ext cx="0" cy="228229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  <p:sp>
          <p:nvSpPr>
            <p:cNvPr id="228" name="Line 15"/>
            <p:cNvSpPr>
              <a:spLocks noChangeShapeType="1"/>
            </p:cNvSpPr>
            <p:nvPr/>
          </p:nvSpPr>
          <p:spPr bwMode="auto">
            <a:xfrm>
              <a:off x="1717787" y="2366760"/>
              <a:ext cx="0" cy="228229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  <p:sp>
          <p:nvSpPr>
            <p:cNvPr id="229" name="Text Box 42"/>
            <p:cNvSpPr txBox="1">
              <a:spLocks noChangeArrowheads="1"/>
            </p:cNvSpPr>
            <p:nvPr/>
          </p:nvSpPr>
          <p:spPr bwMode="auto">
            <a:xfrm>
              <a:off x="8273376" y="2488202"/>
              <a:ext cx="701573" cy="3693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en-US" altLang="ja-JP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50" charset="-128"/>
                </a:rPr>
                <a:t>(</a:t>
              </a:r>
              <a:r>
                <a:rPr kumimoji="1" lang="ja-JP" altLang="en-US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50" charset="-128"/>
                </a:rPr>
                <a:t>回</a:t>
              </a:r>
              <a:r>
                <a:rPr kumimoji="1" lang="en-US" altLang="ja-JP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50" charset="-128"/>
                </a:rPr>
                <a:t>)</a:t>
              </a:r>
            </a:p>
          </p:txBody>
        </p:sp>
        <p:sp>
          <p:nvSpPr>
            <p:cNvPr id="230" name="Line 11"/>
            <p:cNvSpPr>
              <a:spLocks noChangeShapeType="1"/>
            </p:cNvSpPr>
            <p:nvPr/>
          </p:nvSpPr>
          <p:spPr bwMode="auto">
            <a:xfrm>
              <a:off x="842346" y="2380094"/>
              <a:ext cx="0" cy="144229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  <p:sp>
          <p:nvSpPr>
            <p:cNvPr id="231" name="Line 12"/>
            <p:cNvSpPr>
              <a:spLocks noChangeShapeType="1"/>
            </p:cNvSpPr>
            <p:nvPr/>
          </p:nvSpPr>
          <p:spPr bwMode="auto">
            <a:xfrm>
              <a:off x="1058388" y="2380094"/>
              <a:ext cx="0" cy="144229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  <p:sp>
          <p:nvSpPr>
            <p:cNvPr id="232" name="Line 13"/>
            <p:cNvSpPr>
              <a:spLocks noChangeShapeType="1"/>
            </p:cNvSpPr>
            <p:nvPr/>
          </p:nvSpPr>
          <p:spPr bwMode="auto">
            <a:xfrm>
              <a:off x="1274430" y="2380094"/>
              <a:ext cx="0" cy="144229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  <p:sp>
          <p:nvSpPr>
            <p:cNvPr id="233" name="Line 14"/>
            <p:cNvSpPr>
              <a:spLocks noChangeShapeType="1"/>
            </p:cNvSpPr>
            <p:nvPr/>
          </p:nvSpPr>
          <p:spPr bwMode="auto">
            <a:xfrm>
              <a:off x="1490472" y="2380094"/>
              <a:ext cx="0" cy="144229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  <p:sp>
          <p:nvSpPr>
            <p:cNvPr id="234" name="Line 15"/>
            <p:cNvSpPr>
              <a:spLocks noChangeShapeType="1"/>
            </p:cNvSpPr>
            <p:nvPr/>
          </p:nvSpPr>
          <p:spPr bwMode="auto">
            <a:xfrm>
              <a:off x="626303" y="2352012"/>
              <a:ext cx="0" cy="228229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  <p:sp>
          <p:nvSpPr>
            <p:cNvPr id="235" name="Text Box 42"/>
            <p:cNvSpPr txBox="1">
              <a:spLocks noChangeArrowheads="1"/>
            </p:cNvSpPr>
            <p:nvPr/>
          </p:nvSpPr>
          <p:spPr bwMode="auto">
            <a:xfrm>
              <a:off x="380011" y="2551127"/>
              <a:ext cx="503176" cy="3661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altLang="ja-JP" sz="1800" kern="0" dirty="0">
                  <a:solidFill>
                    <a:srgbClr val="000000"/>
                  </a:solidFill>
                  <a:latin typeface="+mj-ea"/>
                  <a:ea typeface="+mj-ea"/>
                </a:rPr>
                <a:t>40</a:t>
              </a:r>
            </a:p>
          </p:txBody>
        </p:sp>
      </p:grpSp>
      <p:sp>
        <p:nvSpPr>
          <p:cNvPr id="251" name="正方形/長方形 250"/>
          <p:cNvSpPr/>
          <p:nvPr/>
        </p:nvSpPr>
        <p:spPr>
          <a:xfrm>
            <a:off x="336873" y="1910012"/>
            <a:ext cx="125707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ja-JP" altLang="en-US" sz="1600" dirty="0" smtClean="0"/>
              <a:t>１組の</a:t>
            </a:r>
            <a:endParaRPr lang="en-US" altLang="ja-JP" sz="1600" dirty="0" smtClean="0"/>
          </a:p>
          <a:p>
            <a:pPr algn="ctr"/>
            <a:r>
              <a:rPr lang="ja-JP" altLang="en-US" sz="1600" dirty="0" smtClean="0"/>
              <a:t>ドットプロット</a:t>
            </a:r>
            <a:endParaRPr lang="ja-JP" altLang="en-US" sz="1600" dirty="0"/>
          </a:p>
        </p:txBody>
      </p:sp>
      <p:sp>
        <p:nvSpPr>
          <p:cNvPr id="252" name="正方形/長方形 251"/>
          <p:cNvSpPr/>
          <p:nvPr/>
        </p:nvSpPr>
        <p:spPr>
          <a:xfrm>
            <a:off x="317962" y="3058901"/>
            <a:ext cx="125707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ja-JP" altLang="en-US" sz="1600" dirty="0" smtClean="0"/>
              <a:t>２組の</a:t>
            </a:r>
            <a:endParaRPr lang="en-US" altLang="ja-JP" sz="1600" dirty="0" smtClean="0"/>
          </a:p>
          <a:p>
            <a:pPr algn="ctr"/>
            <a:r>
              <a:rPr lang="ja-JP" altLang="en-US" sz="1600" dirty="0" smtClean="0"/>
              <a:t>ドットプロット</a:t>
            </a:r>
            <a:endParaRPr lang="ja-JP" altLang="en-US" sz="1600" dirty="0"/>
          </a:p>
        </p:txBody>
      </p:sp>
      <p:sp>
        <p:nvSpPr>
          <p:cNvPr id="253" name="正方形/長方形 252"/>
          <p:cNvSpPr/>
          <p:nvPr/>
        </p:nvSpPr>
        <p:spPr>
          <a:xfrm>
            <a:off x="372959" y="4128667"/>
            <a:ext cx="125707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ja-JP" altLang="en-US" sz="1600" dirty="0" smtClean="0"/>
              <a:t>３組の</a:t>
            </a:r>
            <a:endParaRPr lang="en-US" altLang="ja-JP" sz="1600" dirty="0" smtClean="0"/>
          </a:p>
          <a:p>
            <a:pPr algn="ctr"/>
            <a:r>
              <a:rPr lang="ja-JP" altLang="en-US" sz="1600" dirty="0" smtClean="0"/>
              <a:t>ドットプロット</a:t>
            </a:r>
            <a:endParaRPr lang="ja-JP" altLang="en-US" sz="1600" dirty="0"/>
          </a:p>
        </p:txBody>
      </p:sp>
      <p:graphicFrame>
        <p:nvGraphicFramePr>
          <p:cNvPr id="254" name="表 25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22228948"/>
              </p:ext>
            </p:extLst>
          </p:nvPr>
        </p:nvGraphicFramePr>
        <p:xfrm>
          <a:off x="537447" y="1732054"/>
          <a:ext cx="864000" cy="4267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64000"/>
              </a:tblGrid>
              <a:tr h="288000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400" b="0" dirty="0" smtClean="0">
                          <a:solidFill>
                            <a:schemeClr val="tx1"/>
                          </a:solidFill>
                        </a:rPr>
                        <a:t>①５４</a:t>
                      </a:r>
                      <a:endParaRPr kumimoji="1" lang="ja-JP" altLang="en-US" sz="14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88000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400" b="0" dirty="0" smtClean="0">
                          <a:solidFill>
                            <a:schemeClr val="tx1"/>
                          </a:solidFill>
                        </a:rPr>
                        <a:t>②５５</a:t>
                      </a:r>
                      <a:endParaRPr kumimoji="1" lang="ja-JP" altLang="en-US" sz="14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88000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400" b="0" dirty="0" smtClean="0">
                          <a:solidFill>
                            <a:schemeClr val="tx1"/>
                          </a:solidFill>
                        </a:rPr>
                        <a:t>③５３</a:t>
                      </a:r>
                      <a:endParaRPr kumimoji="1" lang="ja-JP" altLang="en-US" sz="14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88000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400" b="0" dirty="0" smtClean="0">
                          <a:solidFill>
                            <a:schemeClr val="tx1"/>
                          </a:solidFill>
                        </a:rPr>
                        <a:t>④５６</a:t>
                      </a:r>
                      <a:endParaRPr kumimoji="1" lang="ja-JP" altLang="en-US" sz="14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88000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400" b="0" dirty="0" smtClean="0">
                          <a:solidFill>
                            <a:schemeClr val="tx1"/>
                          </a:solidFill>
                        </a:rPr>
                        <a:t>⑤６５</a:t>
                      </a:r>
                      <a:endParaRPr kumimoji="1" lang="ja-JP" altLang="en-US" sz="14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88000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400" b="0" dirty="0" smtClean="0">
                          <a:solidFill>
                            <a:schemeClr val="tx1"/>
                          </a:solidFill>
                        </a:rPr>
                        <a:t>⑥６５</a:t>
                      </a:r>
                      <a:endParaRPr kumimoji="1" lang="ja-JP" altLang="en-US" sz="14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88000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400" b="0" dirty="0" smtClean="0">
                          <a:solidFill>
                            <a:schemeClr val="tx1"/>
                          </a:solidFill>
                        </a:rPr>
                        <a:t>⑦７０</a:t>
                      </a:r>
                      <a:endParaRPr kumimoji="1" lang="ja-JP" altLang="en-US" sz="14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88000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400" b="0" dirty="0" smtClean="0">
                          <a:solidFill>
                            <a:schemeClr val="tx1"/>
                          </a:solidFill>
                        </a:rPr>
                        <a:t>⑧６７</a:t>
                      </a:r>
                      <a:endParaRPr kumimoji="1" lang="ja-JP" altLang="en-US" sz="14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88000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400" b="0" dirty="0" smtClean="0">
                          <a:solidFill>
                            <a:schemeClr val="tx1"/>
                          </a:solidFill>
                        </a:rPr>
                        <a:t>⑨６８</a:t>
                      </a:r>
                      <a:endParaRPr kumimoji="1" lang="ja-JP" altLang="en-US" sz="14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88000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400" b="0" dirty="0" smtClean="0">
                          <a:solidFill>
                            <a:schemeClr val="tx1"/>
                          </a:solidFill>
                        </a:rPr>
                        <a:t>⑩７０</a:t>
                      </a:r>
                      <a:endParaRPr kumimoji="1" lang="ja-JP" altLang="en-US" sz="14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88000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400" b="0" dirty="0" smtClean="0">
                          <a:solidFill>
                            <a:schemeClr val="tx1"/>
                          </a:solidFill>
                        </a:rPr>
                        <a:t>⑪５６</a:t>
                      </a:r>
                      <a:endParaRPr kumimoji="1" lang="ja-JP" altLang="en-US" sz="14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88000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400" b="0" dirty="0" smtClean="0">
                          <a:solidFill>
                            <a:schemeClr val="tx1"/>
                          </a:solidFill>
                        </a:rPr>
                        <a:t>⑫５６</a:t>
                      </a:r>
                      <a:endParaRPr kumimoji="1" lang="ja-JP" altLang="en-US" sz="14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88000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400" b="0" dirty="0" smtClean="0">
                          <a:solidFill>
                            <a:schemeClr val="tx1"/>
                          </a:solidFill>
                        </a:rPr>
                        <a:t>⑬７１</a:t>
                      </a:r>
                      <a:endParaRPr kumimoji="1" lang="ja-JP" altLang="en-US" sz="14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88000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400" b="0" dirty="0" smtClean="0">
                          <a:solidFill>
                            <a:schemeClr val="tx1"/>
                          </a:solidFill>
                        </a:rPr>
                        <a:t>⑭６７</a:t>
                      </a:r>
                      <a:endParaRPr kumimoji="1" lang="ja-JP" altLang="en-US" sz="14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255" name="正方形/長方形 254"/>
          <p:cNvSpPr/>
          <p:nvPr/>
        </p:nvSpPr>
        <p:spPr>
          <a:xfrm>
            <a:off x="4164045" y="3284985"/>
            <a:ext cx="364202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ja-JP" altLang="en-US" sz="1400" b="1" dirty="0" smtClean="0">
                <a:solidFill>
                  <a:srgbClr val="000000"/>
                </a:solidFill>
                <a:latin typeface="Arial"/>
                <a:ea typeface="ＭＳ Ｐゴシック"/>
              </a:rPr>
              <a:t>①</a:t>
            </a:r>
            <a:endParaRPr lang="ja-JP" altLang="en-US" sz="1400" b="1" dirty="0">
              <a:solidFill>
                <a:srgbClr val="000000"/>
              </a:solidFill>
              <a:latin typeface="Arial"/>
              <a:ea typeface="ＭＳ Ｐゴシック"/>
            </a:endParaRPr>
          </a:p>
        </p:txBody>
      </p:sp>
      <p:sp>
        <p:nvSpPr>
          <p:cNvPr id="256" name="正方形/長方形 255"/>
          <p:cNvSpPr/>
          <p:nvPr/>
        </p:nvSpPr>
        <p:spPr>
          <a:xfrm>
            <a:off x="4354269" y="3284984"/>
            <a:ext cx="364203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ja-JP" altLang="en-US" sz="1400" b="1" dirty="0" smtClean="0">
                <a:solidFill>
                  <a:srgbClr val="000000"/>
                </a:solidFill>
                <a:latin typeface="Arial"/>
                <a:ea typeface="ＭＳ Ｐゴシック"/>
              </a:rPr>
              <a:t>②</a:t>
            </a:r>
            <a:endParaRPr lang="ja-JP" altLang="en-US" sz="1400" b="1" dirty="0">
              <a:solidFill>
                <a:srgbClr val="000000"/>
              </a:solidFill>
              <a:latin typeface="Arial"/>
              <a:ea typeface="ＭＳ Ｐゴシック"/>
            </a:endParaRPr>
          </a:p>
        </p:txBody>
      </p:sp>
      <p:sp>
        <p:nvSpPr>
          <p:cNvPr id="257" name="正方形/長方形 256"/>
          <p:cNvSpPr/>
          <p:nvPr/>
        </p:nvSpPr>
        <p:spPr>
          <a:xfrm>
            <a:off x="3973979" y="3285793"/>
            <a:ext cx="364203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ja-JP" altLang="en-US" sz="1400" b="1" dirty="0" smtClean="0">
                <a:solidFill>
                  <a:srgbClr val="000000"/>
                </a:solidFill>
                <a:latin typeface="Arial"/>
                <a:ea typeface="ＭＳ Ｐゴシック"/>
              </a:rPr>
              <a:t>③</a:t>
            </a:r>
            <a:endParaRPr lang="ja-JP" altLang="en-US" sz="1400" b="1" dirty="0">
              <a:solidFill>
                <a:srgbClr val="000000"/>
              </a:solidFill>
              <a:latin typeface="Arial"/>
              <a:ea typeface="ＭＳ Ｐゴシック"/>
            </a:endParaRPr>
          </a:p>
        </p:txBody>
      </p:sp>
      <p:sp>
        <p:nvSpPr>
          <p:cNvPr id="258" name="正方形/長方形 257"/>
          <p:cNvSpPr/>
          <p:nvPr/>
        </p:nvSpPr>
        <p:spPr>
          <a:xfrm>
            <a:off x="4545655" y="3284626"/>
            <a:ext cx="364203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ja-JP" altLang="en-US" sz="1400" b="1" dirty="0" smtClean="0">
                <a:solidFill>
                  <a:srgbClr val="000000"/>
                </a:solidFill>
                <a:latin typeface="Arial"/>
                <a:ea typeface="ＭＳ Ｐゴシック"/>
              </a:rPr>
              <a:t>④</a:t>
            </a:r>
            <a:endParaRPr lang="ja-JP" altLang="en-US" sz="1400" b="1" dirty="0">
              <a:solidFill>
                <a:srgbClr val="000000"/>
              </a:solidFill>
              <a:latin typeface="Arial"/>
              <a:ea typeface="ＭＳ Ｐゴシック"/>
            </a:endParaRPr>
          </a:p>
        </p:txBody>
      </p:sp>
      <p:sp>
        <p:nvSpPr>
          <p:cNvPr id="259" name="正方形/長方形 258"/>
          <p:cNvSpPr/>
          <p:nvPr/>
        </p:nvSpPr>
        <p:spPr>
          <a:xfrm>
            <a:off x="6244427" y="3287707"/>
            <a:ext cx="364203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ja-JP" altLang="en-US" sz="1400" b="1" dirty="0" smtClean="0">
                <a:solidFill>
                  <a:srgbClr val="000000"/>
                </a:solidFill>
                <a:latin typeface="Arial"/>
                <a:ea typeface="ＭＳ Ｐゴシック"/>
              </a:rPr>
              <a:t>⑤</a:t>
            </a:r>
            <a:endParaRPr lang="ja-JP" altLang="en-US" sz="1400" b="1" dirty="0">
              <a:solidFill>
                <a:srgbClr val="000000"/>
              </a:solidFill>
              <a:latin typeface="Arial"/>
              <a:ea typeface="ＭＳ Ｐゴシック"/>
            </a:endParaRPr>
          </a:p>
        </p:txBody>
      </p:sp>
      <p:sp>
        <p:nvSpPr>
          <p:cNvPr id="260" name="正方形/長方形 259"/>
          <p:cNvSpPr/>
          <p:nvPr/>
        </p:nvSpPr>
        <p:spPr>
          <a:xfrm>
            <a:off x="6244437" y="3098522"/>
            <a:ext cx="364203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ja-JP" altLang="en-US" sz="1400" b="1" dirty="0" smtClean="0">
                <a:solidFill>
                  <a:srgbClr val="000000"/>
                </a:solidFill>
                <a:latin typeface="Arial"/>
                <a:ea typeface="ＭＳ Ｐゴシック"/>
              </a:rPr>
              <a:t>⑥</a:t>
            </a:r>
            <a:endParaRPr lang="ja-JP" altLang="en-US" sz="1400" b="1" dirty="0">
              <a:solidFill>
                <a:srgbClr val="000000"/>
              </a:solidFill>
              <a:latin typeface="Arial"/>
              <a:ea typeface="ＭＳ Ｐゴシック"/>
            </a:endParaRPr>
          </a:p>
        </p:txBody>
      </p:sp>
      <p:sp>
        <p:nvSpPr>
          <p:cNvPr id="261" name="正方形/長方形 260"/>
          <p:cNvSpPr/>
          <p:nvPr/>
        </p:nvSpPr>
        <p:spPr>
          <a:xfrm>
            <a:off x="7188478" y="3278904"/>
            <a:ext cx="364203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ja-JP" altLang="en-US" sz="1400" b="1" dirty="0" smtClean="0">
                <a:solidFill>
                  <a:srgbClr val="000000"/>
                </a:solidFill>
                <a:latin typeface="Arial"/>
                <a:ea typeface="ＭＳ Ｐゴシック"/>
              </a:rPr>
              <a:t>⑦</a:t>
            </a:r>
            <a:endParaRPr lang="ja-JP" altLang="en-US" sz="1400" b="1" dirty="0">
              <a:solidFill>
                <a:srgbClr val="000000"/>
              </a:solidFill>
              <a:latin typeface="Arial"/>
              <a:ea typeface="ＭＳ Ｐゴシック"/>
            </a:endParaRPr>
          </a:p>
        </p:txBody>
      </p:sp>
      <p:sp>
        <p:nvSpPr>
          <p:cNvPr id="262" name="正方形/長方形 261"/>
          <p:cNvSpPr/>
          <p:nvPr/>
        </p:nvSpPr>
        <p:spPr>
          <a:xfrm>
            <a:off x="6617514" y="3287707"/>
            <a:ext cx="364203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ja-JP" altLang="en-US" sz="1400" b="1" dirty="0" smtClean="0">
                <a:solidFill>
                  <a:srgbClr val="000000"/>
                </a:solidFill>
                <a:latin typeface="Arial"/>
                <a:ea typeface="ＭＳ Ｐゴシック"/>
              </a:rPr>
              <a:t>⑧</a:t>
            </a:r>
            <a:endParaRPr lang="ja-JP" altLang="en-US" sz="1400" b="1" dirty="0">
              <a:solidFill>
                <a:srgbClr val="000000"/>
              </a:solidFill>
              <a:latin typeface="Arial"/>
              <a:ea typeface="ＭＳ Ｐゴシック"/>
            </a:endParaRPr>
          </a:p>
        </p:txBody>
      </p:sp>
      <p:sp>
        <p:nvSpPr>
          <p:cNvPr id="263" name="正方形/長方形 262"/>
          <p:cNvSpPr/>
          <p:nvPr/>
        </p:nvSpPr>
        <p:spPr>
          <a:xfrm>
            <a:off x="6818057" y="3278904"/>
            <a:ext cx="364203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ja-JP" altLang="en-US" sz="1400" b="1" dirty="0" smtClean="0">
                <a:solidFill>
                  <a:srgbClr val="000000"/>
                </a:solidFill>
                <a:latin typeface="Arial"/>
                <a:ea typeface="ＭＳ Ｐゴシック"/>
              </a:rPr>
              <a:t>⑨</a:t>
            </a:r>
            <a:endParaRPr lang="ja-JP" altLang="en-US" sz="1400" b="1" dirty="0">
              <a:solidFill>
                <a:srgbClr val="000000"/>
              </a:solidFill>
              <a:latin typeface="Arial"/>
              <a:ea typeface="ＭＳ Ｐゴシック"/>
            </a:endParaRPr>
          </a:p>
        </p:txBody>
      </p:sp>
      <p:sp>
        <p:nvSpPr>
          <p:cNvPr id="264" name="正方形/長方形 263"/>
          <p:cNvSpPr/>
          <p:nvPr/>
        </p:nvSpPr>
        <p:spPr>
          <a:xfrm>
            <a:off x="7188478" y="3098522"/>
            <a:ext cx="364202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ja-JP" altLang="en-US" sz="1400" b="1" dirty="0" smtClean="0">
                <a:solidFill>
                  <a:srgbClr val="000000"/>
                </a:solidFill>
                <a:latin typeface="Arial"/>
                <a:ea typeface="ＭＳ Ｐゴシック"/>
              </a:rPr>
              <a:t>⑩</a:t>
            </a:r>
            <a:endParaRPr lang="ja-JP" altLang="en-US" sz="1400" b="1" dirty="0">
              <a:solidFill>
                <a:srgbClr val="000000"/>
              </a:solidFill>
              <a:latin typeface="Arial"/>
              <a:ea typeface="ＭＳ Ｐゴシック"/>
            </a:endParaRPr>
          </a:p>
        </p:txBody>
      </p:sp>
      <p:sp>
        <p:nvSpPr>
          <p:cNvPr id="265" name="正方形/長方形 264"/>
          <p:cNvSpPr/>
          <p:nvPr/>
        </p:nvSpPr>
        <p:spPr>
          <a:xfrm>
            <a:off x="4549866" y="3098522"/>
            <a:ext cx="364202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ja-JP" altLang="en-US" sz="1400" b="1" dirty="0" smtClean="0">
                <a:solidFill>
                  <a:srgbClr val="000000"/>
                </a:solidFill>
                <a:latin typeface="Arial"/>
                <a:ea typeface="ＭＳ Ｐゴシック"/>
              </a:rPr>
              <a:t>⑪</a:t>
            </a:r>
            <a:endParaRPr lang="ja-JP" altLang="en-US" sz="1400" b="1" dirty="0">
              <a:solidFill>
                <a:srgbClr val="000000"/>
              </a:solidFill>
              <a:latin typeface="Arial"/>
              <a:ea typeface="ＭＳ Ｐゴシック"/>
            </a:endParaRPr>
          </a:p>
        </p:txBody>
      </p:sp>
      <p:sp>
        <p:nvSpPr>
          <p:cNvPr id="266" name="正方形/長方形 265"/>
          <p:cNvSpPr/>
          <p:nvPr/>
        </p:nvSpPr>
        <p:spPr>
          <a:xfrm>
            <a:off x="4549865" y="2909837"/>
            <a:ext cx="364202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ja-JP" altLang="en-US" sz="1400" b="1" dirty="0" smtClean="0">
                <a:solidFill>
                  <a:srgbClr val="000000"/>
                </a:solidFill>
                <a:latin typeface="Arial"/>
                <a:ea typeface="ＭＳ Ｐゴシック"/>
              </a:rPr>
              <a:t>⑫</a:t>
            </a:r>
            <a:endParaRPr lang="ja-JP" altLang="en-US" sz="1400" b="1" dirty="0">
              <a:solidFill>
                <a:srgbClr val="000000"/>
              </a:solidFill>
              <a:latin typeface="Arial"/>
              <a:ea typeface="ＭＳ Ｐゴシック"/>
            </a:endParaRPr>
          </a:p>
        </p:txBody>
      </p:sp>
      <p:sp>
        <p:nvSpPr>
          <p:cNvPr id="267" name="正方形/長方形 266"/>
          <p:cNvSpPr/>
          <p:nvPr/>
        </p:nvSpPr>
        <p:spPr>
          <a:xfrm>
            <a:off x="7387706" y="3290479"/>
            <a:ext cx="364202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ja-JP" altLang="en-US" sz="1400" b="1" dirty="0" smtClean="0">
                <a:solidFill>
                  <a:srgbClr val="000000"/>
                </a:solidFill>
                <a:latin typeface="Arial"/>
                <a:ea typeface="ＭＳ Ｐゴシック"/>
              </a:rPr>
              <a:t>⑬</a:t>
            </a:r>
            <a:endParaRPr lang="ja-JP" altLang="en-US" sz="1400" b="1" dirty="0">
              <a:solidFill>
                <a:srgbClr val="000000"/>
              </a:solidFill>
              <a:latin typeface="Arial"/>
              <a:ea typeface="ＭＳ Ｐゴシック"/>
            </a:endParaRPr>
          </a:p>
        </p:txBody>
      </p:sp>
      <p:sp>
        <p:nvSpPr>
          <p:cNvPr id="268" name="正方形/長方形 267"/>
          <p:cNvSpPr/>
          <p:nvPr/>
        </p:nvSpPr>
        <p:spPr>
          <a:xfrm>
            <a:off x="6626229" y="3098522"/>
            <a:ext cx="364202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ja-JP" altLang="en-US" sz="1400" b="1" dirty="0" smtClean="0">
                <a:solidFill>
                  <a:srgbClr val="000000"/>
                </a:solidFill>
                <a:latin typeface="Arial"/>
                <a:ea typeface="ＭＳ Ｐゴシック"/>
              </a:rPr>
              <a:t>⑭</a:t>
            </a:r>
            <a:endParaRPr lang="ja-JP" altLang="en-US" sz="1400" b="1" dirty="0">
              <a:solidFill>
                <a:srgbClr val="000000"/>
              </a:solidFill>
              <a:latin typeface="Arial"/>
              <a:ea typeface="ＭＳ Ｐゴシック"/>
            </a:endParaRPr>
          </a:p>
        </p:txBody>
      </p:sp>
      <p:sp>
        <p:nvSpPr>
          <p:cNvPr id="269" name="テキスト ボックス 268"/>
          <p:cNvSpPr txBox="1"/>
          <p:nvPr/>
        </p:nvSpPr>
        <p:spPr>
          <a:xfrm>
            <a:off x="1071550" y="1700808"/>
            <a:ext cx="4627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800" dirty="0" smtClean="0"/>
              <a:t>✓</a:t>
            </a:r>
            <a:endParaRPr kumimoji="1" lang="ja-JP" altLang="en-US" sz="1800" dirty="0"/>
          </a:p>
        </p:txBody>
      </p:sp>
      <p:sp>
        <p:nvSpPr>
          <p:cNvPr id="270" name="テキスト ボックス 269"/>
          <p:cNvSpPr txBox="1"/>
          <p:nvPr/>
        </p:nvSpPr>
        <p:spPr>
          <a:xfrm>
            <a:off x="1071550" y="2005784"/>
            <a:ext cx="4627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800" dirty="0" smtClean="0"/>
              <a:t>✓</a:t>
            </a:r>
            <a:endParaRPr kumimoji="1" lang="ja-JP" altLang="en-US" sz="1800" dirty="0"/>
          </a:p>
        </p:txBody>
      </p:sp>
      <p:sp>
        <p:nvSpPr>
          <p:cNvPr id="271" name="テキスト ボックス 270"/>
          <p:cNvSpPr txBox="1"/>
          <p:nvPr/>
        </p:nvSpPr>
        <p:spPr>
          <a:xfrm>
            <a:off x="1071550" y="2310760"/>
            <a:ext cx="4627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800" dirty="0" smtClean="0"/>
              <a:t>✓</a:t>
            </a:r>
            <a:endParaRPr kumimoji="1" lang="ja-JP" altLang="en-US" sz="1800" dirty="0"/>
          </a:p>
        </p:txBody>
      </p:sp>
      <p:sp>
        <p:nvSpPr>
          <p:cNvPr id="272" name="テキスト ボックス 271"/>
          <p:cNvSpPr txBox="1"/>
          <p:nvPr/>
        </p:nvSpPr>
        <p:spPr>
          <a:xfrm>
            <a:off x="1071550" y="2615736"/>
            <a:ext cx="4627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800" dirty="0" smtClean="0"/>
              <a:t>✓</a:t>
            </a:r>
            <a:endParaRPr kumimoji="1" lang="ja-JP" altLang="en-US" sz="1800" dirty="0"/>
          </a:p>
        </p:txBody>
      </p:sp>
      <p:sp>
        <p:nvSpPr>
          <p:cNvPr id="273" name="テキスト ボックス 272"/>
          <p:cNvSpPr txBox="1"/>
          <p:nvPr/>
        </p:nvSpPr>
        <p:spPr>
          <a:xfrm>
            <a:off x="1071550" y="2920712"/>
            <a:ext cx="4627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800" dirty="0" smtClean="0"/>
              <a:t>✓</a:t>
            </a:r>
            <a:endParaRPr kumimoji="1" lang="ja-JP" altLang="en-US" sz="1800" dirty="0"/>
          </a:p>
        </p:txBody>
      </p:sp>
      <p:sp>
        <p:nvSpPr>
          <p:cNvPr id="274" name="テキスト ボックス 273"/>
          <p:cNvSpPr txBox="1"/>
          <p:nvPr/>
        </p:nvSpPr>
        <p:spPr>
          <a:xfrm>
            <a:off x="1071550" y="3225688"/>
            <a:ext cx="4627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800" dirty="0" smtClean="0"/>
              <a:t>✓</a:t>
            </a:r>
            <a:endParaRPr kumimoji="1" lang="ja-JP" altLang="en-US" sz="1800" dirty="0"/>
          </a:p>
        </p:txBody>
      </p:sp>
      <p:sp>
        <p:nvSpPr>
          <p:cNvPr id="275" name="テキスト ボックス 274"/>
          <p:cNvSpPr txBox="1"/>
          <p:nvPr/>
        </p:nvSpPr>
        <p:spPr>
          <a:xfrm>
            <a:off x="1071550" y="3530664"/>
            <a:ext cx="4627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800" dirty="0" smtClean="0"/>
              <a:t>✓</a:t>
            </a:r>
            <a:endParaRPr kumimoji="1" lang="ja-JP" altLang="en-US" sz="1800" dirty="0"/>
          </a:p>
        </p:txBody>
      </p:sp>
      <p:sp>
        <p:nvSpPr>
          <p:cNvPr id="276" name="テキスト ボックス 275"/>
          <p:cNvSpPr txBox="1"/>
          <p:nvPr/>
        </p:nvSpPr>
        <p:spPr>
          <a:xfrm>
            <a:off x="1071550" y="3835640"/>
            <a:ext cx="4627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800" dirty="0" smtClean="0"/>
              <a:t>✓</a:t>
            </a:r>
            <a:endParaRPr kumimoji="1" lang="ja-JP" altLang="en-US" sz="1800" dirty="0"/>
          </a:p>
        </p:txBody>
      </p:sp>
      <p:sp>
        <p:nvSpPr>
          <p:cNvPr id="277" name="テキスト ボックス 276"/>
          <p:cNvSpPr txBox="1"/>
          <p:nvPr/>
        </p:nvSpPr>
        <p:spPr>
          <a:xfrm>
            <a:off x="1071550" y="4140616"/>
            <a:ext cx="4627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800" dirty="0" smtClean="0"/>
              <a:t>✓</a:t>
            </a:r>
            <a:endParaRPr kumimoji="1" lang="ja-JP" altLang="en-US" sz="1800" dirty="0"/>
          </a:p>
        </p:txBody>
      </p:sp>
      <p:sp>
        <p:nvSpPr>
          <p:cNvPr id="278" name="テキスト ボックス 277"/>
          <p:cNvSpPr txBox="1"/>
          <p:nvPr/>
        </p:nvSpPr>
        <p:spPr>
          <a:xfrm>
            <a:off x="1071550" y="4445592"/>
            <a:ext cx="4627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800" dirty="0" smtClean="0"/>
              <a:t>✓</a:t>
            </a:r>
            <a:endParaRPr kumimoji="1" lang="ja-JP" altLang="en-US" sz="1800" dirty="0"/>
          </a:p>
        </p:txBody>
      </p:sp>
      <p:sp>
        <p:nvSpPr>
          <p:cNvPr id="279" name="テキスト ボックス 278"/>
          <p:cNvSpPr txBox="1"/>
          <p:nvPr/>
        </p:nvSpPr>
        <p:spPr>
          <a:xfrm>
            <a:off x="1071550" y="4750568"/>
            <a:ext cx="4627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800" dirty="0" smtClean="0"/>
              <a:t>✓</a:t>
            </a:r>
            <a:endParaRPr kumimoji="1" lang="ja-JP" altLang="en-US" sz="1800" dirty="0"/>
          </a:p>
        </p:txBody>
      </p:sp>
      <p:sp>
        <p:nvSpPr>
          <p:cNvPr id="280" name="テキスト ボックス 279"/>
          <p:cNvSpPr txBox="1"/>
          <p:nvPr/>
        </p:nvSpPr>
        <p:spPr>
          <a:xfrm>
            <a:off x="1071550" y="5055544"/>
            <a:ext cx="4627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800" dirty="0" smtClean="0"/>
              <a:t>✓</a:t>
            </a:r>
            <a:endParaRPr kumimoji="1" lang="ja-JP" altLang="en-US" sz="1800" dirty="0"/>
          </a:p>
        </p:txBody>
      </p:sp>
      <p:sp>
        <p:nvSpPr>
          <p:cNvPr id="281" name="テキスト ボックス 280"/>
          <p:cNvSpPr txBox="1"/>
          <p:nvPr/>
        </p:nvSpPr>
        <p:spPr>
          <a:xfrm>
            <a:off x="1071550" y="5360520"/>
            <a:ext cx="4627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800" dirty="0" smtClean="0"/>
              <a:t>✓</a:t>
            </a:r>
            <a:endParaRPr kumimoji="1" lang="ja-JP" altLang="en-US" sz="1800" dirty="0"/>
          </a:p>
        </p:txBody>
      </p:sp>
      <p:sp>
        <p:nvSpPr>
          <p:cNvPr id="282" name="テキスト ボックス 281"/>
          <p:cNvSpPr txBox="1"/>
          <p:nvPr/>
        </p:nvSpPr>
        <p:spPr>
          <a:xfrm>
            <a:off x="1071550" y="5665502"/>
            <a:ext cx="4627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800" dirty="0" smtClean="0"/>
              <a:t>✓</a:t>
            </a:r>
            <a:endParaRPr kumimoji="1" lang="ja-JP" altLang="en-US" sz="1800" dirty="0"/>
          </a:p>
        </p:txBody>
      </p:sp>
      <p:sp>
        <p:nvSpPr>
          <p:cNvPr id="283" name="AutoShape 3"/>
          <p:cNvSpPr>
            <a:spLocks noChangeArrowheads="1"/>
          </p:cNvSpPr>
          <p:nvPr/>
        </p:nvSpPr>
        <p:spPr bwMode="auto">
          <a:xfrm>
            <a:off x="2794850" y="1163504"/>
            <a:ext cx="5935394" cy="515480"/>
          </a:xfrm>
          <a:prstGeom prst="wedgeRoundRectCallout">
            <a:avLst>
              <a:gd name="adj1" fmla="val -53417"/>
              <a:gd name="adj2" fmla="val 2356"/>
              <a:gd name="adj3" fmla="val 16667"/>
            </a:avLst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eaLnBrk="1" hangingPunct="1"/>
            <a:r>
              <a:rPr kumimoji="0" lang="en-US" altLang="ja-JP" sz="2000" kern="0" dirty="0" smtClean="0">
                <a:solidFill>
                  <a:prstClr val="black"/>
                </a:solidFill>
                <a:latin typeface="Cambria Math" panose="02040503050406030204" pitchFamily="18" charset="0"/>
                <a:ea typeface="AR P丸ゴシック体M" panose="020F0600000000000000" pitchFamily="50" charset="-128"/>
              </a:rPr>
              <a:t>2</a:t>
            </a:r>
            <a:r>
              <a:rPr kumimoji="0" lang="ja-JP" altLang="en-US" sz="2000" kern="0" dirty="0" smtClean="0">
                <a:solidFill>
                  <a:prstClr val="black"/>
                </a:solidFill>
                <a:latin typeface="Cambria Math" panose="02040503050406030204" pitchFamily="18" charset="0"/>
                <a:ea typeface="AR P丸ゴシック体M" panose="020F0600000000000000" pitchFamily="50" charset="-128"/>
              </a:rPr>
              <a:t>組、</a:t>
            </a:r>
            <a:r>
              <a:rPr kumimoji="0" lang="en-US" altLang="ja-JP" sz="2000" kern="0" dirty="0" smtClean="0">
                <a:solidFill>
                  <a:prstClr val="black"/>
                </a:solidFill>
                <a:latin typeface="Cambria Math" panose="02040503050406030204" pitchFamily="18" charset="0"/>
                <a:ea typeface="AR P丸ゴシック体M" panose="020F0600000000000000" pitchFamily="50" charset="-128"/>
              </a:rPr>
              <a:t>3</a:t>
            </a:r>
            <a:r>
              <a:rPr kumimoji="0" lang="ja-JP" altLang="en-US" sz="2000" kern="0" dirty="0" smtClean="0">
                <a:solidFill>
                  <a:prstClr val="black"/>
                </a:solidFill>
                <a:latin typeface="Cambria Math" panose="02040503050406030204" pitchFamily="18" charset="0"/>
                <a:ea typeface="AR P丸ゴシック体M" panose="020F0600000000000000" pitchFamily="50" charset="-128"/>
              </a:rPr>
              <a:t>組のとんだ回数をドットプロットに表しましょう。</a:t>
            </a:r>
            <a:endParaRPr kumimoji="0" lang="ja-JP" altLang="en-US" sz="2000" kern="0" dirty="0">
              <a:solidFill>
                <a:prstClr val="black"/>
              </a:solidFill>
              <a:latin typeface="Cambria Math" panose="02040503050406030204" pitchFamily="18" charset="0"/>
              <a:ea typeface="AR P丸ゴシック体M" panose="020F0600000000000000" pitchFamily="50" charset="-128"/>
            </a:endParaRPr>
          </a:p>
        </p:txBody>
      </p:sp>
      <p:pic>
        <p:nvPicPr>
          <p:cNvPr id="284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6670" y="1115659"/>
            <a:ext cx="500116" cy="6987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8566253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2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2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25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000"/>
                            </p:stCondLst>
                            <p:childTnLst>
                              <p:par>
                                <p:cTn id="3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2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25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2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000"/>
                            </p:stCondLst>
                            <p:childTnLst>
                              <p:par>
                                <p:cTn id="4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2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25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2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2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1000"/>
                            </p:stCondLst>
                            <p:childTnLst>
                              <p:par>
                                <p:cTn id="5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500"/>
                                        <p:tgtEl>
                                          <p:spTgt spid="2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25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2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2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1000"/>
                            </p:stCondLst>
                            <p:childTnLst>
                              <p:par>
                                <p:cTn id="6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1" dur="500"/>
                                        <p:tgtEl>
                                          <p:spTgt spid="2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1000"/>
                                        <p:tgtEl>
                                          <p:spTgt spid="26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2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2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1000"/>
                            </p:stCondLst>
                            <p:childTnLst>
                              <p:par>
                                <p:cTn id="8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2" dur="500"/>
                                        <p:tgtEl>
                                          <p:spTgt spid="2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1000"/>
                                        <p:tgtEl>
                                          <p:spTgt spid="26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2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2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1000"/>
                            </p:stCondLst>
                            <p:childTnLst>
                              <p:par>
                                <p:cTn id="9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3" dur="500"/>
                                        <p:tgtEl>
                                          <p:spTgt spid="2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1000"/>
                                        <p:tgtEl>
                                          <p:spTgt spid="26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2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2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1000"/>
                            </p:stCondLst>
                            <p:childTnLst>
                              <p:par>
                                <p:cTn id="10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4" dur="500"/>
                                        <p:tgtEl>
                                          <p:spTgt spid="2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9" dur="1000"/>
                                        <p:tgtEl>
                                          <p:spTgt spid="26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0" dur="1000" fill="hold"/>
                                        <p:tgtEl>
                                          <p:spTgt spid="2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1000" fill="hold"/>
                                        <p:tgtEl>
                                          <p:spTgt spid="2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5" dur="500"/>
                                        <p:tgtEl>
                                          <p:spTgt spid="2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0" dur="1000"/>
                                        <p:tgtEl>
                                          <p:spTgt spid="26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1" dur="1000" fill="hold"/>
                                        <p:tgtEl>
                                          <p:spTgt spid="2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1000" fill="hold"/>
                                        <p:tgtEl>
                                          <p:spTgt spid="2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3" fill="hold">
                            <p:stCondLst>
                              <p:cond delay="1000"/>
                            </p:stCondLst>
                            <p:childTnLst>
                              <p:par>
                                <p:cTn id="12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6" dur="500"/>
                                        <p:tgtEl>
                                          <p:spTgt spid="2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1" dur="1000"/>
                                        <p:tgtEl>
                                          <p:spTgt spid="26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2" dur="1000" fill="hold"/>
                                        <p:tgtEl>
                                          <p:spTgt spid="2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1000" fill="hold"/>
                                        <p:tgtEl>
                                          <p:spTgt spid="2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4" fill="hold">
                            <p:stCondLst>
                              <p:cond delay="1000"/>
                            </p:stCondLst>
                            <p:childTnLst>
                              <p:par>
                                <p:cTn id="13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7" dur="500"/>
                                        <p:tgtEl>
                                          <p:spTgt spid="2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>
                      <p:stCondLst>
                        <p:cond delay="indefinite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2" dur="1000"/>
                                        <p:tgtEl>
                                          <p:spTgt spid="26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3" dur="1000" fill="hold"/>
                                        <p:tgtEl>
                                          <p:spTgt spid="2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1000" fill="hold"/>
                                        <p:tgtEl>
                                          <p:spTgt spid="2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5" fill="hold">
                            <p:stCondLst>
                              <p:cond delay="1000"/>
                            </p:stCondLst>
                            <p:childTnLst>
                              <p:par>
                                <p:cTn id="14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8" dur="500"/>
                                        <p:tgtEl>
                                          <p:spTgt spid="2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9" fill="hold">
                      <p:stCondLst>
                        <p:cond delay="indefinite"/>
                      </p:stCondLst>
                      <p:childTnLst>
                        <p:par>
                          <p:cTn id="150" fill="hold">
                            <p:stCondLst>
                              <p:cond delay="0"/>
                            </p:stCondLst>
                            <p:childTnLst>
                              <p:par>
                                <p:cTn id="151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3" dur="1000"/>
                                        <p:tgtEl>
                                          <p:spTgt spid="26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4" dur="1000" fill="hold"/>
                                        <p:tgtEl>
                                          <p:spTgt spid="2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5" dur="1000" fill="hold"/>
                                        <p:tgtEl>
                                          <p:spTgt spid="2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6" fill="hold">
                            <p:stCondLst>
                              <p:cond delay="1000"/>
                            </p:stCondLst>
                            <p:childTnLst>
                              <p:par>
                                <p:cTn id="15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9" dur="500"/>
                                        <p:tgtEl>
                                          <p:spTgt spid="2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0" fill="hold">
                      <p:stCondLst>
                        <p:cond delay="indefinite"/>
                      </p:stCondLst>
                      <p:childTnLst>
                        <p:par>
                          <p:cTn id="161" fill="hold">
                            <p:stCondLst>
                              <p:cond delay="0"/>
                            </p:stCondLst>
                            <p:childTnLst>
                              <p:par>
                                <p:cTn id="16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4" dur="1000"/>
                                        <p:tgtEl>
                                          <p:spTgt spid="26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5" dur="1000" fill="hold"/>
                                        <p:tgtEl>
                                          <p:spTgt spid="2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6" dur="1000" fill="hold"/>
                                        <p:tgtEl>
                                          <p:spTgt spid="2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7" fill="hold">
                            <p:stCondLst>
                              <p:cond delay="7500"/>
                            </p:stCondLst>
                            <p:childTnLst>
                              <p:par>
                                <p:cTn id="16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0" dur="500"/>
                                        <p:tgtEl>
                                          <p:spTgt spid="2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5" grpId="0"/>
      <p:bldP spid="256" grpId="0"/>
      <p:bldP spid="257" grpId="0"/>
      <p:bldP spid="258" grpId="0"/>
      <p:bldP spid="259" grpId="0"/>
      <p:bldP spid="260" grpId="0"/>
      <p:bldP spid="261" grpId="0"/>
      <p:bldP spid="262" grpId="0"/>
      <p:bldP spid="263" grpId="0"/>
      <p:bldP spid="264" grpId="0"/>
      <p:bldP spid="265" grpId="0"/>
      <p:bldP spid="266" grpId="0"/>
      <p:bldP spid="267" grpId="0"/>
      <p:bldP spid="268" grpId="0"/>
      <p:bldP spid="269" grpId="0"/>
      <p:bldP spid="270" grpId="0"/>
      <p:bldP spid="271" grpId="0"/>
      <p:bldP spid="272" grpId="0"/>
      <p:bldP spid="273" grpId="0"/>
      <p:bldP spid="274" grpId="0"/>
      <p:bldP spid="275" grpId="0"/>
      <p:bldP spid="276" grpId="0"/>
      <p:bldP spid="277" grpId="0"/>
      <p:bldP spid="278" grpId="0"/>
      <p:bldP spid="279" grpId="0"/>
      <p:bldP spid="280" grpId="0"/>
      <p:bldP spid="281" grpId="0"/>
      <p:bldP spid="282" grpId="0"/>
      <p:bldP spid="28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2115" y="109228"/>
            <a:ext cx="770197" cy="1076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075" name="AutoShape 3"/>
          <p:cNvSpPr>
            <a:spLocks noChangeArrowheads="1"/>
          </p:cNvSpPr>
          <p:nvPr/>
        </p:nvSpPr>
        <p:spPr bwMode="auto">
          <a:xfrm>
            <a:off x="1244413" y="277378"/>
            <a:ext cx="7485831" cy="750542"/>
          </a:xfrm>
          <a:prstGeom prst="wedgeRoundRectCallout">
            <a:avLst>
              <a:gd name="adj1" fmla="val -53417"/>
              <a:gd name="adj2" fmla="val 2356"/>
              <a:gd name="adj3" fmla="val 16667"/>
            </a:avLst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eaLnBrk="1" hangingPunct="1"/>
            <a:r>
              <a:rPr kumimoji="0" lang="en-US" altLang="ja-JP" sz="2000" kern="0" dirty="0" smtClean="0">
                <a:solidFill>
                  <a:prstClr val="black"/>
                </a:solidFill>
                <a:latin typeface="Cambria Math" panose="02040503050406030204" pitchFamily="18" charset="0"/>
                <a:ea typeface="AR P丸ゴシック体M" panose="020F0600000000000000" pitchFamily="50" charset="-128"/>
              </a:rPr>
              <a:t>1</a:t>
            </a:r>
            <a:r>
              <a:rPr kumimoji="0" lang="ja-JP" altLang="en-US" sz="2000" kern="0" dirty="0">
                <a:solidFill>
                  <a:prstClr val="black"/>
                </a:solidFill>
                <a:latin typeface="Cambria Math" panose="02040503050406030204" pitchFamily="18" charset="0"/>
                <a:ea typeface="AR P丸ゴシック体M" panose="020F0600000000000000" pitchFamily="50" charset="-128"/>
              </a:rPr>
              <a:t>組、</a:t>
            </a:r>
            <a:r>
              <a:rPr kumimoji="0" lang="en-US" altLang="ja-JP" sz="2000" kern="0" dirty="0">
                <a:solidFill>
                  <a:prstClr val="black"/>
                </a:solidFill>
                <a:latin typeface="Cambria Math" panose="02040503050406030204" pitchFamily="18" charset="0"/>
                <a:ea typeface="AR P丸ゴシック体M" panose="020F0600000000000000" pitchFamily="50" charset="-128"/>
              </a:rPr>
              <a:t>2</a:t>
            </a:r>
            <a:r>
              <a:rPr kumimoji="0" lang="ja-JP" altLang="en-US" sz="2000" kern="0" dirty="0">
                <a:solidFill>
                  <a:prstClr val="black"/>
                </a:solidFill>
                <a:latin typeface="Cambria Math" panose="02040503050406030204" pitchFamily="18" charset="0"/>
                <a:ea typeface="AR P丸ゴシック体M" panose="020F0600000000000000" pitchFamily="50" charset="-128"/>
              </a:rPr>
              <a:t>組、</a:t>
            </a:r>
            <a:r>
              <a:rPr kumimoji="0" lang="en-US" altLang="ja-JP" sz="2000" kern="0" dirty="0">
                <a:solidFill>
                  <a:prstClr val="black"/>
                </a:solidFill>
                <a:latin typeface="Cambria Math" panose="02040503050406030204" pitchFamily="18" charset="0"/>
                <a:ea typeface="AR P丸ゴシック体M" panose="020F0600000000000000" pitchFamily="50" charset="-128"/>
              </a:rPr>
              <a:t>3</a:t>
            </a:r>
            <a:r>
              <a:rPr kumimoji="0" lang="ja-JP" altLang="en-US" sz="2000" kern="0" dirty="0">
                <a:solidFill>
                  <a:prstClr val="black"/>
                </a:solidFill>
                <a:latin typeface="Cambria Math" panose="02040503050406030204" pitchFamily="18" charset="0"/>
                <a:ea typeface="AR P丸ゴシック体M" panose="020F0600000000000000" pitchFamily="50" charset="-128"/>
              </a:rPr>
              <a:t>組</a:t>
            </a:r>
            <a:r>
              <a:rPr kumimoji="0" lang="ja-JP" altLang="en-US" sz="2000" kern="0" dirty="0" smtClean="0">
                <a:solidFill>
                  <a:prstClr val="black"/>
                </a:solidFill>
                <a:latin typeface="Cambria Math" panose="02040503050406030204" pitchFamily="18" charset="0"/>
                <a:ea typeface="AR P丸ゴシック体M" panose="020F0600000000000000" pitchFamily="50" charset="-128"/>
              </a:rPr>
              <a:t>のとんだ回数は、それぞれどのようにちらばっているか調べ、どこが優勝するか予想しましょう。</a:t>
            </a:r>
            <a:endParaRPr kumimoji="0" lang="ja-JP" altLang="en-US" sz="2000" kern="0" dirty="0">
              <a:solidFill>
                <a:prstClr val="black"/>
              </a:solidFill>
              <a:latin typeface="Cambria Math" panose="02040503050406030204" pitchFamily="18" charset="0"/>
              <a:ea typeface="AR P丸ゴシック体M" panose="020F0600000000000000" pitchFamily="50" charset="-128"/>
            </a:endParaRPr>
          </a:p>
        </p:txBody>
      </p:sp>
      <p:sp>
        <p:nvSpPr>
          <p:cNvPr id="92" name="AutoShape 3"/>
          <p:cNvSpPr>
            <a:spLocks noChangeArrowheads="1"/>
          </p:cNvSpPr>
          <p:nvPr/>
        </p:nvSpPr>
        <p:spPr bwMode="auto">
          <a:xfrm>
            <a:off x="2794850" y="1163504"/>
            <a:ext cx="5935394" cy="515480"/>
          </a:xfrm>
          <a:prstGeom prst="wedgeRoundRectCallout">
            <a:avLst>
              <a:gd name="adj1" fmla="val -53417"/>
              <a:gd name="adj2" fmla="val 2356"/>
              <a:gd name="adj3" fmla="val 16667"/>
            </a:avLst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eaLnBrk="1" hangingPunct="1"/>
            <a:r>
              <a:rPr kumimoji="0" lang="en-US" altLang="ja-JP" sz="2000" kern="0" dirty="0" smtClean="0">
                <a:solidFill>
                  <a:prstClr val="black"/>
                </a:solidFill>
                <a:latin typeface="Cambria Math" panose="02040503050406030204" pitchFamily="18" charset="0"/>
                <a:ea typeface="AR P丸ゴシック体M" panose="020F0600000000000000" pitchFamily="50" charset="-128"/>
              </a:rPr>
              <a:t>2</a:t>
            </a:r>
            <a:r>
              <a:rPr kumimoji="0" lang="ja-JP" altLang="en-US" sz="2000" kern="0" dirty="0" smtClean="0">
                <a:solidFill>
                  <a:prstClr val="black"/>
                </a:solidFill>
                <a:latin typeface="Cambria Math" panose="02040503050406030204" pitchFamily="18" charset="0"/>
                <a:ea typeface="AR P丸ゴシック体M" panose="020F0600000000000000" pitchFamily="50" charset="-128"/>
              </a:rPr>
              <a:t>組、</a:t>
            </a:r>
            <a:r>
              <a:rPr kumimoji="0" lang="en-US" altLang="ja-JP" sz="2000" kern="0" dirty="0" smtClean="0">
                <a:solidFill>
                  <a:prstClr val="black"/>
                </a:solidFill>
                <a:latin typeface="Cambria Math" panose="02040503050406030204" pitchFamily="18" charset="0"/>
                <a:ea typeface="AR P丸ゴシック体M" panose="020F0600000000000000" pitchFamily="50" charset="-128"/>
              </a:rPr>
              <a:t>3</a:t>
            </a:r>
            <a:r>
              <a:rPr kumimoji="0" lang="ja-JP" altLang="en-US" sz="2000" kern="0" dirty="0" smtClean="0">
                <a:solidFill>
                  <a:prstClr val="black"/>
                </a:solidFill>
                <a:latin typeface="Cambria Math" panose="02040503050406030204" pitchFamily="18" charset="0"/>
                <a:ea typeface="AR P丸ゴシック体M" panose="020F0600000000000000" pitchFamily="50" charset="-128"/>
              </a:rPr>
              <a:t>組のとんだ回数をドットプロットに表しましょう。</a:t>
            </a:r>
            <a:endParaRPr kumimoji="0" lang="ja-JP" altLang="en-US" sz="2000" kern="0" dirty="0">
              <a:solidFill>
                <a:prstClr val="black"/>
              </a:solidFill>
              <a:latin typeface="Cambria Math" panose="02040503050406030204" pitchFamily="18" charset="0"/>
              <a:ea typeface="AR P丸ゴシック体M" panose="020F0600000000000000" pitchFamily="50" charset="-128"/>
            </a:endParaRPr>
          </a:p>
        </p:txBody>
      </p:sp>
      <p:pic>
        <p:nvPicPr>
          <p:cNvPr id="93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6670" y="1115659"/>
            <a:ext cx="500116" cy="6987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正方形/長方形 5"/>
          <p:cNvSpPr/>
          <p:nvPr/>
        </p:nvSpPr>
        <p:spPr>
          <a:xfrm>
            <a:off x="5485345" y="2142153"/>
            <a:ext cx="364202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ja-JP" altLang="en-US" sz="1400" b="1" dirty="0" smtClean="0">
                <a:solidFill>
                  <a:srgbClr val="000000"/>
                </a:solidFill>
                <a:latin typeface="Arial"/>
                <a:ea typeface="ＭＳ Ｐゴシック"/>
              </a:rPr>
              <a:t>①</a:t>
            </a:r>
            <a:endParaRPr lang="ja-JP" altLang="en-US" sz="1400" b="1" dirty="0">
              <a:solidFill>
                <a:srgbClr val="000000"/>
              </a:solidFill>
              <a:latin typeface="Arial"/>
              <a:ea typeface="ＭＳ Ｐゴシック"/>
            </a:endParaRPr>
          </a:p>
        </p:txBody>
      </p:sp>
      <p:sp>
        <p:nvSpPr>
          <p:cNvPr id="10" name="正方形/長方形 9"/>
          <p:cNvSpPr/>
          <p:nvPr/>
        </p:nvSpPr>
        <p:spPr>
          <a:xfrm>
            <a:off x="5293851" y="2142153"/>
            <a:ext cx="364202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ja-JP" altLang="en-US" sz="1400" b="1" dirty="0" smtClean="0">
                <a:solidFill>
                  <a:srgbClr val="000000"/>
                </a:solidFill>
                <a:latin typeface="Arial"/>
                <a:ea typeface="ＭＳ Ｐゴシック"/>
              </a:rPr>
              <a:t>②</a:t>
            </a:r>
            <a:endParaRPr lang="ja-JP" altLang="en-US" sz="1400" b="1" dirty="0">
              <a:solidFill>
                <a:srgbClr val="000000"/>
              </a:solidFill>
              <a:latin typeface="Arial"/>
              <a:ea typeface="ＭＳ Ｐゴシック"/>
            </a:endParaRPr>
          </a:p>
        </p:txBody>
      </p:sp>
      <p:sp>
        <p:nvSpPr>
          <p:cNvPr id="14" name="正方形/長方形 13"/>
          <p:cNvSpPr/>
          <p:nvPr/>
        </p:nvSpPr>
        <p:spPr>
          <a:xfrm>
            <a:off x="4732387" y="2142153"/>
            <a:ext cx="364202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ja-JP" altLang="en-US" sz="1400" b="1" dirty="0" smtClean="0">
                <a:solidFill>
                  <a:srgbClr val="000000"/>
                </a:solidFill>
                <a:latin typeface="Arial"/>
                <a:ea typeface="ＭＳ Ｐゴシック"/>
              </a:rPr>
              <a:t>③</a:t>
            </a:r>
            <a:endParaRPr lang="ja-JP" altLang="en-US" sz="1400" b="1" dirty="0">
              <a:solidFill>
                <a:srgbClr val="000000"/>
              </a:solidFill>
              <a:latin typeface="Arial"/>
              <a:ea typeface="ＭＳ Ｐゴシック"/>
            </a:endParaRPr>
          </a:p>
        </p:txBody>
      </p:sp>
      <p:sp>
        <p:nvSpPr>
          <p:cNvPr id="16" name="正方形/長方形 15"/>
          <p:cNvSpPr/>
          <p:nvPr/>
        </p:nvSpPr>
        <p:spPr>
          <a:xfrm>
            <a:off x="5675301" y="2142153"/>
            <a:ext cx="364202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ja-JP" altLang="en-US" sz="1400" b="1" dirty="0" smtClean="0">
                <a:solidFill>
                  <a:srgbClr val="000000"/>
                </a:solidFill>
                <a:latin typeface="Arial"/>
                <a:ea typeface="ＭＳ Ｐゴシック"/>
              </a:rPr>
              <a:t>④</a:t>
            </a:r>
            <a:endParaRPr lang="ja-JP" altLang="en-US" sz="1400" b="1" dirty="0">
              <a:solidFill>
                <a:srgbClr val="000000"/>
              </a:solidFill>
              <a:latin typeface="Arial"/>
              <a:ea typeface="ＭＳ Ｐゴシック"/>
            </a:endParaRPr>
          </a:p>
        </p:txBody>
      </p:sp>
      <p:sp>
        <p:nvSpPr>
          <p:cNvPr id="94" name="正方形/長方形 93"/>
          <p:cNvSpPr/>
          <p:nvPr/>
        </p:nvSpPr>
        <p:spPr>
          <a:xfrm>
            <a:off x="4341091" y="2142153"/>
            <a:ext cx="364203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ja-JP" altLang="en-US" sz="1400" b="1" dirty="0" smtClean="0">
                <a:solidFill>
                  <a:srgbClr val="000000"/>
                </a:solidFill>
                <a:latin typeface="Arial"/>
                <a:ea typeface="ＭＳ Ｐゴシック"/>
              </a:rPr>
              <a:t>⑤</a:t>
            </a:r>
            <a:endParaRPr lang="ja-JP" altLang="en-US" sz="1400" b="1" dirty="0">
              <a:solidFill>
                <a:srgbClr val="000000"/>
              </a:solidFill>
              <a:latin typeface="Arial"/>
              <a:ea typeface="ＭＳ Ｐゴシック"/>
            </a:endParaRPr>
          </a:p>
        </p:txBody>
      </p:sp>
      <p:sp>
        <p:nvSpPr>
          <p:cNvPr id="95" name="正方形/長方形 94"/>
          <p:cNvSpPr/>
          <p:nvPr/>
        </p:nvSpPr>
        <p:spPr>
          <a:xfrm>
            <a:off x="4541978" y="2142153"/>
            <a:ext cx="364203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ja-JP" altLang="en-US" sz="1400" b="1" dirty="0" smtClean="0">
                <a:solidFill>
                  <a:srgbClr val="000000"/>
                </a:solidFill>
                <a:latin typeface="Arial"/>
                <a:ea typeface="ＭＳ Ｐゴシック"/>
              </a:rPr>
              <a:t>⑥</a:t>
            </a:r>
            <a:endParaRPr lang="ja-JP" altLang="en-US" sz="1400" b="1" dirty="0">
              <a:solidFill>
                <a:srgbClr val="000000"/>
              </a:solidFill>
              <a:latin typeface="Arial"/>
              <a:ea typeface="ＭＳ Ｐゴシック"/>
            </a:endParaRPr>
          </a:p>
        </p:txBody>
      </p:sp>
      <p:sp>
        <p:nvSpPr>
          <p:cNvPr id="96" name="正方形/長方形 95"/>
          <p:cNvSpPr/>
          <p:nvPr/>
        </p:nvSpPr>
        <p:spPr>
          <a:xfrm>
            <a:off x="6045719" y="2142153"/>
            <a:ext cx="364203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ja-JP" altLang="en-US" sz="1400" b="1" dirty="0" smtClean="0">
                <a:solidFill>
                  <a:srgbClr val="000000"/>
                </a:solidFill>
                <a:latin typeface="Arial"/>
                <a:ea typeface="ＭＳ Ｐゴシック"/>
              </a:rPr>
              <a:t>⑦</a:t>
            </a:r>
            <a:endParaRPr lang="ja-JP" altLang="en-US" sz="1400" b="1" dirty="0">
              <a:solidFill>
                <a:srgbClr val="000000"/>
              </a:solidFill>
              <a:latin typeface="Arial"/>
              <a:ea typeface="ＭＳ Ｐゴシック"/>
            </a:endParaRPr>
          </a:p>
        </p:txBody>
      </p:sp>
      <p:sp>
        <p:nvSpPr>
          <p:cNvPr id="97" name="正方形/長方形 96"/>
          <p:cNvSpPr/>
          <p:nvPr/>
        </p:nvSpPr>
        <p:spPr>
          <a:xfrm>
            <a:off x="5862255" y="2142153"/>
            <a:ext cx="364203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ja-JP" altLang="en-US" sz="1400" b="1" dirty="0" smtClean="0">
                <a:solidFill>
                  <a:srgbClr val="000000"/>
                </a:solidFill>
                <a:latin typeface="Arial"/>
                <a:ea typeface="ＭＳ Ｐゴシック"/>
              </a:rPr>
              <a:t>⑧</a:t>
            </a:r>
            <a:endParaRPr lang="ja-JP" altLang="en-US" sz="1400" b="1" dirty="0">
              <a:solidFill>
                <a:srgbClr val="000000"/>
              </a:solidFill>
              <a:latin typeface="Arial"/>
              <a:ea typeface="ＭＳ Ｐゴシック"/>
            </a:endParaRPr>
          </a:p>
        </p:txBody>
      </p:sp>
      <p:sp>
        <p:nvSpPr>
          <p:cNvPr id="98" name="正方形/長方形 97"/>
          <p:cNvSpPr/>
          <p:nvPr/>
        </p:nvSpPr>
        <p:spPr>
          <a:xfrm>
            <a:off x="6613829" y="2142153"/>
            <a:ext cx="364203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ja-JP" altLang="en-US" sz="1400" b="1" dirty="0" smtClean="0">
                <a:solidFill>
                  <a:srgbClr val="000000"/>
                </a:solidFill>
                <a:latin typeface="Arial"/>
                <a:ea typeface="ＭＳ Ｐゴシック"/>
              </a:rPr>
              <a:t>⑨</a:t>
            </a:r>
            <a:endParaRPr lang="ja-JP" altLang="en-US" sz="1400" b="1" dirty="0">
              <a:solidFill>
                <a:srgbClr val="000000"/>
              </a:solidFill>
              <a:latin typeface="Arial"/>
              <a:ea typeface="ＭＳ Ｐゴシック"/>
            </a:endParaRPr>
          </a:p>
        </p:txBody>
      </p:sp>
      <p:sp>
        <p:nvSpPr>
          <p:cNvPr id="99" name="正方形/長方形 98"/>
          <p:cNvSpPr/>
          <p:nvPr/>
        </p:nvSpPr>
        <p:spPr>
          <a:xfrm>
            <a:off x="5676839" y="1958027"/>
            <a:ext cx="364202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ja-JP" altLang="en-US" sz="1400" b="1" dirty="0" smtClean="0">
                <a:solidFill>
                  <a:srgbClr val="000000"/>
                </a:solidFill>
                <a:latin typeface="Arial"/>
                <a:ea typeface="ＭＳ Ｐゴシック"/>
              </a:rPr>
              <a:t>⑩</a:t>
            </a:r>
            <a:endParaRPr lang="ja-JP" altLang="en-US" sz="1400" b="1" dirty="0">
              <a:solidFill>
                <a:srgbClr val="000000"/>
              </a:solidFill>
              <a:latin typeface="Arial"/>
              <a:ea typeface="ＭＳ Ｐゴシック"/>
            </a:endParaRPr>
          </a:p>
        </p:txBody>
      </p:sp>
      <p:sp>
        <p:nvSpPr>
          <p:cNvPr id="100" name="正方形/長方形 99"/>
          <p:cNvSpPr/>
          <p:nvPr/>
        </p:nvSpPr>
        <p:spPr>
          <a:xfrm>
            <a:off x="6803438" y="2142153"/>
            <a:ext cx="364202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ja-JP" altLang="en-US" sz="1400" b="1" dirty="0" smtClean="0">
                <a:solidFill>
                  <a:srgbClr val="000000"/>
                </a:solidFill>
                <a:latin typeface="Arial"/>
                <a:ea typeface="ＭＳ Ｐゴシック"/>
              </a:rPr>
              <a:t>⑪</a:t>
            </a:r>
            <a:endParaRPr lang="ja-JP" altLang="en-US" sz="1400" b="1" dirty="0">
              <a:solidFill>
                <a:srgbClr val="000000"/>
              </a:solidFill>
              <a:latin typeface="Arial"/>
              <a:ea typeface="ＭＳ Ｐゴシック"/>
            </a:endParaRPr>
          </a:p>
        </p:txBody>
      </p:sp>
      <p:sp>
        <p:nvSpPr>
          <p:cNvPr id="101" name="正方形/長方形 100"/>
          <p:cNvSpPr/>
          <p:nvPr/>
        </p:nvSpPr>
        <p:spPr>
          <a:xfrm>
            <a:off x="5856111" y="1951392"/>
            <a:ext cx="364202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ja-JP" altLang="en-US" sz="1400" b="1" dirty="0" smtClean="0">
                <a:solidFill>
                  <a:srgbClr val="000000"/>
                </a:solidFill>
                <a:latin typeface="Arial"/>
                <a:ea typeface="ＭＳ Ｐゴシック"/>
              </a:rPr>
              <a:t>⑫</a:t>
            </a:r>
            <a:endParaRPr lang="ja-JP" altLang="en-US" sz="1400" b="1" dirty="0">
              <a:solidFill>
                <a:srgbClr val="000000"/>
              </a:solidFill>
              <a:latin typeface="Arial"/>
              <a:ea typeface="ＭＳ Ｐゴシック"/>
            </a:endParaRPr>
          </a:p>
        </p:txBody>
      </p:sp>
      <p:sp>
        <p:nvSpPr>
          <p:cNvPr id="102" name="正方形/長方形 101"/>
          <p:cNvSpPr/>
          <p:nvPr/>
        </p:nvSpPr>
        <p:spPr>
          <a:xfrm>
            <a:off x="7183302" y="2142153"/>
            <a:ext cx="364202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ja-JP" altLang="en-US" sz="1400" b="1" dirty="0" smtClean="0">
                <a:solidFill>
                  <a:srgbClr val="000000"/>
                </a:solidFill>
                <a:latin typeface="Arial"/>
                <a:ea typeface="ＭＳ Ｐゴシック"/>
              </a:rPr>
              <a:t>⑬</a:t>
            </a:r>
            <a:endParaRPr lang="ja-JP" altLang="en-US" sz="1400" b="1" dirty="0">
              <a:solidFill>
                <a:srgbClr val="000000"/>
              </a:solidFill>
              <a:latin typeface="Arial"/>
              <a:ea typeface="ＭＳ Ｐゴシック"/>
            </a:endParaRPr>
          </a:p>
        </p:txBody>
      </p:sp>
      <p:sp>
        <p:nvSpPr>
          <p:cNvPr id="103" name="正方形/長方形 102"/>
          <p:cNvSpPr/>
          <p:nvPr/>
        </p:nvSpPr>
        <p:spPr>
          <a:xfrm>
            <a:off x="5681517" y="1771807"/>
            <a:ext cx="364202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ja-JP" altLang="en-US" sz="1400" b="1" dirty="0" smtClean="0">
                <a:solidFill>
                  <a:srgbClr val="000000"/>
                </a:solidFill>
                <a:latin typeface="Arial"/>
                <a:ea typeface="ＭＳ Ｐゴシック"/>
              </a:rPr>
              <a:t>⑭</a:t>
            </a:r>
            <a:endParaRPr lang="ja-JP" altLang="en-US" sz="1400" b="1" dirty="0">
              <a:solidFill>
                <a:srgbClr val="000000"/>
              </a:solidFill>
              <a:latin typeface="Arial"/>
              <a:ea typeface="ＭＳ Ｐゴシック"/>
            </a:endParaRPr>
          </a:p>
        </p:txBody>
      </p:sp>
      <p:sp>
        <p:nvSpPr>
          <p:cNvPr id="104" name="正方形/長方形 103"/>
          <p:cNvSpPr/>
          <p:nvPr/>
        </p:nvSpPr>
        <p:spPr>
          <a:xfrm>
            <a:off x="6418132" y="2142153"/>
            <a:ext cx="364202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ja-JP" altLang="en-US" sz="1400" b="1" dirty="0" smtClean="0">
                <a:solidFill>
                  <a:srgbClr val="000000"/>
                </a:solidFill>
                <a:latin typeface="Arial"/>
                <a:ea typeface="ＭＳ Ｐゴシック"/>
              </a:rPr>
              <a:t>⑮</a:t>
            </a:r>
            <a:endParaRPr lang="ja-JP" altLang="en-US" sz="1400" b="1" dirty="0">
              <a:solidFill>
                <a:srgbClr val="000000"/>
              </a:solidFill>
              <a:latin typeface="Arial"/>
              <a:ea typeface="ＭＳ Ｐゴシック"/>
            </a:endParaRPr>
          </a:p>
        </p:txBody>
      </p:sp>
      <p:sp>
        <p:nvSpPr>
          <p:cNvPr id="251" name="正方形/長方形 250"/>
          <p:cNvSpPr/>
          <p:nvPr/>
        </p:nvSpPr>
        <p:spPr>
          <a:xfrm>
            <a:off x="336873" y="2270052"/>
            <a:ext cx="125707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ja-JP" altLang="en-US" sz="1600" dirty="0" smtClean="0"/>
              <a:t>１組の</a:t>
            </a:r>
            <a:endParaRPr lang="en-US" altLang="ja-JP" sz="1600" dirty="0" smtClean="0"/>
          </a:p>
          <a:p>
            <a:pPr algn="ctr"/>
            <a:r>
              <a:rPr lang="ja-JP" altLang="en-US" sz="1600" dirty="0" smtClean="0"/>
              <a:t>ドットプロット</a:t>
            </a:r>
            <a:endParaRPr lang="ja-JP" altLang="en-US" sz="1600" dirty="0"/>
          </a:p>
        </p:txBody>
      </p:sp>
      <p:sp>
        <p:nvSpPr>
          <p:cNvPr id="252" name="正方形/長方形 251"/>
          <p:cNvSpPr/>
          <p:nvPr/>
        </p:nvSpPr>
        <p:spPr>
          <a:xfrm>
            <a:off x="317962" y="3418941"/>
            <a:ext cx="125707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ja-JP" altLang="en-US" sz="1600" dirty="0" smtClean="0"/>
              <a:t>２組の</a:t>
            </a:r>
            <a:endParaRPr lang="en-US" altLang="ja-JP" sz="1600" dirty="0" smtClean="0"/>
          </a:p>
          <a:p>
            <a:pPr algn="ctr"/>
            <a:r>
              <a:rPr lang="ja-JP" altLang="en-US" sz="1600" dirty="0" smtClean="0"/>
              <a:t>ドットプロット</a:t>
            </a:r>
            <a:endParaRPr lang="ja-JP" altLang="en-US" sz="1600" dirty="0"/>
          </a:p>
        </p:txBody>
      </p:sp>
      <p:sp>
        <p:nvSpPr>
          <p:cNvPr id="253" name="正方形/長方形 252"/>
          <p:cNvSpPr/>
          <p:nvPr/>
        </p:nvSpPr>
        <p:spPr>
          <a:xfrm>
            <a:off x="372959" y="4488707"/>
            <a:ext cx="125707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ja-JP" altLang="en-US" sz="1600" dirty="0" smtClean="0"/>
              <a:t>３組の</a:t>
            </a:r>
            <a:endParaRPr lang="en-US" altLang="ja-JP" sz="1600" dirty="0" smtClean="0"/>
          </a:p>
          <a:p>
            <a:pPr algn="ctr"/>
            <a:r>
              <a:rPr lang="ja-JP" altLang="en-US" sz="1600" dirty="0" smtClean="0"/>
              <a:t>ドットプロット</a:t>
            </a:r>
            <a:endParaRPr lang="ja-JP" altLang="en-US" sz="1600" dirty="0"/>
          </a:p>
        </p:txBody>
      </p:sp>
      <p:sp>
        <p:nvSpPr>
          <p:cNvPr id="255" name="正方形/長方形 254"/>
          <p:cNvSpPr/>
          <p:nvPr/>
        </p:nvSpPr>
        <p:spPr>
          <a:xfrm>
            <a:off x="4560615" y="4453549"/>
            <a:ext cx="364202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ja-JP" altLang="en-US" sz="1400" b="1" dirty="0" smtClean="0">
                <a:solidFill>
                  <a:srgbClr val="000000"/>
                </a:solidFill>
                <a:latin typeface="Arial"/>
                <a:ea typeface="ＭＳ Ｐゴシック"/>
              </a:rPr>
              <a:t>①</a:t>
            </a:r>
            <a:endParaRPr lang="ja-JP" altLang="en-US" sz="1400" b="1" dirty="0">
              <a:solidFill>
                <a:srgbClr val="000000"/>
              </a:solidFill>
              <a:latin typeface="Arial"/>
              <a:ea typeface="ＭＳ Ｐゴシック"/>
            </a:endParaRPr>
          </a:p>
        </p:txBody>
      </p:sp>
      <p:sp>
        <p:nvSpPr>
          <p:cNvPr id="256" name="正方形/長方形 255"/>
          <p:cNvSpPr/>
          <p:nvPr/>
        </p:nvSpPr>
        <p:spPr>
          <a:xfrm>
            <a:off x="5329936" y="4455550"/>
            <a:ext cx="364203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ja-JP" altLang="en-US" sz="1400" b="1" dirty="0" smtClean="0">
                <a:solidFill>
                  <a:srgbClr val="000000"/>
                </a:solidFill>
                <a:latin typeface="Arial"/>
                <a:ea typeface="ＭＳ Ｐゴシック"/>
              </a:rPr>
              <a:t>②</a:t>
            </a:r>
            <a:endParaRPr lang="ja-JP" altLang="en-US" sz="1400" b="1" dirty="0">
              <a:solidFill>
                <a:srgbClr val="000000"/>
              </a:solidFill>
              <a:latin typeface="Arial"/>
              <a:ea typeface="ＭＳ Ｐゴシック"/>
            </a:endParaRPr>
          </a:p>
        </p:txBody>
      </p:sp>
      <p:sp>
        <p:nvSpPr>
          <p:cNvPr id="257" name="正方形/長方形 256"/>
          <p:cNvSpPr/>
          <p:nvPr/>
        </p:nvSpPr>
        <p:spPr>
          <a:xfrm>
            <a:off x="5313844" y="4278511"/>
            <a:ext cx="364203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ja-JP" altLang="en-US" sz="1400" b="1" dirty="0" smtClean="0">
                <a:solidFill>
                  <a:srgbClr val="000000"/>
                </a:solidFill>
                <a:latin typeface="Arial"/>
                <a:ea typeface="ＭＳ Ｐゴシック"/>
              </a:rPr>
              <a:t>③</a:t>
            </a:r>
            <a:endParaRPr lang="ja-JP" altLang="en-US" sz="1400" b="1" dirty="0">
              <a:solidFill>
                <a:srgbClr val="000000"/>
              </a:solidFill>
              <a:latin typeface="Arial"/>
              <a:ea typeface="ＭＳ Ｐゴシック"/>
            </a:endParaRPr>
          </a:p>
        </p:txBody>
      </p:sp>
      <p:sp>
        <p:nvSpPr>
          <p:cNvPr id="258" name="正方形/長方形 257"/>
          <p:cNvSpPr/>
          <p:nvPr/>
        </p:nvSpPr>
        <p:spPr>
          <a:xfrm>
            <a:off x="4379797" y="4455113"/>
            <a:ext cx="364203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ja-JP" altLang="en-US" sz="1400" b="1" dirty="0" smtClean="0">
                <a:solidFill>
                  <a:srgbClr val="000000"/>
                </a:solidFill>
                <a:latin typeface="Arial"/>
                <a:ea typeface="ＭＳ Ｐゴシック"/>
              </a:rPr>
              <a:t>④</a:t>
            </a:r>
            <a:endParaRPr lang="ja-JP" altLang="en-US" sz="1400" b="1" dirty="0">
              <a:solidFill>
                <a:srgbClr val="000000"/>
              </a:solidFill>
              <a:latin typeface="Arial"/>
              <a:ea typeface="ＭＳ Ｐゴシック"/>
            </a:endParaRPr>
          </a:p>
        </p:txBody>
      </p:sp>
      <p:sp>
        <p:nvSpPr>
          <p:cNvPr id="259" name="正方形/長方形 258"/>
          <p:cNvSpPr/>
          <p:nvPr/>
        </p:nvSpPr>
        <p:spPr>
          <a:xfrm>
            <a:off x="5125415" y="4443855"/>
            <a:ext cx="364203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ja-JP" altLang="en-US" sz="1400" b="1" dirty="0" smtClean="0">
                <a:solidFill>
                  <a:srgbClr val="000000"/>
                </a:solidFill>
                <a:latin typeface="Arial"/>
                <a:ea typeface="ＭＳ Ｐゴシック"/>
              </a:rPr>
              <a:t>⑤</a:t>
            </a:r>
            <a:endParaRPr lang="ja-JP" altLang="en-US" sz="1400" b="1" dirty="0">
              <a:solidFill>
                <a:srgbClr val="000000"/>
              </a:solidFill>
              <a:latin typeface="Arial"/>
              <a:ea typeface="ＭＳ Ｐゴシック"/>
            </a:endParaRPr>
          </a:p>
        </p:txBody>
      </p:sp>
      <p:sp>
        <p:nvSpPr>
          <p:cNvPr id="260" name="正方形/長方形 259"/>
          <p:cNvSpPr/>
          <p:nvPr/>
        </p:nvSpPr>
        <p:spPr>
          <a:xfrm>
            <a:off x="4921406" y="4446324"/>
            <a:ext cx="364203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ja-JP" altLang="en-US" sz="1400" b="1" dirty="0" smtClean="0">
                <a:solidFill>
                  <a:srgbClr val="000000"/>
                </a:solidFill>
                <a:latin typeface="Arial"/>
                <a:ea typeface="ＭＳ Ｐゴシック"/>
              </a:rPr>
              <a:t>⑥</a:t>
            </a:r>
            <a:endParaRPr lang="ja-JP" altLang="en-US" sz="1400" b="1" dirty="0">
              <a:solidFill>
                <a:srgbClr val="000000"/>
              </a:solidFill>
              <a:latin typeface="Arial"/>
              <a:ea typeface="ＭＳ Ｐゴシック"/>
            </a:endParaRPr>
          </a:p>
        </p:txBody>
      </p:sp>
      <p:sp>
        <p:nvSpPr>
          <p:cNvPr id="261" name="正方形/長方形 260"/>
          <p:cNvSpPr/>
          <p:nvPr/>
        </p:nvSpPr>
        <p:spPr>
          <a:xfrm>
            <a:off x="4558909" y="4257441"/>
            <a:ext cx="364203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ja-JP" altLang="en-US" sz="1400" b="1" dirty="0" smtClean="0">
                <a:solidFill>
                  <a:srgbClr val="000000"/>
                </a:solidFill>
                <a:latin typeface="Arial"/>
                <a:ea typeface="ＭＳ Ｐゴシック"/>
              </a:rPr>
              <a:t>⑦</a:t>
            </a:r>
            <a:endParaRPr lang="ja-JP" altLang="en-US" sz="1400" b="1" dirty="0">
              <a:solidFill>
                <a:srgbClr val="000000"/>
              </a:solidFill>
              <a:latin typeface="Arial"/>
              <a:ea typeface="ＭＳ Ｐゴシック"/>
            </a:endParaRPr>
          </a:p>
        </p:txBody>
      </p:sp>
      <p:sp>
        <p:nvSpPr>
          <p:cNvPr id="262" name="正方形/長方形 261"/>
          <p:cNvSpPr/>
          <p:nvPr/>
        </p:nvSpPr>
        <p:spPr>
          <a:xfrm>
            <a:off x="4750171" y="4443855"/>
            <a:ext cx="364203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ja-JP" altLang="en-US" sz="1400" b="1" dirty="0" smtClean="0">
                <a:solidFill>
                  <a:srgbClr val="000000"/>
                </a:solidFill>
                <a:latin typeface="Arial"/>
                <a:ea typeface="ＭＳ Ｐゴシック"/>
              </a:rPr>
              <a:t>⑧</a:t>
            </a:r>
            <a:endParaRPr lang="ja-JP" altLang="en-US" sz="1400" b="1" dirty="0">
              <a:solidFill>
                <a:srgbClr val="000000"/>
              </a:solidFill>
              <a:latin typeface="Arial"/>
              <a:ea typeface="ＭＳ Ｐゴシック"/>
            </a:endParaRPr>
          </a:p>
        </p:txBody>
      </p:sp>
      <p:sp>
        <p:nvSpPr>
          <p:cNvPr id="263" name="正方形/長方形 262"/>
          <p:cNvSpPr/>
          <p:nvPr/>
        </p:nvSpPr>
        <p:spPr>
          <a:xfrm>
            <a:off x="5877073" y="4450295"/>
            <a:ext cx="364203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ja-JP" altLang="en-US" sz="1400" b="1" dirty="0" smtClean="0">
                <a:solidFill>
                  <a:srgbClr val="000000"/>
                </a:solidFill>
                <a:latin typeface="Arial"/>
                <a:ea typeface="ＭＳ Ｐゴシック"/>
              </a:rPr>
              <a:t>⑨</a:t>
            </a:r>
            <a:endParaRPr lang="ja-JP" altLang="en-US" sz="1400" b="1" dirty="0">
              <a:solidFill>
                <a:srgbClr val="000000"/>
              </a:solidFill>
              <a:latin typeface="Arial"/>
              <a:ea typeface="ＭＳ Ｐゴシック"/>
            </a:endParaRPr>
          </a:p>
        </p:txBody>
      </p:sp>
      <p:sp>
        <p:nvSpPr>
          <p:cNvPr id="264" name="正方形/長方形 263"/>
          <p:cNvSpPr/>
          <p:nvPr/>
        </p:nvSpPr>
        <p:spPr>
          <a:xfrm>
            <a:off x="1548309" y="4436903"/>
            <a:ext cx="364202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ja-JP" altLang="en-US" sz="1400" dirty="0" smtClean="0">
                <a:solidFill>
                  <a:srgbClr val="000000"/>
                </a:solidFill>
                <a:latin typeface="Arial"/>
                <a:ea typeface="ＭＳ Ｐゴシック"/>
              </a:rPr>
              <a:t>⑩</a:t>
            </a:r>
            <a:endParaRPr lang="ja-JP" altLang="en-US" sz="1400" dirty="0">
              <a:solidFill>
                <a:srgbClr val="000000"/>
              </a:solidFill>
              <a:latin typeface="Arial"/>
              <a:ea typeface="ＭＳ Ｐゴシック"/>
            </a:endParaRPr>
          </a:p>
        </p:txBody>
      </p:sp>
      <p:sp>
        <p:nvSpPr>
          <p:cNvPr id="265" name="正方形/長方形 264"/>
          <p:cNvSpPr/>
          <p:nvPr/>
        </p:nvSpPr>
        <p:spPr>
          <a:xfrm>
            <a:off x="6630995" y="4446324"/>
            <a:ext cx="364202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ja-JP" altLang="en-US" sz="1400" b="1" dirty="0" smtClean="0">
                <a:solidFill>
                  <a:srgbClr val="000000"/>
                </a:solidFill>
                <a:latin typeface="Arial"/>
                <a:ea typeface="ＭＳ Ｐゴシック"/>
              </a:rPr>
              <a:t>⑪</a:t>
            </a:r>
            <a:endParaRPr lang="ja-JP" altLang="en-US" sz="1400" b="1" dirty="0">
              <a:solidFill>
                <a:srgbClr val="000000"/>
              </a:solidFill>
              <a:latin typeface="Arial"/>
              <a:ea typeface="ＭＳ Ｐゴシック"/>
            </a:endParaRPr>
          </a:p>
        </p:txBody>
      </p:sp>
      <p:sp>
        <p:nvSpPr>
          <p:cNvPr id="266" name="正方形/長方形 265"/>
          <p:cNvSpPr/>
          <p:nvPr/>
        </p:nvSpPr>
        <p:spPr>
          <a:xfrm>
            <a:off x="7203596" y="4436902"/>
            <a:ext cx="364202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ja-JP" altLang="en-US" sz="1400" b="1" dirty="0" smtClean="0">
                <a:solidFill>
                  <a:srgbClr val="000000"/>
                </a:solidFill>
                <a:latin typeface="Arial"/>
                <a:ea typeface="ＭＳ Ｐゴシック"/>
              </a:rPr>
              <a:t>⑫</a:t>
            </a:r>
            <a:endParaRPr lang="ja-JP" altLang="en-US" sz="1400" b="1" dirty="0">
              <a:solidFill>
                <a:srgbClr val="000000"/>
              </a:solidFill>
              <a:latin typeface="Arial"/>
              <a:ea typeface="ＭＳ Ｐゴシック"/>
            </a:endParaRPr>
          </a:p>
        </p:txBody>
      </p:sp>
      <p:sp>
        <p:nvSpPr>
          <p:cNvPr id="267" name="正方形/長方形 266"/>
          <p:cNvSpPr/>
          <p:nvPr/>
        </p:nvSpPr>
        <p:spPr>
          <a:xfrm>
            <a:off x="6269460" y="4448013"/>
            <a:ext cx="364202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ja-JP" altLang="en-US" sz="1400" b="1" dirty="0" smtClean="0">
                <a:solidFill>
                  <a:srgbClr val="000000"/>
                </a:solidFill>
                <a:latin typeface="Arial"/>
                <a:ea typeface="ＭＳ Ｐゴシック"/>
              </a:rPr>
              <a:t>⑬</a:t>
            </a:r>
            <a:endParaRPr lang="ja-JP" altLang="en-US" sz="1400" b="1" dirty="0">
              <a:solidFill>
                <a:srgbClr val="000000"/>
              </a:solidFill>
              <a:latin typeface="Arial"/>
              <a:ea typeface="ＭＳ Ｐゴシック"/>
            </a:endParaRPr>
          </a:p>
        </p:txBody>
      </p:sp>
      <p:sp>
        <p:nvSpPr>
          <p:cNvPr id="268" name="正方形/長方形 267"/>
          <p:cNvSpPr/>
          <p:nvPr/>
        </p:nvSpPr>
        <p:spPr>
          <a:xfrm>
            <a:off x="7768553" y="4432399"/>
            <a:ext cx="364202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ja-JP" altLang="en-US" sz="1400" b="1" dirty="0" smtClean="0">
                <a:solidFill>
                  <a:srgbClr val="000000"/>
                </a:solidFill>
                <a:latin typeface="Arial"/>
                <a:ea typeface="ＭＳ Ｐゴシック"/>
              </a:rPr>
              <a:t>⑭</a:t>
            </a:r>
            <a:endParaRPr lang="ja-JP" altLang="en-US" sz="1400" b="1" dirty="0">
              <a:solidFill>
                <a:srgbClr val="000000"/>
              </a:solidFill>
              <a:latin typeface="Arial"/>
              <a:ea typeface="ＭＳ Ｐゴシック"/>
            </a:endParaRPr>
          </a:p>
        </p:txBody>
      </p:sp>
      <p:graphicFrame>
        <p:nvGraphicFramePr>
          <p:cNvPr id="236" name="表 23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71622718"/>
              </p:ext>
            </p:extLst>
          </p:nvPr>
        </p:nvGraphicFramePr>
        <p:xfrm>
          <a:off x="498945" y="1262946"/>
          <a:ext cx="864000" cy="5181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64000"/>
              </a:tblGrid>
              <a:tr h="288000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400" b="0" dirty="0" smtClean="0">
                          <a:solidFill>
                            <a:schemeClr val="tx1"/>
                          </a:solidFill>
                        </a:rPr>
                        <a:t>①５６</a:t>
                      </a:r>
                      <a:endParaRPr kumimoji="1" lang="ja-JP" altLang="en-US" sz="14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88000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400" b="0" dirty="0" smtClean="0">
                          <a:solidFill>
                            <a:schemeClr val="tx1"/>
                          </a:solidFill>
                        </a:rPr>
                        <a:t>②６０</a:t>
                      </a:r>
                      <a:endParaRPr kumimoji="1" lang="ja-JP" altLang="en-US" sz="14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88000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400" b="0" dirty="0" smtClean="0">
                          <a:solidFill>
                            <a:schemeClr val="tx1"/>
                          </a:solidFill>
                        </a:rPr>
                        <a:t>③６０</a:t>
                      </a:r>
                      <a:endParaRPr kumimoji="1" lang="ja-JP" altLang="en-US" sz="14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88000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400" b="0" dirty="0" smtClean="0">
                          <a:solidFill>
                            <a:schemeClr val="tx1"/>
                          </a:solidFill>
                        </a:rPr>
                        <a:t>④５５</a:t>
                      </a:r>
                      <a:endParaRPr kumimoji="1" lang="ja-JP" altLang="en-US" sz="14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88000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400" b="0" dirty="0" smtClean="0">
                          <a:solidFill>
                            <a:schemeClr val="tx1"/>
                          </a:solidFill>
                        </a:rPr>
                        <a:t>⑤５９</a:t>
                      </a:r>
                      <a:endParaRPr kumimoji="1" lang="ja-JP" altLang="en-US" sz="14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88000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400" b="0" dirty="0" smtClean="0">
                          <a:solidFill>
                            <a:schemeClr val="tx1"/>
                          </a:solidFill>
                        </a:rPr>
                        <a:t>⑥５８</a:t>
                      </a:r>
                      <a:endParaRPr kumimoji="1" lang="ja-JP" altLang="en-US" sz="14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88000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400" b="0" dirty="0" smtClean="0">
                          <a:solidFill>
                            <a:schemeClr val="tx1"/>
                          </a:solidFill>
                        </a:rPr>
                        <a:t>⑦５６</a:t>
                      </a:r>
                      <a:endParaRPr kumimoji="1" lang="ja-JP" altLang="en-US" sz="14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88000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400" b="0" dirty="0" smtClean="0">
                          <a:solidFill>
                            <a:schemeClr val="tx1"/>
                          </a:solidFill>
                        </a:rPr>
                        <a:t>⑧５７</a:t>
                      </a:r>
                      <a:endParaRPr kumimoji="1" lang="ja-JP" altLang="en-US" sz="14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88000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400" b="0" dirty="0" smtClean="0">
                          <a:solidFill>
                            <a:schemeClr val="tx1"/>
                          </a:solidFill>
                        </a:rPr>
                        <a:t>⑨６３</a:t>
                      </a:r>
                      <a:endParaRPr kumimoji="1" lang="ja-JP" altLang="en-US" sz="14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88000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400" b="0" dirty="0" smtClean="0">
                          <a:solidFill>
                            <a:schemeClr val="tx1"/>
                          </a:solidFill>
                        </a:rPr>
                        <a:t>⑩４０</a:t>
                      </a:r>
                      <a:endParaRPr kumimoji="1" lang="ja-JP" altLang="en-US" sz="14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88000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400" b="0" dirty="0" smtClean="0">
                          <a:solidFill>
                            <a:schemeClr val="tx1"/>
                          </a:solidFill>
                        </a:rPr>
                        <a:t>⑪６７</a:t>
                      </a:r>
                      <a:endParaRPr kumimoji="1" lang="ja-JP" altLang="en-US" sz="14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88000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400" b="0" dirty="0" smtClean="0">
                          <a:solidFill>
                            <a:schemeClr val="tx1"/>
                          </a:solidFill>
                        </a:rPr>
                        <a:t>⑫７０</a:t>
                      </a:r>
                      <a:endParaRPr kumimoji="1" lang="ja-JP" altLang="en-US" sz="14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88000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400" b="0" dirty="0" smtClean="0">
                          <a:solidFill>
                            <a:schemeClr val="tx1"/>
                          </a:solidFill>
                        </a:rPr>
                        <a:t>⑬６５</a:t>
                      </a:r>
                      <a:endParaRPr kumimoji="1" lang="ja-JP" altLang="en-US" sz="14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88000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400" b="0" dirty="0" smtClean="0">
                          <a:solidFill>
                            <a:schemeClr val="tx1"/>
                          </a:solidFill>
                        </a:rPr>
                        <a:t>⑭７３</a:t>
                      </a:r>
                      <a:endParaRPr kumimoji="1" lang="ja-JP" altLang="en-US" sz="14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88000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400" b="0" dirty="0" smtClean="0">
                          <a:solidFill>
                            <a:schemeClr val="tx1"/>
                          </a:solidFill>
                        </a:rPr>
                        <a:t>⑮７０</a:t>
                      </a:r>
                      <a:endParaRPr kumimoji="1" lang="ja-JP" altLang="en-US" sz="14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88000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400" b="0" dirty="0" smtClean="0">
                          <a:solidFill>
                            <a:schemeClr val="tx1"/>
                          </a:solidFill>
                        </a:rPr>
                        <a:t>⑯６１</a:t>
                      </a:r>
                      <a:endParaRPr kumimoji="1" lang="ja-JP" altLang="en-US" sz="14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88000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400" b="0" dirty="0" smtClean="0">
                          <a:solidFill>
                            <a:schemeClr val="tx1"/>
                          </a:solidFill>
                        </a:rPr>
                        <a:t>⑰７０</a:t>
                      </a:r>
                      <a:endParaRPr kumimoji="1" lang="ja-JP" altLang="en-US" sz="14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269" name="テキスト ボックス 268"/>
          <p:cNvSpPr txBox="1"/>
          <p:nvPr/>
        </p:nvSpPr>
        <p:spPr>
          <a:xfrm>
            <a:off x="1042522" y="1225780"/>
            <a:ext cx="4627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800" dirty="0" smtClean="0"/>
              <a:t>✓</a:t>
            </a:r>
            <a:endParaRPr kumimoji="1" lang="ja-JP" altLang="en-US" sz="1800" dirty="0"/>
          </a:p>
        </p:txBody>
      </p:sp>
      <p:sp>
        <p:nvSpPr>
          <p:cNvPr id="270" name="テキスト ボックス 269"/>
          <p:cNvSpPr txBox="1"/>
          <p:nvPr/>
        </p:nvSpPr>
        <p:spPr>
          <a:xfrm>
            <a:off x="1042522" y="1530756"/>
            <a:ext cx="4627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800" dirty="0" smtClean="0"/>
              <a:t>✓</a:t>
            </a:r>
            <a:endParaRPr kumimoji="1" lang="ja-JP" altLang="en-US" sz="1800" dirty="0"/>
          </a:p>
        </p:txBody>
      </p:sp>
      <p:sp>
        <p:nvSpPr>
          <p:cNvPr id="271" name="テキスト ボックス 270"/>
          <p:cNvSpPr txBox="1"/>
          <p:nvPr/>
        </p:nvSpPr>
        <p:spPr>
          <a:xfrm>
            <a:off x="1042522" y="1835732"/>
            <a:ext cx="4627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800" dirty="0" smtClean="0"/>
              <a:t>✓</a:t>
            </a:r>
            <a:endParaRPr kumimoji="1" lang="ja-JP" altLang="en-US" sz="1800" dirty="0"/>
          </a:p>
        </p:txBody>
      </p:sp>
      <p:sp>
        <p:nvSpPr>
          <p:cNvPr id="272" name="テキスト ボックス 271"/>
          <p:cNvSpPr txBox="1"/>
          <p:nvPr/>
        </p:nvSpPr>
        <p:spPr>
          <a:xfrm>
            <a:off x="1042522" y="2140708"/>
            <a:ext cx="4627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800" dirty="0" smtClean="0"/>
              <a:t>✓</a:t>
            </a:r>
            <a:endParaRPr kumimoji="1" lang="ja-JP" altLang="en-US" sz="1800" dirty="0"/>
          </a:p>
        </p:txBody>
      </p:sp>
      <p:sp>
        <p:nvSpPr>
          <p:cNvPr id="273" name="テキスト ボックス 272"/>
          <p:cNvSpPr txBox="1"/>
          <p:nvPr/>
        </p:nvSpPr>
        <p:spPr>
          <a:xfrm>
            <a:off x="1042522" y="2445684"/>
            <a:ext cx="4627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800" dirty="0" smtClean="0"/>
              <a:t>✓</a:t>
            </a:r>
            <a:endParaRPr kumimoji="1" lang="ja-JP" altLang="en-US" sz="1800" dirty="0"/>
          </a:p>
        </p:txBody>
      </p:sp>
      <p:sp>
        <p:nvSpPr>
          <p:cNvPr id="274" name="テキスト ボックス 273"/>
          <p:cNvSpPr txBox="1"/>
          <p:nvPr/>
        </p:nvSpPr>
        <p:spPr>
          <a:xfrm>
            <a:off x="1042522" y="2750660"/>
            <a:ext cx="4627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800" dirty="0" smtClean="0"/>
              <a:t>✓</a:t>
            </a:r>
            <a:endParaRPr kumimoji="1" lang="ja-JP" altLang="en-US" sz="1800" dirty="0"/>
          </a:p>
        </p:txBody>
      </p:sp>
      <p:sp>
        <p:nvSpPr>
          <p:cNvPr id="275" name="テキスト ボックス 274"/>
          <p:cNvSpPr txBox="1"/>
          <p:nvPr/>
        </p:nvSpPr>
        <p:spPr>
          <a:xfrm>
            <a:off x="1042522" y="3055636"/>
            <a:ext cx="4627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800" dirty="0" smtClean="0"/>
              <a:t>✓</a:t>
            </a:r>
            <a:endParaRPr kumimoji="1" lang="ja-JP" altLang="en-US" sz="1800" dirty="0"/>
          </a:p>
        </p:txBody>
      </p:sp>
      <p:sp>
        <p:nvSpPr>
          <p:cNvPr id="276" name="テキスト ボックス 275"/>
          <p:cNvSpPr txBox="1"/>
          <p:nvPr/>
        </p:nvSpPr>
        <p:spPr>
          <a:xfrm>
            <a:off x="1042522" y="3360612"/>
            <a:ext cx="4627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800" dirty="0" smtClean="0"/>
              <a:t>✓</a:t>
            </a:r>
            <a:endParaRPr kumimoji="1" lang="ja-JP" altLang="en-US" sz="1800" dirty="0"/>
          </a:p>
        </p:txBody>
      </p:sp>
      <p:sp>
        <p:nvSpPr>
          <p:cNvPr id="277" name="テキスト ボックス 276"/>
          <p:cNvSpPr txBox="1"/>
          <p:nvPr/>
        </p:nvSpPr>
        <p:spPr>
          <a:xfrm>
            <a:off x="1042522" y="3665588"/>
            <a:ext cx="4627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800" dirty="0" smtClean="0"/>
              <a:t>✓</a:t>
            </a:r>
            <a:endParaRPr kumimoji="1" lang="ja-JP" altLang="en-US" sz="1800" dirty="0"/>
          </a:p>
        </p:txBody>
      </p:sp>
      <p:sp>
        <p:nvSpPr>
          <p:cNvPr id="278" name="テキスト ボックス 277"/>
          <p:cNvSpPr txBox="1"/>
          <p:nvPr/>
        </p:nvSpPr>
        <p:spPr>
          <a:xfrm>
            <a:off x="1042522" y="3970564"/>
            <a:ext cx="4627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800" dirty="0" smtClean="0"/>
              <a:t>✓</a:t>
            </a:r>
            <a:endParaRPr kumimoji="1" lang="ja-JP" altLang="en-US" sz="1800" dirty="0"/>
          </a:p>
        </p:txBody>
      </p:sp>
      <p:sp>
        <p:nvSpPr>
          <p:cNvPr id="279" name="テキスト ボックス 278"/>
          <p:cNvSpPr txBox="1"/>
          <p:nvPr/>
        </p:nvSpPr>
        <p:spPr>
          <a:xfrm>
            <a:off x="1042522" y="4275540"/>
            <a:ext cx="4627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800" dirty="0" smtClean="0"/>
              <a:t>✓</a:t>
            </a:r>
            <a:endParaRPr kumimoji="1" lang="ja-JP" altLang="en-US" sz="1800" dirty="0"/>
          </a:p>
        </p:txBody>
      </p:sp>
      <p:sp>
        <p:nvSpPr>
          <p:cNvPr id="280" name="テキスト ボックス 279"/>
          <p:cNvSpPr txBox="1"/>
          <p:nvPr/>
        </p:nvSpPr>
        <p:spPr>
          <a:xfrm>
            <a:off x="1042522" y="4580516"/>
            <a:ext cx="4627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800" dirty="0" smtClean="0"/>
              <a:t>✓</a:t>
            </a:r>
            <a:endParaRPr kumimoji="1" lang="ja-JP" altLang="en-US" sz="1800" dirty="0"/>
          </a:p>
        </p:txBody>
      </p:sp>
      <p:sp>
        <p:nvSpPr>
          <p:cNvPr id="281" name="テキスト ボックス 280"/>
          <p:cNvSpPr txBox="1"/>
          <p:nvPr/>
        </p:nvSpPr>
        <p:spPr>
          <a:xfrm>
            <a:off x="1042522" y="4885492"/>
            <a:ext cx="4627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800" dirty="0" smtClean="0"/>
              <a:t>✓</a:t>
            </a:r>
            <a:endParaRPr kumimoji="1" lang="ja-JP" altLang="en-US" sz="1800" dirty="0"/>
          </a:p>
        </p:txBody>
      </p:sp>
      <p:sp>
        <p:nvSpPr>
          <p:cNvPr id="282" name="テキスト ボックス 281"/>
          <p:cNvSpPr txBox="1"/>
          <p:nvPr/>
        </p:nvSpPr>
        <p:spPr>
          <a:xfrm>
            <a:off x="1042522" y="5190474"/>
            <a:ext cx="4627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800" dirty="0" smtClean="0"/>
              <a:t>✓</a:t>
            </a:r>
            <a:endParaRPr kumimoji="1" lang="ja-JP" altLang="en-US" sz="1800" dirty="0"/>
          </a:p>
        </p:txBody>
      </p:sp>
      <p:sp>
        <p:nvSpPr>
          <p:cNvPr id="237" name="正方形/長方形 236"/>
          <p:cNvSpPr/>
          <p:nvPr/>
        </p:nvSpPr>
        <p:spPr>
          <a:xfrm>
            <a:off x="4164045" y="3284985"/>
            <a:ext cx="364202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ja-JP" altLang="en-US" sz="1400" b="1" dirty="0" smtClean="0">
                <a:solidFill>
                  <a:srgbClr val="000000"/>
                </a:solidFill>
                <a:latin typeface="Arial"/>
                <a:ea typeface="ＭＳ Ｐゴシック"/>
              </a:rPr>
              <a:t>①</a:t>
            </a:r>
            <a:endParaRPr lang="ja-JP" altLang="en-US" sz="1400" b="1" dirty="0">
              <a:solidFill>
                <a:srgbClr val="000000"/>
              </a:solidFill>
              <a:latin typeface="Arial"/>
              <a:ea typeface="ＭＳ Ｐゴシック"/>
            </a:endParaRPr>
          </a:p>
        </p:txBody>
      </p:sp>
      <p:sp>
        <p:nvSpPr>
          <p:cNvPr id="238" name="正方形/長方形 237"/>
          <p:cNvSpPr/>
          <p:nvPr/>
        </p:nvSpPr>
        <p:spPr>
          <a:xfrm>
            <a:off x="4354269" y="3284984"/>
            <a:ext cx="364203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ja-JP" altLang="en-US" sz="1400" b="1" dirty="0" smtClean="0">
                <a:solidFill>
                  <a:srgbClr val="000000"/>
                </a:solidFill>
                <a:latin typeface="Arial"/>
                <a:ea typeface="ＭＳ Ｐゴシック"/>
              </a:rPr>
              <a:t>②</a:t>
            </a:r>
            <a:endParaRPr lang="ja-JP" altLang="en-US" sz="1400" b="1" dirty="0">
              <a:solidFill>
                <a:srgbClr val="000000"/>
              </a:solidFill>
              <a:latin typeface="Arial"/>
              <a:ea typeface="ＭＳ Ｐゴシック"/>
            </a:endParaRPr>
          </a:p>
        </p:txBody>
      </p:sp>
      <p:sp>
        <p:nvSpPr>
          <p:cNvPr id="239" name="正方形/長方形 238"/>
          <p:cNvSpPr/>
          <p:nvPr/>
        </p:nvSpPr>
        <p:spPr>
          <a:xfrm>
            <a:off x="3973979" y="3285793"/>
            <a:ext cx="364203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ja-JP" altLang="en-US" sz="1400" b="1" dirty="0" smtClean="0">
                <a:solidFill>
                  <a:srgbClr val="000000"/>
                </a:solidFill>
                <a:latin typeface="Arial"/>
                <a:ea typeface="ＭＳ Ｐゴシック"/>
              </a:rPr>
              <a:t>③</a:t>
            </a:r>
            <a:endParaRPr lang="ja-JP" altLang="en-US" sz="1400" b="1" dirty="0">
              <a:solidFill>
                <a:srgbClr val="000000"/>
              </a:solidFill>
              <a:latin typeface="Arial"/>
              <a:ea typeface="ＭＳ Ｐゴシック"/>
            </a:endParaRPr>
          </a:p>
        </p:txBody>
      </p:sp>
      <p:sp>
        <p:nvSpPr>
          <p:cNvPr id="240" name="正方形/長方形 239"/>
          <p:cNvSpPr/>
          <p:nvPr/>
        </p:nvSpPr>
        <p:spPr>
          <a:xfrm>
            <a:off x="4545655" y="3284626"/>
            <a:ext cx="364203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ja-JP" altLang="en-US" sz="1400" b="1" dirty="0" smtClean="0">
                <a:solidFill>
                  <a:srgbClr val="000000"/>
                </a:solidFill>
                <a:latin typeface="Arial"/>
                <a:ea typeface="ＭＳ Ｐゴシック"/>
              </a:rPr>
              <a:t>④</a:t>
            </a:r>
            <a:endParaRPr lang="ja-JP" altLang="en-US" sz="1400" b="1" dirty="0">
              <a:solidFill>
                <a:srgbClr val="000000"/>
              </a:solidFill>
              <a:latin typeface="Arial"/>
              <a:ea typeface="ＭＳ Ｐゴシック"/>
            </a:endParaRPr>
          </a:p>
        </p:txBody>
      </p:sp>
      <p:sp>
        <p:nvSpPr>
          <p:cNvPr id="241" name="正方形/長方形 240"/>
          <p:cNvSpPr/>
          <p:nvPr/>
        </p:nvSpPr>
        <p:spPr>
          <a:xfrm>
            <a:off x="6244427" y="3287707"/>
            <a:ext cx="364203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ja-JP" altLang="en-US" sz="1400" b="1" dirty="0" smtClean="0">
                <a:solidFill>
                  <a:srgbClr val="000000"/>
                </a:solidFill>
                <a:latin typeface="Arial"/>
                <a:ea typeface="ＭＳ Ｐゴシック"/>
              </a:rPr>
              <a:t>⑤</a:t>
            </a:r>
            <a:endParaRPr lang="ja-JP" altLang="en-US" sz="1400" b="1" dirty="0">
              <a:solidFill>
                <a:srgbClr val="000000"/>
              </a:solidFill>
              <a:latin typeface="Arial"/>
              <a:ea typeface="ＭＳ Ｐゴシック"/>
            </a:endParaRPr>
          </a:p>
        </p:txBody>
      </p:sp>
      <p:sp>
        <p:nvSpPr>
          <p:cNvPr id="242" name="正方形/長方形 241"/>
          <p:cNvSpPr/>
          <p:nvPr/>
        </p:nvSpPr>
        <p:spPr>
          <a:xfrm>
            <a:off x="6244437" y="3098522"/>
            <a:ext cx="364203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ja-JP" altLang="en-US" sz="1400" b="1" dirty="0" smtClean="0">
                <a:solidFill>
                  <a:srgbClr val="000000"/>
                </a:solidFill>
                <a:latin typeface="Arial"/>
                <a:ea typeface="ＭＳ Ｐゴシック"/>
              </a:rPr>
              <a:t>⑥</a:t>
            </a:r>
            <a:endParaRPr lang="ja-JP" altLang="en-US" sz="1400" b="1" dirty="0">
              <a:solidFill>
                <a:srgbClr val="000000"/>
              </a:solidFill>
              <a:latin typeface="Arial"/>
              <a:ea typeface="ＭＳ Ｐゴシック"/>
            </a:endParaRPr>
          </a:p>
        </p:txBody>
      </p:sp>
      <p:sp>
        <p:nvSpPr>
          <p:cNvPr id="243" name="正方形/長方形 242"/>
          <p:cNvSpPr/>
          <p:nvPr/>
        </p:nvSpPr>
        <p:spPr>
          <a:xfrm>
            <a:off x="7188478" y="3278904"/>
            <a:ext cx="364203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ja-JP" altLang="en-US" sz="1400" b="1" dirty="0" smtClean="0">
                <a:solidFill>
                  <a:srgbClr val="000000"/>
                </a:solidFill>
                <a:latin typeface="Arial"/>
                <a:ea typeface="ＭＳ Ｐゴシック"/>
              </a:rPr>
              <a:t>⑦</a:t>
            </a:r>
            <a:endParaRPr lang="ja-JP" altLang="en-US" sz="1400" b="1" dirty="0">
              <a:solidFill>
                <a:srgbClr val="000000"/>
              </a:solidFill>
              <a:latin typeface="Arial"/>
              <a:ea typeface="ＭＳ Ｐゴシック"/>
            </a:endParaRPr>
          </a:p>
        </p:txBody>
      </p:sp>
      <p:sp>
        <p:nvSpPr>
          <p:cNvPr id="244" name="正方形/長方形 243"/>
          <p:cNvSpPr/>
          <p:nvPr/>
        </p:nvSpPr>
        <p:spPr>
          <a:xfrm>
            <a:off x="6617514" y="3287707"/>
            <a:ext cx="364203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ja-JP" altLang="en-US" sz="1400" b="1" dirty="0" smtClean="0">
                <a:solidFill>
                  <a:srgbClr val="000000"/>
                </a:solidFill>
                <a:latin typeface="Arial"/>
                <a:ea typeface="ＭＳ Ｐゴシック"/>
              </a:rPr>
              <a:t>⑧</a:t>
            </a:r>
            <a:endParaRPr lang="ja-JP" altLang="en-US" sz="1400" b="1" dirty="0">
              <a:solidFill>
                <a:srgbClr val="000000"/>
              </a:solidFill>
              <a:latin typeface="Arial"/>
              <a:ea typeface="ＭＳ Ｐゴシック"/>
            </a:endParaRPr>
          </a:p>
        </p:txBody>
      </p:sp>
      <p:sp>
        <p:nvSpPr>
          <p:cNvPr id="245" name="正方形/長方形 244"/>
          <p:cNvSpPr/>
          <p:nvPr/>
        </p:nvSpPr>
        <p:spPr>
          <a:xfrm>
            <a:off x="6818057" y="3278904"/>
            <a:ext cx="364203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ja-JP" altLang="en-US" sz="1400" b="1" dirty="0" smtClean="0">
                <a:solidFill>
                  <a:srgbClr val="000000"/>
                </a:solidFill>
                <a:latin typeface="Arial"/>
                <a:ea typeface="ＭＳ Ｐゴシック"/>
              </a:rPr>
              <a:t>⑨</a:t>
            </a:r>
            <a:endParaRPr lang="ja-JP" altLang="en-US" sz="1400" b="1" dirty="0">
              <a:solidFill>
                <a:srgbClr val="000000"/>
              </a:solidFill>
              <a:latin typeface="Arial"/>
              <a:ea typeface="ＭＳ Ｐゴシック"/>
            </a:endParaRPr>
          </a:p>
        </p:txBody>
      </p:sp>
      <p:sp>
        <p:nvSpPr>
          <p:cNvPr id="246" name="正方形/長方形 245"/>
          <p:cNvSpPr/>
          <p:nvPr/>
        </p:nvSpPr>
        <p:spPr>
          <a:xfrm>
            <a:off x="7188478" y="3098522"/>
            <a:ext cx="364202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ja-JP" altLang="en-US" sz="1400" b="1" dirty="0" smtClean="0">
                <a:solidFill>
                  <a:srgbClr val="000000"/>
                </a:solidFill>
                <a:latin typeface="Arial"/>
                <a:ea typeface="ＭＳ Ｐゴシック"/>
              </a:rPr>
              <a:t>⑩</a:t>
            </a:r>
            <a:endParaRPr lang="ja-JP" altLang="en-US" sz="1400" b="1" dirty="0">
              <a:solidFill>
                <a:srgbClr val="000000"/>
              </a:solidFill>
              <a:latin typeface="Arial"/>
              <a:ea typeface="ＭＳ Ｐゴシック"/>
            </a:endParaRPr>
          </a:p>
        </p:txBody>
      </p:sp>
      <p:sp>
        <p:nvSpPr>
          <p:cNvPr id="247" name="正方形/長方形 246"/>
          <p:cNvSpPr/>
          <p:nvPr/>
        </p:nvSpPr>
        <p:spPr>
          <a:xfrm>
            <a:off x="4549866" y="3098522"/>
            <a:ext cx="364202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ja-JP" altLang="en-US" sz="1400" b="1" dirty="0" smtClean="0">
                <a:solidFill>
                  <a:srgbClr val="000000"/>
                </a:solidFill>
                <a:latin typeface="Arial"/>
                <a:ea typeface="ＭＳ Ｐゴシック"/>
              </a:rPr>
              <a:t>⑪</a:t>
            </a:r>
            <a:endParaRPr lang="ja-JP" altLang="en-US" sz="1400" b="1" dirty="0">
              <a:solidFill>
                <a:srgbClr val="000000"/>
              </a:solidFill>
              <a:latin typeface="Arial"/>
              <a:ea typeface="ＭＳ Ｐゴシック"/>
            </a:endParaRPr>
          </a:p>
        </p:txBody>
      </p:sp>
      <p:sp>
        <p:nvSpPr>
          <p:cNvPr id="248" name="正方形/長方形 247"/>
          <p:cNvSpPr/>
          <p:nvPr/>
        </p:nvSpPr>
        <p:spPr>
          <a:xfrm>
            <a:off x="4549865" y="2909837"/>
            <a:ext cx="364202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ja-JP" altLang="en-US" sz="1400" b="1" dirty="0" smtClean="0">
                <a:solidFill>
                  <a:srgbClr val="000000"/>
                </a:solidFill>
                <a:latin typeface="Arial"/>
                <a:ea typeface="ＭＳ Ｐゴシック"/>
              </a:rPr>
              <a:t>⑫</a:t>
            </a:r>
            <a:endParaRPr lang="ja-JP" altLang="en-US" sz="1400" b="1" dirty="0">
              <a:solidFill>
                <a:srgbClr val="000000"/>
              </a:solidFill>
              <a:latin typeface="Arial"/>
              <a:ea typeface="ＭＳ Ｐゴシック"/>
            </a:endParaRPr>
          </a:p>
        </p:txBody>
      </p:sp>
      <p:sp>
        <p:nvSpPr>
          <p:cNvPr id="249" name="正方形/長方形 248"/>
          <p:cNvSpPr/>
          <p:nvPr/>
        </p:nvSpPr>
        <p:spPr>
          <a:xfrm>
            <a:off x="7387706" y="3290479"/>
            <a:ext cx="364202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ja-JP" altLang="en-US" sz="1400" b="1" dirty="0" smtClean="0">
                <a:solidFill>
                  <a:srgbClr val="000000"/>
                </a:solidFill>
                <a:latin typeface="Arial"/>
                <a:ea typeface="ＭＳ Ｐゴシック"/>
              </a:rPr>
              <a:t>⑬</a:t>
            </a:r>
            <a:endParaRPr lang="ja-JP" altLang="en-US" sz="1400" b="1" dirty="0">
              <a:solidFill>
                <a:srgbClr val="000000"/>
              </a:solidFill>
              <a:latin typeface="Arial"/>
              <a:ea typeface="ＭＳ Ｐゴシック"/>
            </a:endParaRPr>
          </a:p>
        </p:txBody>
      </p:sp>
      <p:sp>
        <p:nvSpPr>
          <p:cNvPr id="250" name="正方形/長方形 249"/>
          <p:cNvSpPr/>
          <p:nvPr/>
        </p:nvSpPr>
        <p:spPr>
          <a:xfrm>
            <a:off x="6626229" y="3098522"/>
            <a:ext cx="364202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ja-JP" altLang="en-US" sz="1400" b="1" dirty="0" smtClean="0">
                <a:solidFill>
                  <a:srgbClr val="000000"/>
                </a:solidFill>
                <a:latin typeface="Arial"/>
                <a:ea typeface="ＭＳ Ｐゴシック"/>
              </a:rPr>
              <a:t>⑭</a:t>
            </a:r>
            <a:endParaRPr lang="ja-JP" altLang="en-US" sz="1400" b="1" dirty="0">
              <a:solidFill>
                <a:srgbClr val="000000"/>
              </a:solidFill>
              <a:latin typeface="Arial"/>
              <a:ea typeface="ＭＳ Ｐゴシック"/>
            </a:endParaRPr>
          </a:p>
        </p:txBody>
      </p:sp>
      <p:sp>
        <p:nvSpPr>
          <p:cNvPr id="283" name="正方形/長方形 282"/>
          <p:cNvSpPr/>
          <p:nvPr/>
        </p:nvSpPr>
        <p:spPr>
          <a:xfrm>
            <a:off x="7213982" y="4257440"/>
            <a:ext cx="364202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ja-JP" altLang="en-US" sz="1400" b="1" dirty="0" smtClean="0">
                <a:solidFill>
                  <a:srgbClr val="000000"/>
                </a:solidFill>
                <a:latin typeface="Arial"/>
                <a:ea typeface="ＭＳ Ｐゴシック"/>
              </a:rPr>
              <a:t>⑮</a:t>
            </a:r>
            <a:endParaRPr lang="ja-JP" altLang="en-US" sz="1400" b="1" dirty="0">
              <a:solidFill>
                <a:srgbClr val="000000"/>
              </a:solidFill>
              <a:latin typeface="Arial"/>
              <a:ea typeface="ＭＳ Ｐゴシック"/>
            </a:endParaRPr>
          </a:p>
        </p:txBody>
      </p:sp>
      <p:sp>
        <p:nvSpPr>
          <p:cNvPr id="284" name="正方形/長方形 283"/>
          <p:cNvSpPr/>
          <p:nvPr/>
        </p:nvSpPr>
        <p:spPr>
          <a:xfrm>
            <a:off x="5515916" y="4450294"/>
            <a:ext cx="364202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ja-JP" altLang="en-US" sz="1400" b="1" dirty="0" smtClean="0">
                <a:solidFill>
                  <a:srgbClr val="000000"/>
                </a:solidFill>
                <a:latin typeface="Arial"/>
                <a:ea typeface="ＭＳ Ｐゴシック"/>
              </a:rPr>
              <a:t>⑯</a:t>
            </a:r>
            <a:endParaRPr lang="ja-JP" altLang="en-US" sz="1400" b="1" dirty="0">
              <a:solidFill>
                <a:srgbClr val="000000"/>
              </a:solidFill>
              <a:latin typeface="Arial"/>
              <a:ea typeface="ＭＳ Ｐゴシック"/>
            </a:endParaRPr>
          </a:p>
        </p:txBody>
      </p:sp>
      <p:sp>
        <p:nvSpPr>
          <p:cNvPr id="285" name="正方形/長方形 284"/>
          <p:cNvSpPr/>
          <p:nvPr/>
        </p:nvSpPr>
        <p:spPr>
          <a:xfrm>
            <a:off x="7205636" y="4070382"/>
            <a:ext cx="364202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ja-JP" altLang="en-US" sz="1400" b="1" dirty="0" smtClean="0">
                <a:solidFill>
                  <a:srgbClr val="000000"/>
                </a:solidFill>
                <a:latin typeface="Arial"/>
                <a:ea typeface="ＭＳ Ｐゴシック"/>
              </a:rPr>
              <a:t>⑰</a:t>
            </a:r>
            <a:endParaRPr lang="ja-JP" altLang="en-US" sz="1400" b="1" dirty="0">
              <a:solidFill>
                <a:srgbClr val="000000"/>
              </a:solidFill>
              <a:latin typeface="Arial"/>
              <a:ea typeface="ＭＳ Ｐゴシック"/>
            </a:endParaRPr>
          </a:p>
        </p:txBody>
      </p:sp>
      <p:sp>
        <p:nvSpPr>
          <p:cNvPr id="286" name="テキスト ボックス 285"/>
          <p:cNvSpPr txBox="1"/>
          <p:nvPr/>
        </p:nvSpPr>
        <p:spPr>
          <a:xfrm>
            <a:off x="1057925" y="5492132"/>
            <a:ext cx="4627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800" dirty="0" smtClean="0"/>
              <a:t>✓</a:t>
            </a:r>
            <a:endParaRPr kumimoji="1" lang="ja-JP" altLang="en-US" sz="1800" dirty="0"/>
          </a:p>
        </p:txBody>
      </p:sp>
      <p:sp>
        <p:nvSpPr>
          <p:cNvPr id="287" name="テキスト ボックス 286"/>
          <p:cNvSpPr txBox="1"/>
          <p:nvPr/>
        </p:nvSpPr>
        <p:spPr>
          <a:xfrm>
            <a:off x="1057924" y="5799595"/>
            <a:ext cx="4627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800" dirty="0" smtClean="0"/>
              <a:t>✓</a:t>
            </a:r>
            <a:endParaRPr kumimoji="1" lang="ja-JP" altLang="en-US" sz="1800" dirty="0"/>
          </a:p>
        </p:txBody>
      </p:sp>
      <p:sp>
        <p:nvSpPr>
          <p:cNvPr id="288" name="テキスト ボックス 287"/>
          <p:cNvSpPr txBox="1"/>
          <p:nvPr/>
        </p:nvSpPr>
        <p:spPr>
          <a:xfrm>
            <a:off x="1056255" y="6106423"/>
            <a:ext cx="4627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800" dirty="0" smtClean="0"/>
              <a:t>✓</a:t>
            </a:r>
            <a:endParaRPr kumimoji="1" lang="ja-JP" altLang="en-US" sz="1800" dirty="0"/>
          </a:p>
        </p:txBody>
      </p:sp>
      <p:grpSp>
        <p:nvGrpSpPr>
          <p:cNvPr id="289" name="グループ化 288"/>
          <p:cNvGrpSpPr/>
          <p:nvPr/>
        </p:nvGrpSpPr>
        <p:grpSpPr>
          <a:xfrm>
            <a:off x="1475656" y="3502017"/>
            <a:ext cx="7492021" cy="568365"/>
            <a:chOff x="380011" y="2348880"/>
            <a:chExt cx="8594938" cy="568365"/>
          </a:xfrm>
        </p:grpSpPr>
        <p:sp>
          <p:nvSpPr>
            <p:cNvPr id="290" name="Text Box 42"/>
            <p:cNvSpPr txBox="1">
              <a:spLocks noChangeArrowheads="1"/>
            </p:cNvSpPr>
            <p:nvPr/>
          </p:nvSpPr>
          <p:spPr bwMode="auto">
            <a:xfrm>
              <a:off x="1524248" y="2517550"/>
              <a:ext cx="503176" cy="3661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altLang="ja-JP" sz="1800" kern="0" dirty="0">
                  <a:solidFill>
                    <a:srgbClr val="000000"/>
                  </a:solidFill>
                  <a:latin typeface="+mj-ea"/>
                  <a:ea typeface="+mj-ea"/>
                </a:rPr>
                <a:t>45</a:t>
              </a:r>
            </a:p>
          </p:txBody>
        </p:sp>
        <p:sp>
          <p:nvSpPr>
            <p:cNvPr id="291" name="Line 6"/>
            <p:cNvSpPr>
              <a:spLocks noChangeShapeType="1"/>
            </p:cNvSpPr>
            <p:nvPr/>
          </p:nvSpPr>
          <p:spPr bwMode="auto">
            <a:xfrm>
              <a:off x="539552" y="2524169"/>
              <a:ext cx="7776001" cy="3808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  <p:sp>
          <p:nvSpPr>
            <p:cNvPr id="292" name="Line 11"/>
            <p:cNvSpPr>
              <a:spLocks noChangeShapeType="1"/>
            </p:cNvSpPr>
            <p:nvPr/>
          </p:nvSpPr>
          <p:spPr bwMode="auto">
            <a:xfrm>
              <a:off x="1933830" y="2394842"/>
              <a:ext cx="0" cy="144229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  <p:sp>
          <p:nvSpPr>
            <p:cNvPr id="293" name="Line 12"/>
            <p:cNvSpPr>
              <a:spLocks noChangeShapeType="1"/>
            </p:cNvSpPr>
            <p:nvPr/>
          </p:nvSpPr>
          <p:spPr bwMode="auto">
            <a:xfrm>
              <a:off x="2149872" y="2394842"/>
              <a:ext cx="0" cy="144229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  <p:sp>
          <p:nvSpPr>
            <p:cNvPr id="294" name="Line 13"/>
            <p:cNvSpPr>
              <a:spLocks noChangeShapeType="1"/>
            </p:cNvSpPr>
            <p:nvPr/>
          </p:nvSpPr>
          <p:spPr bwMode="auto">
            <a:xfrm>
              <a:off x="2365914" y="2394842"/>
              <a:ext cx="0" cy="144229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  <p:sp>
          <p:nvSpPr>
            <p:cNvPr id="295" name="Line 14"/>
            <p:cNvSpPr>
              <a:spLocks noChangeShapeType="1"/>
            </p:cNvSpPr>
            <p:nvPr/>
          </p:nvSpPr>
          <p:spPr bwMode="auto">
            <a:xfrm>
              <a:off x="2581957" y="2394842"/>
              <a:ext cx="0" cy="144229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  <p:sp>
          <p:nvSpPr>
            <p:cNvPr id="296" name="Line 15"/>
            <p:cNvSpPr>
              <a:spLocks noChangeShapeType="1"/>
            </p:cNvSpPr>
            <p:nvPr/>
          </p:nvSpPr>
          <p:spPr bwMode="auto">
            <a:xfrm>
              <a:off x="2797999" y="2348880"/>
              <a:ext cx="0" cy="228229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  <p:sp>
          <p:nvSpPr>
            <p:cNvPr id="297" name="Line 16"/>
            <p:cNvSpPr>
              <a:spLocks noChangeShapeType="1"/>
            </p:cNvSpPr>
            <p:nvPr/>
          </p:nvSpPr>
          <p:spPr bwMode="auto">
            <a:xfrm>
              <a:off x="3014041" y="2394842"/>
              <a:ext cx="0" cy="144229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  <p:sp>
          <p:nvSpPr>
            <p:cNvPr id="298" name="Line 17"/>
            <p:cNvSpPr>
              <a:spLocks noChangeShapeType="1"/>
            </p:cNvSpPr>
            <p:nvPr/>
          </p:nvSpPr>
          <p:spPr bwMode="auto">
            <a:xfrm>
              <a:off x="3230083" y="2394842"/>
              <a:ext cx="0" cy="144229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  <p:sp>
          <p:nvSpPr>
            <p:cNvPr id="299" name="Line 18"/>
            <p:cNvSpPr>
              <a:spLocks noChangeShapeType="1"/>
            </p:cNvSpPr>
            <p:nvPr/>
          </p:nvSpPr>
          <p:spPr bwMode="auto">
            <a:xfrm>
              <a:off x="3446126" y="2394842"/>
              <a:ext cx="0" cy="144229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  <p:sp>
          <p:nvSpPr>
            <p:cNvPr id="300" name="Line 19"/>
            <p:cNvSpPr>
              <a:spLocks noChangeShapeType="1"/>
            </p:cNvSpPr>
            <p:nvPr/>
          </p:nvSpPr>
          <p:spPr bwMode="auto">
            <a:xfrm>
              <a:off x="3662168" y="2394842"/>
              <a:ext cx="0" cy="144229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  <p:sp>
          <p:nvSpPr>
            <p:cNvPr id="301" name="Line 21"/>
            <p:cNvSpPr>
              <a:spLocks noChangeShapeType="1"/>
            </p:cNvSpPr>
            <p:nvPr/>
          </p:nvSpPr>
          <p:spPr bwMode="auto">
            <a:xfrm>
              <a:off x="4094253" y="2394842"/>
              <a:ext cx="0" cy="144229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  <p:sp>
          <p:nvSpPr>
            <p:cNvPr id="302" name="Line 22"/>
            <p:cNvSpPr>
              <a:spLocks noChangeShapeType="1"/>
            </p:cNvSpPr>
            <p:nvPr/>
          </p:nvSpPr>
          <p:spPr bwMode="auto">
            <a:xfrm>
              <a:off x="4310295" y="2394842"/>
              <a:ext cx="0" cy="144229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  <p:sp>
          <p:nvSpPr>
            <p:cNvPr id="303" name="Line 23"/>
            <p:cNvSpPr>
              <a:spLocks noChangeShapeType="1"/>
            </p:cNvSpPr>
            <p:nvPr/>
          </p:nvSpPr>
          <p:spPr bwMode="auto">
            <a:xfrm>
              <a:off x="4526337" y="2394842"/>
              <a:ext cx="0" cy="144229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  <p:sp>
          <p:nvSpPr>
            <p:cNvPr id="304" name="Line 24"/>
            <p:cNvSpPr>
              <a:spLocks noChangeShapeType="1"/>
            </p:cNvSpPr>
            <p:nvPr/>
          </p:nvSpPr>
          <p:spPr bwMode="auto">
            <a:xfrm>
              <a:off x="4742380" y="2394842"/>
              <a:ext cx="0" cy="144229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  <p:sp>
          <p:nvSpPr>
            <p:cNvPr id="305" name="Line 25"/>
            <p:cNvSpPr>
              <a:spLocks noChangeShapeType="1"/>
            </p:cNvSpPr>
            <p:nvPr/>
          </p:nvSpPr>
          <p:spPr bwMode="auto">
            <a:xfrm>
              <a:off x="4958422" y="2348880"/>
              <a:ext cx="0" cy="228229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  <p:sp>
          <p:nvSpPr>
            <p:cNvPr id="306" name="Line 26"/>
            <p:cNvSpPr>
              <a:spLocks noChangeShapeType="1"/>
            </p:cNvSpPr>
            <p:nvPr/>
          </p:nvSpPr>
          <p:spPr bwMode="auto">
            <a:xfrm>
              <a:off x="5174464" y="2394842"/>
              <a:ext cx="0" cy="144229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  <p:sp>
          <p:nvSpPr>
            <p:cNvPr id="307" name="Line 27"/>
            <p:cNvSpPr>
              <a:spLocks noChangeShapeType="1"/>
            </p:cNvSpPr>
            <p:nvPr/>
          </p:nvSpPr>
          <p:spPr bwMode="auto">
            <a:xfrm>
              <a:off x="5390506" y="2394842"/>
              <a:ext cx="0" cy="144229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  <p:sp>
          <p:nvSpPr>
            <p:cNvPr id="308" name="Line 28"/>
            <p:cNvSpPr>
              <a:spLocks noChangeShapeType="1"/>
            </p:cNvSpPr>
            <p:nvPr/>
          </p:nvSpPr>
          <p:spPr bwMode="auto">
            <a:xfrm>
              <a:off x="5606549" y="2394842"/>
              <a:ext cx="0" cy="144229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  <p:sp>
          <p:nvSpPr>
            <p:cNvPr id="309" name="Line 29"/>
            <p:cNvSpPr>
              <a:spLocks noChangeShapeType="1"/>
            </p:cNvSpPr>
            <p:nvPr/>
          </p:nvSpPr>
          <p:spPr bwMode="auto">
            <a:xfrm>
              <a:off x="5822591" y="2394842"/>
              <a:ext cx="0" cy="144229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  <p:sp>
          <p:nvSpPr>
            <p:cNvPr id="310" name="Line 30"/>
            <p:cNvSpPr>
              <a:spLocks noChangeShapeType="1"/>
            </p:cNvSpPr>
            <p:nvPr/>
          </p:nvSpPr>
          <p:spPr bwMode="auto">
            <a:xfrm>
              <a:off x="6254676" y="2394842"/>
              <a:ext cx="0" cy="144229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  <p:sp>
          <p:nvSpPr>
            <p:cNvPr id="311" name="Line 31"/>
            <p:cNvSpPr>
              <a:spLocks noChangeShapeType="1"/>
            </p:cNvSpPr>
            <p:nvPr/>
          </p:nvSpPr>
          <p:spPr bwMode="auto">
            <a:xfrm>
              <a:off x="6470718" y="2394842"/>
              <a:ext cx="0" cy="144229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  <p:sp>
          <p:nvSpPr>
            <p:cNvPr id="312" name="Line 32"/>
            <p:cNvSpPr>
              <a:spLocks noChangeShapeType="1"/>
            </p:cNvSpPr>
            <p:nvPr/>
          </p:nvSpPr>
          <p:spPr bwMode="auto">
            <a:xfrm>
              <a:off x="6686760" y="2394842"/>
              <a:ext cx="0" cy="144229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  <p:sp>
          <p:nvSpPr>
            <p:cNvPr id="313" name="Line 33"/>
            <p:cNvSpPr>
              <a:spLocks noChangeShapeType="1"/>
            </p:cNvSpPr>
            <p:nvPr/>
          </p:nvSpPr>
          <p:spPr bwMode="auto">
            <a:xfrm>
              <a:off x="6902803" y="2394842"/>
              <a:ext cx="0" cy="144229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  <p:sp>
          <p:nvSpPr>
            <p:cNvPr id="314" name="Line 34"/>
            <p:cNvSpPr>
              <a:spLocks noChangeShapeType="1"/>
            </p:cNvSpPr>
            <p:nvPr/>
          </p:nvSpPr>
          <p:spPr bwMode="auto">
            <a:xfrm>
              <a:off x="7118845" y="2348880"/>
              <a:ext cx="0" cy="228229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  <p:sp>
          <p:nvSpPr>
            <p:cNvPr id="315" name="Line 35"/>
            <p:cNvSpPr>
              <a:spLocks noChangeShapeType="1"/>
            </p:cNvSpPr>
            <p:nvPr/>
          </p:nvSpPr>
          <p:spPr bwMode="auto">
            <a:xfrm>
              <a:off x="7334887" y="2394842"/>
              <a:ext cx="0" cy="144229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  <p:sp>
          <p:nvSpPr>
            <p:cNvPr id="316" name="Line 36"/>
            <p:cNvSpPr>
              <a:spLocks noChangeShapeType="1"/>
            </p:cNvSpPr>
            <p:nvPr/>
          </p:nvSpPr>
          <p:spPr bwMode="auto">
            <a:xfrm>
              <a:off x="7550929" y="2394842"/>
              <a:ext cx="0" cy="144229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  <p:sp>
          <p:nvSpPr>
            <p:cNvPr id="317" name="Line 37"/>
            <p:cNvSpPr>
              <a:spLocks noChangeShapeType="1"/>
            </p:cNvSpPr>
            <p:nvPr/>
          </p:nvSpPr>
          <p:spPr bwMode="auto">
            <a:xfrm>
              <a:off x="7766972" y="2394842"/>
              <a:ext cx="0" cy="144229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  <p:sp>
          <p:nvSpPr>
            <p:cNvPr id="318" name="Line 38"/>
            <p:cNvSpPr>
              <a:spLocks noChangeShapeType="1"/>
            </p:cNvSpPr>
            <p:nvPr/>
          </p:nvSpPr>
          <p:spPr bwMode="auto">
            <a:xfrm>
              <a:off x="7983014" y="2394842"/>
              <a:ext cx="0" cy="144229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  <p:sp>
          <p:nvSpPr>
            <p:cNvPr id="319" name="Line 19"/>
            <p:cNvSpPr>
              <a:spLocks noChangeShapeType="1"/>
            </p:cNvSpPr>
            <p:nvPr/>
          </p:nvSpPr>
          <p:spPr bwMode="auto">
            <a:xfrm>
              <a:off x="3878210" y="2394842"/>
              <a:ext cx="0" cy="144229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  <p:sp>
          <p:nvSpPr>
            <p:cNvPr id="320" name="Line 19"/>
            <p:cNvSpPr>
              <a:spLocks noChangeShapeType="1"/>
            </p:cNvSpPr>
            <p:nvPr/>
          </p:nvSpPr>
          <p:spPr bwMode="auto">
            <a:xfrm>
              <a:off x="6038633" y="2394842"/>
              <a:ext cx="0" cy="144229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  <p:sp>
          <p:nvSpPr>
            <p:cNvPr id="321" name="Line 19"/>
            <p:cNvSpPr>
              <a:spLocks noChangeShapeType="1"/>
            </p:cNvSpPr>
            <p:nvPr/>
          </p:nvSpPr>
          <p:spPr bwMode="auto">
            <a:xfrm>
              <a:off x="8199056" y="2394842"/>
              <a:ext cx="0" cy="144229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  <p:sp>
          <p:nvSpPr>
            <p:cNvPr id="322" name="Line 19"/>
            <p:cNvSpPr>
              <a:spLocks noChangeShapeType="1"/>
            </p:cNvSpPr>
            <p:nvPr/>
          </p:nvSpPr>
          <p:spPr bwMode="auto">
            <a:xfrm>
              <a:off x="1717787" y="2394842"/>
              <a:ext cx="0" cy="144229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  <p:sp>
          <p:nvSpPr>
            <p:cNvPr id="323" name="Text Box 42"/>
            <p:cNvSpPr txBox="1">
              <a:spLocks noChangeArrowheads="1"/>
            </p:cNvSpPr>
            <p:nvPr/>
          </p:nvSpPr>
          <p:spPr bwMode="auto">
            <a:xfrm>
              <a:off x="2546411" y="2517550"/>
              <a:ext cx="503176" cy="3661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altLang="ja-JP" sz="1800" kern="0" dirty="0">
                  <a:solidFill>
                    <a:srgbClr val="000000"/>
                  </a:solidFill>
                  <a:latin typeface="+mj-ea"/>
                  <a:ea typeface="+mj-ea"/>
                </a:rPr>
                <a:t>50</a:t>
              </a:r>
            </a:p>
          </p:txBody>
        </p:sp>
        <p:sp>
          <p:nvSpPr>
            <p:cNvPr id="324" name="Text Box 42"/>
            <p:cNvSpPr txBox="1">
              <a:spLocks noChangeArrowheads="1"/>
            </p:cNvSpPr>
            <p:nvPr/>
          </p:nvSpPr>
          <p:spPr bwMode="auto">
            <a:xfrm>
              <a:off x="3655194" y="2530229"/>
              <a:ext cx="503176" cy="3661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altLang="ja-JP" sz="1800" kern="0" dirty="0">
                  <a:solidFill>
                    <a:srgbClr val="000000"/>
                  </a:solidFill>
                  <a:latin typeface="+mj-ea"/>
                  <a:ea typeface="+mj-ea"/>
                </a:rPr>
                <a:t>55</a:t>
              </a:r>
            </a:p>
          </p:txBody>
        </p:sp>
        <p:sp>
          <p:nvSpPr>
            <p:cNvPr id="325" name="Text Box 42"/>
            <p:cNvSpPr txBox="1">
              <a:spLocks noChangeArrowheads="1"/>
            </p:cNvSpPr>
            <p:nvPr/>
          </p:nvSpPr>
          <p:spPr bwMode="auto">
            <a:xfrm>
              <a:off x="4738610" y="2534965"/>
              <a:ext cx="503176" cy="3661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altLang="ja-JP" sz="1800" kern="0" dirty="0">
                  <a:solidFill>
                    <a:srgbClr val="000000"/>
                  </a:solidFill>
                  <a:latin typeface="+mj-ea"/>
                  <a:ea typeface="+mj-ea"/>
                </a:rPr>
                <a:t>60</a:t>
              </a:r>
            </a:p>
          </p:txBody>
        </p:sp>
        <p:sp>
          <p:nvSpPr>
            <p:cNvPr id="326" name="Text Box 42"/>
            <p:cNvSpPr txBox="1">
              <a:spLocks noChangeArrowheads="1"/>
            </p:cNvSpPr>
            <p:nvPr/>
          </p:nvSpPr>
          <p:spPr bwMode="auto">
            <a:xfrm>
              <a:off x="5828345" y="2517550"/>
              <a:ext cx="503176" cy="3661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altLang="ja-JP" sz="1800" kern="0" dirty="0">
                  <a:solidFill>
                    <a:srgbClr val="000000"/>
                  </a:solidFill>
                  <a:latin typeface="+mj-ea"/>
                  <a:ea typeface="+mj-ea"/>
                </a:rPr>
                <a:t>65</a:t>
              </a:r>
            </a:p>
          </p:txBody>
        </p:sp>
        <p:sp>
          <p:nvSpPr>
            <p:cNvPr id="327" name="Text Box 42"/>
            <p:cNvSpPr txBox="1">
              <a:spLocks noChangeArrowheads="1"/>
            </p:cNvSpPr>
            <p:nvPr/>
          </p:nvSpPr>
          <p:spPr bwMode="auto">
            <a:xfrm>
              <a:off x="6895828" y="2530228"/>
              <a:ext cx="503176" cy="3661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altLang="ja-JP" sz="1800" kern="0" dirty="0">
                  <a:solidFill>
                    <a:srgbClr val="000000"/>
                  </a:solidFill>
                  <a:latin typeface="+mj-ea"/>
                  <a:ea typeface="+mj-ea"/>
                </a:rPr>
                <a:t>70</a:t>
              </a:r>
            </a:p>
          </p:txBody>
        </p:sp>
        <p:sp>
          <p:nvSpPr>
            <p:cNvPr id="328" name="Text Box 42"/>
            <p:cNvSpPr txBox="1">
              <a:spLocks noChangeArrowheads="1"/>
            </p:cNvSpPr>
            <p:nvPr/>
          </p:nvSpPr>
          <p:spPr bwMode="auto">
            <a:xfrm>
              <a:off x="7983014" y="2530228"/>
              <a:ext cx="503176" cy="3661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altLang="ja-JP" sz="1800" kern="0" dirty="0">
                  <a:solidFill>
                    <a:srgbClr val="000000"/>
                  </a:solidFill>
                  <a:latin typeface="+mj-ea"/>
                  <a:ea typeface="+mj-ea"/>
                </a:rPr>
                <a:t>75</a:t>
              </a:r>
            </a:p>
          </p:txBody>
        </p:sp>
        <p:sp>
          <p:nvSpPr>
            <p:cNvPr id="329" name="Line 15"/>
            <p:cNvSpPr>
              <a:spLocks noChangeShapeType="1"/>
            </p:cNvSpPr>
            <p:nvPr/>
          </p:nvSpPr>
          <p:spPr bwMode="auto">
            <a:xfrm>
              <a:off x="3879321" y="2349424"/>
              <a:ext cx="0" cy="228229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  <p:sp>
          <p:nvSpPr>
            <p:cNvPr id="330" name="Line 15"/>
            <p:cNvSpPr>
              <a:spLocks noChangeShapeType="1"/>
            </p:cNvSpPr>
            <p:nvPr/>
          </p:nvSpPr>
          <p:spPr bwMode="auto">
            <a:xfrm>
              <a:off x="6042151" y="2349424"/>
              <a:ext cx="0" cy="228229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  <p:sp>
          <p:nvSpPr>
            <p:cNvPr id="331" name="Line 15"/>
            <p:cNvSpPr>
              <a:spLocks noChangeShapeType="1"/>
            </p:cNvSpPr>
            <p:nvPr/>
          </p:nvSpPr>
          <p:spPr bwMode="auto">
            <a:xfrm>
              <a:off x="8199056" y="2348880"/>
              <a:ext cx="0" cy="228229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  <p:sp>
          <p:nvSpPr>
            <p:cNvPr id="332" name="Line 15"/>
            <p:cNvSpPr>
              <a:spLocks noChangeShapeType="1"/>
            </p:cNvSpPr>
            <p:nvPr/>
          </p:nvSpPr>
          <p:spPr bwMode="auto">
            <a:xfrm>
              <a:off x="1717787" y="2366760"/>
              <a:ext cx="0" cy="228229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  <p:sp>
          <p:nvSpPr>
            <p:cNvPr id="333" name="Text Box 42"/>
            <p:cNvSpPr txBox="1">
              <a:spLocks noChangeArrowheads="1"/>
            </p:cNvSpPr>
            <p:nvPr/>
          </p:nvSpPr>
          <p:spPr bwMode="auto">
            <a:xfrm>
              <a:off x="8273376" y="2488202"/>
              <a:ext cx="701573" cy="3693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en-US" altLang="ja-JP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50" charset="-128"/>
                </a:rPr>
                <a:t>(</a:t>
              </a:r>
              <a:r>
                <a:rPr kumimoji="1" lang="ja-JP" altLang="en-US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50" charset="-128"/>
                </a:rPr>
                <a:t>回</a:t>
              </a:r>
              <a:r>
                <a:rPr kumimoji="1" lang="en-US" altLang="ja-JP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50" charset="-128"/>
                </a:rPr>
                <a:t>)</a:t>
              </a:r>
            </a:p>
          </p:txBody>
        </p:sp>
        <p:sp>
          <p:nvSpPr>
            <p:cNvPr id="334" name="Line 11"/>
            <p:cNvSpPr>
              <a:spLocks noChangeShapeType="1"/>
            </p:cNvSpPr>
            <p:nvPr/>
          </p:nvSpPr>
          <p:spPr bwMode="auto">
            <a:xfrm>
              <a:off x="842346" y="2380094"/>
              <a:ext cx="0" cy="144229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  <p:sp>
          <p:nvSpPr>
            <p:cNvPr id="335" name="Line 12"/>
            <p:cNvSpPr>
              <a:spLocks noChangeShapeType="1"/>
            </p:cNvSpPr>
            <p:nvPr/>
          </p:nvSpPr>
          <p:spPr bwMode="auto">
            <a:xfrm>
              <a:off x="1058388" y="2380094"/>
              <a:ext cx="0" cy="144229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  <p:sp>
          <p:nvSpPr>
            <p:cNvPr id="336" name="Line 13"/>
            <p:cNvSpPr>
              <a:spLocks noChangeShapeType="1"/>
            </p:cNvSpPr>
            <p:nvPr/>
          </p:nvSpPr>
          <p:spPr bwMode="auto">
            <a:xfrm>
              <a:off x="1274430" y="2380094"/>
              <a:ext cx="0" cy="144229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  <p:sp>
          <p:nvSpPr>
            <p:cNvPr id="337" name="Line 14"/>
            <p:cNvSpPr>
              <a:spLocks noChangeShapeType="1"/>
            </p:cNvSpPr>
            <p:nvPr/>
          </p:nvSpPr>
          <p:spPr bwMode="auto">
            <a:xfrm>
              <a:off x="1490472" y="2380094"/>
              <a:ext cx="0" cy="144229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  <p:sp>
          <p:nvSpPr>
            <p:cNvPr id="338" name="Line 15"/>
            <p:cNvSpPr>
              <a:spLocks noChangeShapeType="1"/>
            </p:cNvSpPr>
            <p:nvPr/>
          </p:nvSpPr>
          <p:spPr bwMode="auto">
            <a:xfrm>
              <a:off x="626303" y="2352012"/>
              <a:ext cx="0" cy="228229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  <p:sp>
          <p:nvSpPr>
            <p:cNvPr id="339" name="Text Box 42"/>
            <p:cNvSpPr txBox="1">
              <a:spLocks noChangeArrowheads="1"/>
            </p:cNvSpPr>
            <p:nvPr/>
          </p:nvSpPr>
          <p:spPr bwMode="auto">
            <a:xfrm>
              <a:off x="380011" y="2551127"/>
              <a:ext cx="503176" cy="3661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altLang="ja-JP" sz="1800" kern="0" dirty="0">
                  <a:solidFill>
                    <a:srgbClr val="000000"/>
                  </a:solidFill>
                  <a:latin typeface="+mj-ea"/>
                  <a:ea typeface="+mj-ea"/>
                </a:rPr>
                <a:t>40</a:t>
              </a:r>
            </a:p>
          </p:txBody>
        </p:sp>
      </p:grpSp>
      <p:grpSp>
        <p:nvGrpSpPr>
          <p:cNvPr id="340" name="グループ化 339"/>
          <p:cNvGrpSpPr/>
          <p:nvPr/>
        </p:nvGrpSpPr>
        <p:grpSpPr>
          <a:xfrm>
            <a:off x="1475656" y="2348880"/>
            <a:ext cx="7492021" cy="568365"/>
            <a:chOff x="380011" y="2348880"/>
            <a:chExt cx="8594938" cy="568365"/>
          </a:xfrm>
        </p:grpSpPr>
        <p:sp>
          <p:nvSpPr>
            <p:cNvPr id="341" name="Text Box 42"/>
            <p:cNvSpPr txBox="1">
              <a:spLocks noChangeArrowheads="1"/>
            </p:cNvSpPr>
            <p:nvPr/>
          </p:nvSpPr>
          <p:spPr bwMode="auto">
            <a:xfrm>
              <a:off x="1524248" y="2517550"/>
              <a:ext cx="503176" cy="3661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altLang="ja-JP" sz="1800" kern="0" dirty="0">
                  <a:solidFill>
                    <a:srgbClr val="000000"/>
                  </a:solidFill>
                  <a:latin typeface="+mj-ea"/>
                  <a:ea typeface="+mj-ea"/>
                </a:rPr>
                <a:t>45</a:t>
              </a:r>
            </a:p>
          </p:txBody>
        </p:sp>
        <p:sp>
          <p:nvSpPr>
            <p:cNvPr id="342" name="Line 6"/>
            <p:cNvSpPr>
              <a:spLocks noChangeShapeType="1"/>
            </p:cNvSpPr>
            <p:nvPr/>
          </p:nvSpPr>
          <p:spPr bwMode="auto">
            <a:xfrm>
              <a:off x="539552" y="2524169"/>
              <a:ext cx="7776001" cy="3808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  <p:sp>
          <p:nvSpPr>
            <p:cNvPr id="343" name="Line 11"/>
            <p:cNvSpPr>
              <a:spLocks noChangeShapeType="1"/>
            </p:cNvSpPr>
            <p:nvPr/>
          </p:nvSpPr>
          <p:spPr bwMode="auto">
            <a:xfrm>
              <a:off x="1933830" y="2394842"/>
              <a:ext cx="0" cy="144229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  <p:sp>
          <p:nvSpPr>
            <p:cNvPr id="344" name="Line 12"/>
            <p:cNvSpPr>
              <a:spLocks noChangeShapeType="1"/>
            </p:cNvSpPr>
            <p:nvPr/>
          </p:nvSpPr>
          <p:spPr bwMode="auto">
            <a:xfrm>
              <a:off x="2149872" y="2394842"/>
              <a:ext cx="0" cy="144229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  <p:sp>
          <p:nvSpPr>
            <p:cNvPr id="345" name="Line 13"/>
            <p:cNvSpPr>
              <a:spLocks noChangeShapeType="1"/>
            </p:cNvSpPr>
            <p:nvPr/>
          </p:nvSpPr>
          <p:spPr bwMode="auto">
            <a:xfrm>
              <a:off x="2365914" y="2394842"/>
              <a:ext cx="0" cy="144229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  <p:sp>
          <p:nvSpPr>
            <p:cNvPr id="346" name="Line 14"/>
            <p:cNvSpPr>
              <a:spLocks noChangeShapeType="1"/>
            </p:cNvSpPr>
            <p:nvPr/>
          </p:nvSpPr>
          <p:spPr bwMode="auto">
            <a:xfrm>
              <a:off x="2581957" y="2394842"/>
              <a:ext cx="0" cy="144229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  <p:sp>
          <p:nvSpPr>
            <p:cNvPr id="347" name="Line 15"/>
            <p:cNvSpPr>
              <a:spLocks noChangeShapeType="1"/>
            </p:cNvSpPr>
            <p:nvPr/>
          </p:nvSpPr>
          <p:spPr bwMode="auto">
            <a:xfrm>
              <a:off x="2797999" y="2348880"/>
              <a:ext cx="0" cy="228229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  <p:sp>
          <p:nvSpPr>
            <p:cNvPr id="348" name="Line 16"/>
            <p:cNvSpPr>
              <a:spLocks noChangeShapeType="1"/>
            </p:cNvSpPr>
            <p:nvPr/>
          </p:nvSpPr>
          <p:spPr bwMode="auto">
            <a:xfrm>
              <a:off x="3014041" y="2394842"/>
              <a:ext cx="0" cy="144229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  <p:sp>
          <p:nvSpPr>
            <p:cNvPr id="349" name="Line 17"/>
            <p:cNvSpPr>
              <a:spLocks noChangeShapeType="1"/>
            </p:cNvSpPr>
            <p:nvPr/>
          </p:nvSpPr>
          <p:spPr bwMode="auto">
            <a:xfrm>
              <a:off x="3230083" y="2394842"/>
              <a:ext cx="0" cy="144229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  <p:sp>
          <p:nvSpPr>
            <p:cNvPr id="350" name="Line 18"/>
            <p:cNvSpPr>
              <a:spLocks noChangeShapeType="1"/>
            </p:cNvSpPr>
            <p:nvPr/>
          </p:nvSpPr>
          <p:spPr bwMode="auto">
            <a:xfrm>
              <a:off x="3446126" y="2394842"/>
              <a:ext cx="0" cy="144229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  <p:sp>
          <p:nvSpPr>
            <p:cNvPr id="351" name="Line 19"/>
            <p:cNvSpPr>
              <a:spLocks noChangeShapeType="1"/>
            </p:cNvSpPr>
            <p:nvPr/>
          </p:nvSpPr>
          <p:spPr bwMode="auto">
            <a:xfrm>
              <a:off x="3662168" y="2394842"/>
              <a:ext cx="0" cy="144229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  <p:sp>
          <p:nvSpPr>
            <p:cNvPr id="352" name="Line 21"/>
            <p:cNvSpPr>
              <a:spLocks noChangeShapeType="1"/>
            </p:cNvSpPr>
            <p:nvPr/>
          </p:nvSpPr>
          <p:spPr bwMode="auto">
            <a:xfrm>
              <a:off x="4094253" y="2394842"/>
              <a:ext cx="0" cy="144229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  <p:sp>
          <p:nvSpPr>
            <p:cNvPr id="353" name="Line 22"/>
            <p:cNvSpPr>
              <a:spLocks noChangeShapeType="1"/>
            </p:cNvSpPr>
            <p:nvPr/>
          </p:nvSpPr>
          <p:spPr bwMode="auto">
            <a:xfrm>
              <a:off x="4310295" y="2394842"/>
              <a:ext cx="0" cy="144229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  <p:sp>
          <p:nvSpPr>
            <p:cNvPr id="354" name="Line 23"/>
            <p:cNvSpPr>
              <a:spLocks noChangeShapeType="1"/>
            </p:cNvSpPr>
            <p:nvPr/>
          </p:nvSpPr>
          <p:spPr bwMode="auto">
            <a:xfrm>
              <a:off x="4526337" y="2394842"/>
              <a:ext cx="0" cy="144229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  <p:sp>
          <p:nvSpPr>
            <p:cNvPr id="355" name="Line 24"/>
            <p:cNvSpPr>
              <a:spLocks noChangeShapeType="1"/>
            </p:cNvSpPr>
            <p:nvPr/>
          </p:nvSpPr>
          <p:spPr bwMode="auto">
            <a:xfrm>
              <a:off x="4742380" y="2394842"/>
              <a:ext cx="0" cy="144229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  <p:sp>
          <p:nvSpPr>
            <p:cNvPr id="356" name="Line 25"/>
            <p:cNvSpPr>
              <a:spLocks noChangeShapeType="1"/>
            </p:cNvSpPr>
            <p:nvPr/>
          </p:nvSpPr>
          <p:spPr bwMode="auto">
            <a:xfrm>
              <a:off x="4958422" y="2348880"/>
              <a:ext cx="0" cy="228229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  <p:sp>
          <p:nvSpPr>
            <p:cNvPr id="357" name="Line 26"/>
            <p:cNvSpPr>
              <a:spLocks noChangeShapeType="1"/>
            </p:cNvSpPr>
            <p:nvPr/>
          </p:nvSpPr>
          <p:spPr bwMode="auto">
            <a:xfrm>
              <a:off x="5174464" y="2394842"/>
              <a:ext cx="0" cy="144229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  <p:sp>
          <p:nvSpPr>
            <p:cNvPr id="358" name="Line 27"/>
            <p:cNvSpPr>
              <a:spLocks noChangeShapeType="1"/>
            </p:cNvSpPr>
            <p:nvPr/>
          </p:nvSpPr>
          <p:spPr bwMode="auto">
            <a:xfrm>
              <a:off x="5390506" y="2394842"/>
              <a:ext cx="0" cy="144229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  <p:sp>
          <p:nvSpPr>
            <p:cNvPr id="359" name="Line 28"/>
            <p:cNvSpPr>
              <a:spLocks noChangeShapeType="1"/>
            </p:cNvSpPr>
            <p:nvPr/>
          </p:nvSpPr>
          <p:spPr bwMode="auto">
            <a:xfrm>
              <a:off x="5606549" y="2394842"/>
              <a:ext cx="0" cy="144229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  <p:sp>
          <p:nvSpPr>
            <p:cNvPr id="360" name="Line 29"/>
            <p:cNvSpPr>
              <a:spLocks noChangeShapeType="1"/>
            </p:cNvSpPr>
            <p:nvPr/>
          </p:nvSpPr>
          <p:spPr bwMode="auto">
            <a:xfrm>
              <a:off x="5822591" y="2394842"/>
              <a:ext cx="0" cy="144229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  <p:sp>
          <p:nvSpPr>
            <p:cNvPr id="361" name="Line 30"/>
            <p:cNvSpPr>
              <a:spLocks noChangeShapeType="1"/>
            </p:cNvSpPr>
            <p:nvPr/>
          </p:nvSpPr>
          <p:spPr bwMode="auto">
            <a:xfrm>
              <a:off x="6254676" y="2394842"/>
              <a:ext cx="0" cy="144229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  <p:sp>
          <p:nvSpPr>
            <p:cNvPr id="362" name="Line 31"/>
            <p:cNvSpPr>
              <a:spLocks noChangeShapeType="1"/>
            </p:cNvSpPr>
            <p:nvPr/>
          </p:nvSpPr>
          <p:spPr bwMode="auto">
            <a:xfrm>
              <a:off x="6470718" y="2394842"/>
              <a:ext cx="0" cy="144229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  <p:sp>
          <p:nvSpPr>
            <p:cNvPr id="363" name="Line 32"/>
            <p:cNvSpPr>
              <a:spLocks noChangeShapeType="1"/>
            </p:cNvSpPr>
            <p:nvPr/>
          </p:nvSpPr>
          <p:spPr bwMode="auto">
            <a:xfrm>
              <a:off x="6686760" y="2394842"/>
              <a:ext cx="0" cy="144229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  <p:sp>
          <p:nvSpPr>
            <p:cNvPr id="364" name="Line 33"/>
            <p:cNvSpPr>
              <a:spLocks noChangeShapeType="1"/>
            </p:cNvSpPr>
            <p:nvPr/>
          </p:nvSpPr>
          <p:spPr bwMode="auto">
            <a:xfrm>
              <a:off x="6902803" y="2394842"/>
              <a:ext cx="0" cy="144229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  <p:sp>
          <p:nvSpPr>
            <p:cNvPr id="365" name="Line 34"/>
            <p:cNvSpPr>
              <a:spLocks noChangeShapeType="1"/>
            </p:cNvSpPr>
            <p:nvPr/>
          </p:nvSpPr>
          <p:spPr bwMode="auto">
            <a:xfrm>
              <a:off x="7118845" y="2348880"/>
              <a:ext cx="0" cy="228229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  <p:sp>
          <p:nvSpPr>
            <p:cNvPr id="366" name="Line 35"/>
            <p:cNvSpPr>
              <a:spLocks noChangeShapeType="1"/>
            </p:cNvSpPr>
            <p:nvPr/>
          </p:nvSpPr>
          <p:spPr bwMode="auto">
            <a:xfrm>
              <a:off x="7334887" y="2394842"/>
              <a:ext cx="0" cy="144229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  <p:sp>
          <p:nvSpPr>
            <p:cNvPr id="367" name="Line 36"/>
            <p:cNvSpPr>
              <a:spLocks noChangeShapeType="1"/>
            </p:cNvSpPr>
            <p:nvPr/>
          </p:nvSpPr>
          <p:spPr bwMode="auto">
            <a:xfrm>
              <a:off x="7550929" y="2394842"/>
              <a:ext cx="0" cy="144229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  <p:sp>
          <p:nvSpPr>
            <p:cNvPr id="368" name="Line 37"/>
            <p:cNvSpPr>
              <a:spLocks noChangeShapeType="1"/>
            </p:cNvSpPr>
            <p:nvPr/>
          </p:nvSpPr>
          <p:spPr bwMode="auto">
            <a:xfrm>
              <a:off x="7766972" y="2394842"/>
              <a:ext cx="0" cy="144229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  <p:sp>
          <p:nvSpPr>
            <p:cNvPr id="369" name="Line 38"/>
            <p:cNvSpPr>
              <a:spLocks noChangeShapeType="1"/>
            </p:cNvSpPr>
            <p:nvPr/>
          </p:nvSpPr>
          <p:spPr bwMode="auto">
            <a:xfrm>
              <a:off x="7983014" y="2394842"/>
              <a:ext cx="0" cy="144229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  <p:sp>
          <p:nvSpPr>
            <p:cNvPr id="370" name="Line 19"/>
            <p:cNvSpPr>
              <a:spLocks noChangeShapeType="1"/>
            </p:cNvSpPr>
            <p:nvPr/>
          </p:nvSpPr>
          <p:spPr bwMode="auto">
            <a:xfrm>
              <a:off x="3878210" y="2394842"/>
              <a:ext cx="0" cy="144229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  <p:sp>
          <p:nvSpPr>
            <p:cNvPr id="371" name="Line 19"/>
            <p:cNvSpPr>
              <a:spLocks noChangeShapeType="1"/>
            </p:cNvSpPr>
            <p:nvPr/>
          </p:nvSpPr>
          <p:spPr bwMode="auto">
            <a:xfrm>
              <a:off x="6038633" y="2394842"/>
              <a:ext cx="0" cy="144229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  <p:sp>
          <p:nvSpPr>
            <p:cNvPr id="372" name="Line 19"/>
            <p:cNvSpPr>
              <a:spLocks noChangeShapeType="1"/>
            </p:cNvSpPr>
            <p:nvPr/>
          </p:nvSpPr>
          <p:spPr bwMode="auto">
            <a:xfrm>
              <a:off x="8199056" y="2394842"/>
              <a:ext cx="0" cy="144229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  <p:sp>
          <p:nvSpPr>
            <p:cNvPr id="373" name="Line 19"/>
            <p:cNvSpPr>
              <a:spLocks noChangeShapeType="1"/>
            </p:cNvSpPr>
            <p:nvPr/>
          </p:nvSpPr>
          <p:spPr bwMode="auto">
            <a:xfrm>
              <a:off x="1717787" y="2394842"/>
              <a:ext cx="0" cy="144229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  <p:sp>
          <p:nvSpPr>
            <p:cNvPr id="374" name="Text Box 42"/>
            <p:cNvSpPr txBox="1">
              <a:spLocks noChangeArrowheads="1"/>
            </p:cNvSpPr>
            <p:nvPr/>
          </p:nvSpPr>
          <p:spPr bwMode="auto">
            <a:xfrm>
              <a:off x="2546411" y="2517550"/>
              <a:ext cx="503176" cy="3661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altLang="ja-JP" sz="1800" kern="0" dirty="0">
                  <a:solidFill>
                    <a:srgbClr val="000000"/>
                  </a:solidFill>
                  <a:latin typeface="+mj-ea"/>
                  <a:ea typeface="+mj-ea"/>
                </a:rPr>
                <a:t>50</a:t>
              </a:r>
            </a:p>
          </p:txBody>
        </p:sp>
        <p:sp>
          <p:nvSpPr>
            <p:cNvPr id="375" name="Text Box 42"/>
            <p:cNvSpPr txBox="1">
              <a:spLocks noChangeArrowheads="1"/>
            </p:cNvSpPr>
            <p:nvPr/>
          </p:nvSpPr>
          <p:spPr bwMode="auto">
            <a:xfrm>
              <a:off x="3655194" y="2530229"/>
              <a:ext cx="503176" cy="3661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altLang="ja-JP" sz="1800" kern="0" dirty="0">
                  <a:solidFill>
                    <a:srgbClr val="000000"/>
                  </a:solidFill>
                  <a:latin typeface="+mj-ea"/>
                  <a:ea typeface="+mj-ea"/>
                </a:rPr>
                <a:t>55</a:t>
              </a:r>
            </a:p>
          </p:txBody>
        </p:sp>
        <p:sp>
          <p:nvSpPr>
            <p:cNvPr id="376" name="Text Box 42"/>
            <p:cNvSpPr txBox="1">
              <a:spLocks noChangeArrowheads="1"/>
            </p:cNvSpPr>
            <p:nvPr/>
          </p:nvSpPr>
          <p:spPr bwMode="auto">
            <a:xfrm>
              <a:off x="4738610" y="2534965"/>
              <a:ext cx="503176" cy="3661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altLang="ja-JP" sz="1800" kern="0" dirty="0">
                  <a:solidFill>
                    <a:srgbClr val="000000"/>
                  </a:solidFill>
                  <a:latin typeface="+mj-ea"/>
                  <a:ea typeface="+mj-ea"/>
                </a:rPr>
                <a:t>60</a:t>
              </a:r>
            </a:p>
          </p:txBody>
        </p:sp>
        <p:sp>
          <p:nvSpPr>
            <p:cNvPr id="377" name="Text Box 42"/>
            <p:cNvSpPr txBox="1">
              <a:spLocks noChangeArrowheads="1"/>
            </p:cNvSpPr>
            <p:nvPr/>
          </p:nvSpPr>
          <p:spPr bwMode="auto">
            <a:xfrm>
              <a:off x="5828345" y="2517550"/>
              <a:ext cx="503176" cy="3661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altLang="ja-JP" sz="1800" kern="0" dirty="0">
                  <a:solidFill>
                    <a:srgbClr val="000000"/>
                  </a:solidFill>
                  <a:latin typeface="+mj-ea"/>
                  <a:ea typeface="+mj-ea"/>
                </a:rPr>
                <a:t>65</a:t>
              </a:r>
            </a:p>
          </p:txBody>
        </p:sp>
        <p:sp>
          <p:nvSpPr>
            <p:cNvPr id="378" name="Text Box 42"/>
            <p:cNvSpPr txBox="1">
              <a:spLocks noChangeArrowheads="1"/>
            </p:cNvSpPr>
            <p:nvPr/>
          </p:nvSpPr>
          <p:spPr bwMode="auto">
            <a:xfrm>
              <a:off x="6895828" y="2530228"/>
              <a:ext cx="503176" cy="3661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altLang="ja-JP" sz="1800" kern="0" dirty="0">
                  <a:solidFill>
                    <a:srgbClr val="000000"/>
                  </a:solidFill>
                  <a:latin typeface="+mj-ea"/>
                  <a:ea typeface="+mj-ea"/>
                </a:rPr>
                <a:t>70</a:t>
              </a:r>
            </a:p>
          </p:txBody>
        </p:sp>
        <p:sp>
          <p:nvSpPr>
            <p:cNvPr id="379" name="Text Box 42"/>
            <p:cNvSpPr txBox="1">
              <a:spLocks noChangeArrowheads="1"/>
            </p:cNvSpPr>
            <p:nvPr/>
          </p:nvSpPr>
          <p:spPr bwMode="auto">
            <a:xfrm>
              <a:off x="7983014" y="2530228"/>
              <a:ext cx="503176" cy="3661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altLang="ja-JP" sz="1800" kern="0" dirty="0">
                  <a:solidFill>
                    <a:srgbClr val="000000"/>
                  </a:solidFill>
                  <a:latin typeface="+mj-ea"/>
                  <a:ea typeface="+mj-ea"/>
                </a:rPr>
                <a:t>75</a:t>
              </a:r>
            </a:p>
          </p:txBody>
        </p:sp>
        <p:sp>
          <p:nvSpPr>
            <p:cNvPr id="380" name="Line 15"/>
            <p:cNvSpPr>
              <a:spLocks noChangeShapeType="1"/>
            </p:cNvSpPr>
            <p:nvPr/>
          </p:nvSpPr>
          <p:spPr bwMode="auto">
            <a:xfrm>
              <a:off x="3879321" y="2349424"/>
              <a:ext cx="0" cy="228229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  <p:sp>
          <p:nvSpPr>
            <p:cNvPr id="381" name="Line 15"/>
            <p:cNvSpPr>
              <a:spLocks noChangeShapeType="1"/>
            </p:cNvSpPr>
            <p:nvPr/>
          </p:nvSpPr>
          <p:spPr bwMode="auto">
            <a:xfrm>
              <a:off x="6042151" y="2349424"/>
              <a:ext cx="0" cy="228229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  <p:sp>
          <p:nvSpPr>
            <p:cNvPr id="382" name="Line 15"/>
            <p:cNvSpPr>
              <a:spLocks noChangeShapeType="1"/>
            </p:cNvSpPr>
            <p:nvPr/>
          </p:nvSpPr>
          <p:spPr bwMode="auto">
            <a:xfrm>
              <a:off x="8199056" y="2348880"/>
              <a:ext cx="0" cy="228229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  <p:sp>
          <p:nvSpPr>
            <p:cNvPr id="383" name="Line 15"/>
            <p:cNvSpPr>
              <a:spLocks noChangeShapeType="1"/>
            </p:cNvSpPr>
            <p:nvPr/>
          </p:nvSpPr>
          <p:spPr bwMode="auto">
            <a:xfrm>
              <a:off x="1717787" y="2366760"/>
              <a:ext cx="0" cy="228229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  <p:sp>
          <p:nvSpPr>
            <p:cNvPr id="384" name="Text Box 42"/>
            <p:cNvSpPr txBox="1">
              <a:spLocks noChangeArrowheads="1"/>
            </p:cNvSpPr>
            <p:nvPr/>
          </p:nvSpPr>
          <p:spPr bwMode="auto">
            <a:xfrm>
              <a:off x="8273376" y="2488202"/>
              <a:ext cx="701573" cy="3693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en-US" altLang="ja-JP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50" charset="-128"/>
                </a:rPr>
                <a:t>(</a:t>
              </a:r>
              <a:r>
                <a:rPr kumimoji="1" lang="ja-JP" altLang="en-US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50" charset="-128"/>
                </a:rPr>
                <a:t>回</a:t>
              </a:r>
              <a:r>
                <a:rPr kumimoji="1" lang="en-US" altLang="ja-JP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50" charset="-128"/>
                </a:rPr>
                <a:t>)</a:t>
              </a:r>
            </a:p>
          </p:txBody>
        </p:sp>
        <p:sp>
          <p:nvSpPr>
            <p:cNvPr id="385" name="Line 11"/>
            <p:cNvSpPr>
              <a:spLocks noChangeShapeType="1"/>
            </p:cNvSpPr>
            <p:nvPr/>
          </p:nvSpPr>
          <p:spPr bwMode="auto">
            <a:xfrm>
              <a:off x="842346" y="2380094"/>
              <a:ext cx="0" cy="144229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  <p:sp>
          <p:nvSpPr>
            <p:cNvPr id="386" name="Line 12"/>
            <p:cNvSpPr>
              <a:spLocks noChangeShapeType="1"/>
            </p:cNvSpPr>
            <p:nvPr/>
          </p:nvSpPr>
          <p:spPr bwMode="auto">
            <a:xfrm>
              <a:off x="1058388" y="2380094"/>
              <a:ext cx="0" cy="144229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  <p:sp>
          <p:nvSpPr>
            <p:cNvPr id="387" name="Line 13"/>
            <p:cNvSpPr>
              <a:spLocks noChangeShapeType="1"/>
            </p:cNvSpPr>
            <p:nvPr/>
          </p:nvSpPr>
          <p:spPr bwMode="auto">
            <a:xfrm>
              <a:off x="1274430" y="2380094"/>
              <a:ext cx="0" cy="144229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  <p:sp>
          <p:nvSpPr>
            <p:cNvPr id="388" name="Line 14"/>
            <p:cNvSpPr>
              <a:spLocks noChangeShapeType="1"/>
            </p:cNvSpPr>
            <p:nvPr/>
          </p:nvSpPr>
          <p:spPr bwMode="auto">
            <a:xfrm>
              <a:off x="1490472" y="2380094"/>
              <a:ext cx="0" cy="144229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  <p:sp>
          <p:nvSpPr>
            <p:cNvPr id="389" name="Line 15"/>
            <p:cNvSpPr>
              <a:spLocks noChangeShapeType="1"/>
            </p:cNvSpPr>
            <p:nvPr/>
          </p:nvSpPr>
          <p:spPr bwMode="auto">
            <a:xfrm>
              <a:off x="626303" y="2352012"/>
              <a:ext cx="0" cy="228229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  <p:sp>
          <p:nvSpPr>
            <p:cNvPr id="390" name="Text Box 42"/>
            <p:cNvSpPr txBox="1">
              <a:spLocks noChangeArrowheads="1"/>
            </p:cNvSpPr>
            <p:nvPr/>
          </p:nvSpPr>
          <p:spPr bwMode="auto">
            <a:xfrm>
              <a:off x="380011" y="2551127"/>
              <a:ext cx="503176" cy="3661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en-US" altLang="ja-JP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j-ea"/>
                  <a:ea typeface="+mj-ea"/>
                </a:rPr>
                <a:t>40</a:t>
              </a:r>
            </a:p>
          </p:txBody>
        </p:sp>
      </p:grpSp>
      <p:grpSp>
        <p:nvGrpSpPr>
          <p:cNvPr id="391" name="グループ化 390"/>
          <p:cNvGrpSpPr/>
          <p:nvPr/>
        </p:nvGrpSpPr>
        <p:grpSpPr>
          <a:xfrm>
            <a:off x="1494031" y="4657998"/>
            <a:ext cx="7492021" cy="568365"/>
            <a:chOff x="380011" y="2348880"/>
            <a:chExt cx="8594938" cy="568365"/>
          </a:xfrm>
        </p:grpSpPr>
        <p:sp>
          <p:nvSpPr>
            <p:cNvPr id="392" name="Text Box 42"/>
            <p:cNvSpPr txBox="1">
              <a:spLocks noChangeArrowheads="1"/>
            </p:cNvSpPr>
            <p:nvPr/>
          </p:nvSpPr>
          <p:spPr bwMode="auto">
            <a:xfrm>
              <a:off x="1524248" y="2517550"/>
              <a:ext cx="503176" cy="3661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altLang="ja-JP" sz="1800" kern="0" dirty="0">
                  <a:solidFill>
                    <a:srgbClr val="000000"/>
                  </a:solidFill>
                  <a:latin typeface="+mj-ea"/>
                  <a:ea typeface="+mj-ea"/>
                </a:rPr>
                <a:t>45</a:t>
              </a:r>
            </a:p>
          </p:txBody>
        </p:sp>
        <p:sp>
          <p:nvSpPr>
            <p:cNvPr id="393" name="Line 6"/>
            <p:cNvSpPr>
              <a:spLocks noChangeShapeType="1"/>
            </p:cNvSpPr>
            <p:nvPr/>
          </p:nvSpPr>
          <p:spPr bwMode="auto">
            <a:xfrm>
              <a:off x="539552" y="2524169"/>
              <a:ext cx="7776001" cy="3808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  <p:sp>
          <p:nvSpPr>
            <p:cNvPr id="394" name="Line 11"/>
            <p:cNvSpPr>
              <a:spLocks noChangeShapeType="1"/>
            </p:cNvSpPr>
            <p:nvPr/>
          </p:nvSpPr>
          <p:spPr bwMode="auto">
            <a:xfrm>
              <a:off x="1933830" y="2394842"/>
              <a:ext cx="0" cy="144229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  <p:sp>
          <p:nvSpPr>
            <p:cNvPr id="395" name="Line 12"/>
            <p:cNvSpPr>
              <a:spLocks noChangeShapeType="1"/>
            </p:cNvSpPr>
            <p:nvPr/>
          </p:nvSpPr>
          <p:spPr bwMode="auto">
            <a:xfrm>
              <a:off x="2149872" y="2394842"/>
              <a:ext cx="0" cy="144229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  <p:sp>
          <p:nvSpPr>
            <p:cNvPr id="396" name="Line 13"/>
            <p:cNvSpPr>
              <a:spLocks noChangeShapeType="1"/>
            </p:cNvSpPr>
            <p:nvPr/>
          </p:nvSpPr>
          <p:spPr bwMode="auto">
            <a:xfrm>
              <a:off x="2365914" y="2394842"/>
              <a:ext cx="0" cy="144229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  <p:sp>
          <p:nvSpPr>
            <p:cNvPr id="397" name="Line 14"/>
            <p:cNvSpPr>
              <a:spLocks noChangeShapeType="1"/>
            </p:cNvSpPr>
            <p:nvPr/>
          </p:nvSpPr>
          <p:spPr bwMode="auto">
            <a:xfrm>
              <a:off x="2581957" y="2394842"/>
              <a:ext cx="0" cy="144229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  <p:sp>
          <p:nvSpPr>
            <p:cNvPr id="398" name="Line 15"/>
            <p:cNvSpPr>
              <a:spLocks noChangeShapeType="1"/>
            </p:cNvSpPr>
            <p:nvPr/>
          </p:nvSpPr>
          <p:spPr bwMode="auto">
            <a:xfrm>
              <a:off x="2797999" y="2348880"/>
              <a:ext cx="0" cy="228229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  <p:sp>
          <p:nvSpPr>
            <p:cNvPr id="399" name="Line 16"/>
            <p:cNvSpPr>
              <a:spLocks noChangeShapeType="1"/>
            </p:cNvSpPr>
            <p:nvPr/>
          </p:nvSpPr>
          <p:spPr bwMode="auto">
            <a:xfrm>
              <a:off x="3014041" y="2394842"/>
              <a:ext cx="0" cy="144229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  <p:sp>
          <p:nvSpPr>
            <p:cNvPr id="400" name="Line 17"/>
            <p:cNvSpPr>
              <a:spLocks noChangeShapeType="1"/>
            </p:cNvSpPr>
            <p:nvPr/>
          </p:nvSpPr>
          <p:spPr bwMode="auto">
            <a:xfrm>
              <a:off x="3230083" y="2394842"/>
              <a:ext cx="0" cy="144229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  <p:sp>
          <p:nvSpPr>
            <p:cNvPr id="401" name="Line 18"/>
            <p:cNvSpPr>
              <a:spLocks noChangeShapeType="1"/>
            </p:cNvSpPr>
            <p:nvPr/>
          </p:nvSpPr>
          <p:spPr bwMode="auto">
            <a:xfrm>
              <a:off x="3446126" y="2394842"/>
              <a:ext cx="0" cy="144229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  <p:sp>
          <p:nvSpPr>
            <p:cNvPr id="402" name="Line 19"/>
            <p:cNvSpPr>
              <a:spLocks noChangeShapeType="1"/>
            </p:cNvSpPr>
            <p:nvPr/>
          </p:nvSpPr>
          <p:spPr bwMode="auto">
            <a:xfrm>
              <a:off x="3662168" y="2394842"/>
              <a:ext cx="0" cy="144229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  <p:sp>
          <p:nvSpPr>
            <p:cNvPr id="403" name="Line 21"/>
            <p:cNvSpPr>
              <a:spLocks noChangeShapeType="1"/>
            </p:cNvSpPr>
            <p:nvPr/>
          </p:nvSpPr>
          <p:spPr bwMode="auto">
            <a:xfrm>
              <a:off x="4094253" y="2394842"/>
              <a:ext cx="0" cy="144229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  <p:sp>
          <p:nvSpPr>
            <p:cNvPr id="404" name="Line 22"/>
            <p:cNvSpPr>
              <a:spLocks noChangeShapeType="1"/>
            </p:cNvSpPr>
            <p:nvPr/>
          </p:nvSpPr>
          <p:spPr bwMode="auto">
            <a:xfrm>
              <a:off x="4310295" y="2394842"/>
              <a:ext cx="0" cy="144229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  <p:sp>
          <p:nvSpPr>
            <p:cNvPr id="405" name="Line 23"/>
            <p:cNvSpPr>
              <a:spLocks noChangeShapeType="1"/>
            </p:cNvSpPr>
            <p:nvPr/>
          </p:nvSpPr>
          <p:spPr bwMode="auto">
            <a:xfrm>
              <a:off x="4526337" y="2394842"/>
              <a:ext cx="0" cy="144229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  <p:sp>
          <p:nvSpPr>
            <p:cNvPr id="406" name="Line 24"/>
            <p:cNvSpPr>
              <a:spLocks noChangeShapeType="1"/>
            </p:cNvSpPr>
            <p:nvPr/>
          </p:nvSpPr>
          <p:spPr bwMode="auto">
            <a:xfrm>
              <a:off x="4742380" y="2394842"/>
              <a:ext cx="0" cy="144229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  <p:sp>
          <p:nvSpPr>
            <p:cNvPr id="407" name="Line 25"/>
            <p:cNvSpPr>
              <a:spLocks noChangeShapeType="1"/>
            </p:cNvSpPr>
            <p:nvPr/>
          </p:nvSpPr>
          <p:spPr bwMode="auto">
            <a:xfrm>
              <a:off x="4958422" y="2348880"/>
              <a:ext cx="0" cy="228229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  <p:sp>
          <p:nvSpPr>
            <p:cNvPr id="408" name="Line 26"/>
            <p:cNvSpPr>
              <a:spLocks noChangeShapeType="1"/>
            </p:cNvSpPr>
            <p:nvPr/>
          </p:nvSpPr>
          <p:spPr bwMode="auto">
            <a:xfrm>
              <a:off x="5174464" y="2394842"/>
              <a:ext cx="0" cy="144229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  <p:sp>
          <p:nvSpPr>
            <p:cNvPr id="409" name="Line 27"/>
            <p:cNvSpPr>
              <a:spLocks noChangeShapeType="1"/>
            </p:cNvSpPr>
            <p:nvPr/>
          </p:nvSpPr>
          <p:spPr bwMode="auto">
            <a:xfrm>
              <a:off x="5390506" y="2394842"/>
              <a:ext cx="0" cy="144229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  <p:sp>
          <p:nvSpPr>
            <p:cNvPr id="410" name="Line 28"/>
            <p:cNvSpPr>
              <a:spLocks noChangeShapeType="1"/>
            </p:cNvSpPr>
            <p:nvPr/>
          </p:nvSpPr>
          <p:spPr bwMode="auto">
            <a:xfrm>
              <a:off x="5606549" y="2394842"/>
              <a:ext cx="0" cy="144229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  <p:sp>
          <p:nvSpPr>
            <p:cNvPr id="411" name="Line 29"/>
            <p:cNvSpPr>
              <a:spLocks noChangeShapeType="1"/>
            </p:cNvSpPr>
            <p:nvPr/>
          </p:nvSpPr>
          <p:spPr bwMode="auto">
            <a:xfrm>
              <a:off x="5822591" y="2394842"/>
              <a:ext cx="0" cy="144229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  <p:sp>
          <p:nvSpPr>
            <p:cNvPr id="412" name="Line 30"/>
            <p:cNvSpPr>
              <a:spLocks noChangeShapeType="1"/>
            </p:cNvSpPr>
            <p:nvPr/>
          </p:nvSpPr>
          <p:spPr bwMode="auto">
            <a:xfrm>
              <a:off x="6254676" y="2394842"/>
              <a:ext cx="0" cy="144229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  <p:sp>
          <p:nvSpPr>
            <p:cNvPr id="413" name="Line 31"/>
            <p:cNvSpPr>
              <a:spLocks noChangeShapeType="1"/>
            </p:cNvSpPr>
            <p:nvPr/>
          </p:nvSpPr>
          <p:spPr bwMode="auto">
            <a:xfrm>
              <a:off x="6470718" y="2394842"/>
              <a:ext cx="0" cy="144229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  <p:sp>
          <p:nvSpPr>
            <p:cNvPr id="414" name="Line 32"/>
            <p:cNvSpPr>
              <a:spLocks noChangeShapeType="1"/>
            </p:cNvSpPr>
            <p:nvPr/>
          </p:nvSpPr>
          <p:spPr bwMode="auto">
            <a:xfrm>
              <a:off x="6686760" y="2394842"/>
              <a:ext cx="0" cy="144229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  <p:sp>
          <p:nvSpPr>
            <p:cNvPr id="415" name="Line 33"/>
            <p:cNvSpPr>
              <a:spLocks noChangeShapeType="1"/>
            </p:cNvSpPr>
            <p:nvPr/>
          </p:nvSpPr>
          <p:spPr bwMode="auto">
            <a:xfrm>
              <a:off x="6902803" y="2394842"/>
              <a:ext cx="0" cy="144229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  <p:sp>
          <p:nvSpPr>
            <p:cNvPr id="416" name="Line 34"/>
            <p:cNvSpPr>
              <a:spLocks noChangeShapeType="1"/>
            </p:cNvSpPr>
            <p:nvPr/>
          </p:nvSpPr>
          <p:spPr bwMode="auto">
            <a:xfrm>
              <a:off x="7118845" y="2348880"/>
              <a:ext cx="0" cy="228229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  <p:sp>
          <p:nvSpPr>
            <p:cNvPr id="417" name="Line 35"/>
            <p:cNvSpPr>
              <a:spLocks noChangeShapeType="1"/>
            </p:cNvSpPr>
            <p:nvPr/>
          </p:nvSpPr>
          <p:spPr bwMode="auto">
            <a:xfrm>
              <a:off x="7334887" y="2394842"/>
              <a:ext cx="0" cy="144229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  <p:sp>
          <p:nvSpPr>
            <p:cNvPr id="418" name="Line 36"/>
            <p:cNvSpPr>
              <a:spLocks noChangeShapeType="1"/>
            </p:cNvSpPr>
            <p:nvPr/>
          </p:nvSpPr>
          <p:spPr bwMode="auto">
            <a:xfrm>
              <a:off x="7550929" y="2394842"/>
              <a:ext cx="0" cy="144229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  <p:sp>
          <p:nvSpPr>
            <p:cNvPr id="419" name="Line 37"/>
            <p:cNvSpPr>
              <a:spLocks noChangeShapeType="1"/>
            </p:cNvSpPr>
            <p:nvPr/>
          </p:nvSpPr>
          <p:spPr bwMode="auto">
            <a:xfrm>
              <a:off x="7766972" y="2394842"/>
              <a:ext cx="0" cy="144229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  <p:sp>
          <p:nvSpPr>
            <p:cNvPr id="420" name="Line 38"/>
            <p:cNvSpPr>
              <a:spLocks noChangeShapeType="1"/>
            </p:cNvSpPr>
            <p:nvPr/>
          </p:nvSpPr>
          <p:spPr bwMode="auto">
            <a:xfrm>
              <a:off x="7983014" y="2394842"/>
              <a:ext cx="0" cy="144229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  <p:sp>
          <p:nvSpPr>
            <p:cNvPr id="421" name="Line 19"/>
            <p:cNvSpPr>
              <a:spLocks noChangeShapeType="1"/>
            </p:cNvSpPr>
            <p:nvPr/>
          </p:nvSpPr>
          <p:spPr bwMode="auto">
            <a:xfrm>
              <a:off x="3878210" y="2394842"/>
              <a:ext cx="0" cy="144229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  <p:sp>
          <p:nvSpPr>
            <p:cNvPr id="422" name="Line 19"/>
            <p:cNvSpPr>
              <a:spLocks noChangeShapeType="1"/>
            </p:cNvSpPr>
            <p:nvPr/>
          </p:nvSpPr>
          <p:spPr bwMode="auto">
            <a:xfrm>
              <a:off x="6038633" y="2394842"/>
              <a:ext cx="0" cy="144229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  <p:sp>
          <p:nvSpPr>
            <p:cNvPr id="423" name="Line 19"/>
            <p:cNvSpPr>
              <a:spLocks noChangeShapeType="1"/>
            </p:cNvSpPr>
            <p:nvPr/>
          </p:nvSpPr>
          <p:spPr bwMode="auto">
            <a:xfrm>
              <a:off x="8199056" y="2394842"/>
              <a:ext cx="0" cy="144229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  <p:sp>
          <p:nvSpPr>
            <p:cNvPr id="424" name="Line 19"/>
            <p:cNvSpPr>
              <a:spLocks noChangeShapeType="1"/>
            </p:cNvSpPr>
            <p:nvPr/>
          </p:nvSpPr>
          <p:spPr bwMode="auto">
            <a:xfrm>
              <a:off x="1717787" y="2394842"/>
              <a:ext cx="0" cy="144229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  <p:sp>
          <p:nvSpPr>
            <p:cNvPr id="425" name="Text Box 42"/>
            <p:cNvSpPr txBox="1">
              <a:spLocks noChangeArrowheads="1"/>
            </p:cNvSpPr>
            <p:nvPr/>
          </p:nvSpPr>
          <p:spPr bwMode="auto">
            <a:xfrm>
              <a:off x="2546411" y="2517550"/>
              <a:ext cx="503176" cy="3661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altLang="ja-JP" sz="1800" kern="0" dirty="0">
                  <a:solidFill>
                    <a:srgbClr val="000000"/>
                  </a:solidFill>
                  <a:latin typeface="+mj-ea"/>
                  <a:ea typeface="+mj-ea"/>
                </a:rPr>
                <a:t>50</a:t>
              </a:r>
            </a:p>
          </p:txBody>
        </p:sp>
        <p:sp>
          <p:nvSpPr>
            <p:cNvPr id="426" name="Text Box 42"/>
            <p:cNvSpPr txBox="1">
              <a:spLocks noChangeArrowheads="1"/>
            </p:cNvSpPr>
            <p:nvPr/>
          </p:nvSpPr>
          <p:spPr bwMode="auto">
            <a:xfrm>
              <a:off x="3655194" y="2530229"/>
              <a:ext cx="503176" cy="3661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altLang="ja-JP" sz="1800" kern="0" dirty="0">
                  <a:solidFill>
                    <a:srgbClr val="000000"/>
                  </a:solidFill>
                  <a:latin typeface="+mj-ea"/>
                  <a:ea typeface="+mj-ea"/>
                </a:rPr>
                <a:t>55</a:t>
              </a:r>
            </a:p>
          </p:txBody>
        </p:sp>
        <p:sp>
          <p:nvSpPr>
            <p:cNvPr id="427" name="Text Box 42"/>
            <p:cNvSpPr txBox="1">
              <a:spLocks noChangeArrowheads="1"/>
            </p:cNvSpPr>
            <p:nvPr/>
          </p:nvSpPr>
          <p:spPr bwMode="auto">
            <a:xfrm>
              <a:off x="4738610" y="2534965"/>
              <a:ext cx="503176" cy="3661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altLang="ja-JP" sz="1800" kern="0" dirty="0">
                  <a:solidFill>
                    <a:srgbClr val="000000"/>
                  </a:solidFill>
                  <a:latin typeface="+mj-ea"/>
                  <a:ea typeface="+mj-ea"/>
                </a:rPr>
                <a:t>60</a:t>
              </a:r>
            </a:p>
          </p:txBody>
        </p:sp>
        <p:sp>
          <p:nvSpPr>
            <p:cNvPr id="428" name="Text Box 42"/>
            <p:cNvSpPr txBox="1">
              <a:spLocks noChangeArrowheads="1"/>
            </p:cNvSpPr>
            <p:nvPr/>
          </p:nvSpPr>
          <p:spPr bwMode="auto">
            <a:xfrm>
              <a:off x="5828345" y="2517550"/>
              <a:ext cx="503176" cy="3661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altLang="ja-JP" sz="1800" kern="0" dirty="0">
                  <a:solidFill>
                    <a:srgbClr val="000000"/>
                  </a:solidFill>
                  <a:latin typeface="+mj-ea"/>
                  <a:ea typeface="+mj-ea"/>
                </a:rPr>
                <a:t>65</a:t>
              </a:r>
            </a:p>
          </p:txBody>
        </p:sp>
        <p:sp>
          <p:nvSpPr>
            <p:cNvPr id="429" name="Text Box 42"/>
            <p:cNvSpPr txBox="1">
              <a:spLocks noChangeArrowheads="1"/>
            </p:cNvSpPr>
            <p:nvPr/>
          </p:nvSpPr>
          <p:spPr bwMode="auto">
            <a:xfrm>
              <a:off x="6895828" y="2530228"/>
              <a:ext cx="503176" cy="3661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altLang="ja-JP" sz="1800" kern="0" dirty="0">
                  <a:solidFill>
                    <a:srgbClr val="000000"/>
                  </a:solidFill>
                  <a:latin typeface="+mj-ea"/>
                  <a:ea typeface="+mj-ea"/>
                </a:rPr>
                <a:t>70</a:t>
              </a:r>
            </a:p>
          </p:txBody>
        </p:sp>
        <p:sp>
          <p:nvSpPr>
            <p:cNvPr id="430" name="Text Box 42"/>
            <p:cNvSpPr txBox="1">
              <a:spLocks noChangeArrowheads="1"/>
            </p:cNvSpPr>
            <p:nvPr/>
          </p:nvSpPr>
          <p:spPr bwMode="auto">
            <a:xfrm>
              <a:off x="7983014" y="2530228"/>
              <a:ext cx="503176" cy="3661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altLang="ja-JP" sz="1800" kern="0" dirty="0">
                  <a:solidFill>
                    <a:srgbClr val="000000"/>
                  </a:solidFill>
                  <a:latin typeface="+mj-ea"/>
                  <a:ea typeface="+mj-ea"/>
                </a:rPr>
                <a:t>75</a:t>
              </a:r>
            </a:p>
          </p:txBody>
        </p:sp>
        <p:sp>
          <p:nvSpPr>
            <p:cNvPr id="431" name="Line 15"/>
            <p:cNvSpPr>
              <a:spLocks noChangeShapeType="1"/>
            </p:cNvSpPr>
            <p:nvPr/>
          </p:nvSpPr>
          <p:spPr bwMode="auto">
            <a:xfrm>
              <a:off x="3879321" y="2349424"/>
              <a:ext cx="0" cy="228229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  <p:sp>
          <p:nvSpPr>
            <p:cNvPr id="432" name="Line 15"/>
            <p:cNvSpPr>
              <a:spLocks noChangeShapeType="1"/>
            </p:cNvSpPr>
            <p:nvPr/>
          </p:nvSpPr>
          <p:spPr bwMode="auto">
            <a:xfrm>
              <a:off x="6042151" y="2349424"/>
              <a:ext cx="0" cy="228229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  <p:sp>
          <p:nvSpPr>
            <p:cNvPr id="433" name="Line 15"/>
            <p:cNvSpPr>
              <a:spLocks noChangeShapeType="1"/>
            </p:cNvSpPr>
            <p:nvPr/>
          </p:nvSpPr>
          <p:spPr bwMode="auto">
            <a:xfrm>
              <a:off x="8199056" y="2348880"/>
              <a:ext cx="0" cy="228229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  <p:sp>
          <p:nvSpPr>
            <p:cNvPr id="434" name="Line 15"/>
            <p:cNvSpPr>
              <a:spLocks noChangeShapeType="1"/>
            </p:cNvSpPr>
            <p:nvPr/>
          </p:nvSpPr>
          <p:spPr bwMode="auto">
            <a:xfrm>
              <a:off x="1717787" y="2366760"/>
              <a:ext cx="0" cy="228229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  <p:sp>
          <p:nvSpPr>
            <p:cNvPr id="435" name="Text Box 42"/>
            <p:cNvSpPr txBox="1">
              <a:spLocks noChangeArrowheads="1"/>
            </p:cNvSpPr>
            <p:nvPr/>
          </p:nvSpPr>
          <p:spPr bwMode="auto">
            <a:xfrm>
              <a:off x="8273376" y="2488202"/>
              <a:ext cx="701573" cy="3693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en-US" altLang="ja-JP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50" charset="-128"/>
                </a:rPr>
                <a:t>(</a:t>
              </a:r>
              <a:r>
                <a:rPr kumimoji="1" lang="ja-JP" altLang="en-US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50" charset="-128"/>
                </a:rPr>
                <a:t>回</a:t>
              </a:r>
              <a:r>
                <a:rPr kumimoji="1" lang="en-US" altLang="ja-JP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50" charset="-128"/>
                </a:rPr>
                <a:t>)</a:t>
              </a:r>
            </a:p>
          </p:txBody>
        </p:sp>
        <p:sp>
          <p:nvSpPr>
            <p:cNvPr id="436" name="Line 11"/>
            <p:cNvSpPr>
              <a:spLocks noChangeShapeType="1"/>
            </p:cNvSpPr>
            <p:nvPr/>
          </p:nvSpPr>
          <p:spPr bwMode="auto">
            <a:xfrm>
              <a:off x="842346" y="2380094"/>
              <a:ext cx="0" cy="144229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  <p:sp>
          <p:nvSpPr>
            <p:cNvPr id="437" name="Line 12"/>
            <p:cNvSpPr>
              <a:spLocks noChangeShapeType="1"/>
            </p:cNvSpPr>
            <p:nvPr/>
          </p:nvSpPr>
          <p:spPr bwMode="auto">
            <a:xfrm>
              <a:off x="1058388" y="2380094"/>
              <a:ext cx="0" cy="144229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  <p:sp>
          <p:nvSpPr>
            <p:cNvPr id="438" name="Line 13"/>
            <p:cNvSpPr>
              <a:spLocks noChangeShapeType="1"/>
            </p:cNvSpPr>
            <p:nvPr/>
          </p:nvSpPr>
          <p:spPr bwMode="auto">
            <a:xfrm>
              <a:off x="1274430" y="2380094"/>
              <a:ext cx="0" cy="144229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  <p:sp>
          <p:nvSpPr>
            <p:cNvPr id="439" name="Line 14"/>
            <p:cNvSpPr>
              <a:spLocks noChangeShapeType="1"/>
            </p:cNvSpPr>
            <p:nvPr/>
          </p:nvSpPr>
          <p:spPr bwMode="auto">
            <a:xfrm>
              <a:off x="1490472" y="2380094"/>
              <a:ext cx="0" cy="144229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  <p:sp>
          <p:nvSpPr>
            <p:cNvPr id="440" name="Line 15"/>
            <p:cNvSpPr>
              <a:spLocks noChangeShapeType="1"/>
            </p:cNvSpPr>
            <p:nvPr/>
          </p:nvSpPr>
          <p:spPr bwMode="auto">
            <a:xfrm>
              <a:off x="626303" y="2352012"/>
              <a:ext cx="0" cy="228229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  <p:sp>
          <p:nvSpPr>
            <p:cNvPr id="441" name="Text Box 42"/>
            <p:cNvSpPr txBox="1">
              <a:spLocks noChangeArrowheads="1"/>
            </p:cNvSpPr>
            <p:nvPr/>
          </p:nvSpPr>
          <p:spPr bwMode="auto">
            <a:xfrm>
              <a:off x="380011" y="2551127"/>
              <a:ext cx="503176" cy="3661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altLang="ja-JP" sz="1800" kern="0" dirty="0">
                  <a:solidFill>
                    <a:srgbClr val="000000"/>
                  </a:solidFill>
                  <a:latin typeface="+mj-ea"/>
                  <a:ea typeface="+mj-ea"/>
                </a:rPr>
                <a:t>40</a:t>
              </a:r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35816354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2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25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000"/>
                            </p:stCondLst>
                            <p:childTnLst>
                              <p:par>
                                <p:cTn id="2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2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25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000"/>
                            </p:stCondLst>
                            <p:childTnLst>
                              <p:par>
                                <p:cTn id="3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2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25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2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2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000"/>
                            </p:stCondLst>
                            <p:childTnLst>
                              <p:par>
                                <p:cTn id="4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2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25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2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2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1000"/>
                            </p:stCondLst>
                            <p:childTnLst>
                              <p:par>
                                <p:cTn id="6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2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26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2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2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1000"/>
                            </p:stCondLst>
                            <p:childTnLst>
                              <p:par>
                                <p:cTn id="7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3" dur="500"/>
                                        <p:tgtEl>
                                          <p:spTgt spid="2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1000"/>
                                        <p:tgtEl>
                                          <p:spTgt spid="26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2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2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1000"/>
                            </p:stCondLst>
                            <p:childTnLst>
                              <p:par>
                                <p:cTn id="8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4" dur="500"/>
                                        <p:tgtEl>
                                          <p:spTgt spid="2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1000"/>
                                        <p:tgtEl>
                                          <p:spTgt spid="26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2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2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1000"/>
                            </p:stCondLst>
                            <p:childTnLst>
                              <p:par>
                                <p:cTn id="9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5" dur="500"/>
                                        <p:tgtEl>
                                          <p:spTgt spid="2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1000"/>
                                        <p:tgtEl>
                                          <p:spTgt spid="26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1" dur="1000" fill="hold"/>
                                        <p:tgtEl>
                                          <p:spTgt spid="2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1000" fill="hold"/>
                                        <p:tgtEl>
                                          <p:spTgt spid="2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1000"/>
                            </p:stCondLst>
                            <p:childTnLst>
                              <p:par>
                                <p:cTn id="10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6" dur="500"/>
                                        <p:tgtEl>
                                          <p:spTgt spid="2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1" dur="1000"/>
                                        <p:tgtEl>
                                          <p:spTgt spid="26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2" dur="1000" fill="hold"/>
                                        <p:tgtEl>
                                          <p:spTgt spid="2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1000" fill="hold"/>
                                        <p:tgtEl>
                                          <p:spTgt spid="2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1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7" dur="500"/>
                                        <p:tgtEl>
                                          <p:spTgt spid="2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2" dur="1000"/>
                                        <p:tgtEl>
                                          <p:spTgt spid="26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3" dur="1000" fill="hold"/>
                                        <p:tgtEl>
                                          <p:spTgt spid="2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1000" fill="hold"/>
                                        <p:tgtEl>
                                          <p:spTgt spid="2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5" fill="hold">
                            <p:stCondLst>
                              <p:cond delay="1000"/>
                            </p:stCondLst>
                            <p:childTnLst>
                              <p:par>
                                <p:cTn id="12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8" dur="500"/>
                                        <p:tgtEl>
                                          <p:spTgt spid="2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3" dur="1000"/>
                                        <p:tgtEl>
                                          <p:spTgt spid="26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4" dur="1000" fill="hold"/>
                                        <p:tgtEl>
                                          <p:spTgt spid="2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1000" fill="hold"/>
                                        <p:tgtEl>
                                          <p:spTgt spid="2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6" fill="hold">
                            <p:stCondLst>
                              <p:cond delay="1000"/>
                            </p:stCondLst>
                            <p:childTnLst>
                              <p:par>
                                <p:cTn id="13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9" dur="500"/>
                                        <p:tgtEl>
                                          <p:spTgt spid="2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0" fill="hold">
                      <p:stCondLst>
                        <p:cond delay="indefinite"/>
                      </p:stCondLst>
                      <p:childTnLst>
                        <p:par>
                          <p:cTn id="141" fill="hold">
                            <p:stCondLst>
                              <p:cond delay="0"/>
                            </p:stCondLst>
                            <p:childTnLst>
                              <p:par>
                                <p:cTn id="14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4" dur="1000"/>
                                        <p:tgtEl>
                                          <p:spTgt spid="26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5" dur="1000" fill="hold"/>
                                        <p:tgtEl>
                                          <p:spTgt spid="2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6" dur="1000" fill="hold"/>
                                        <p:tgtEl>
                                          <p:spTgt spid="2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7" fill="hold">
                            <p:stCondLst>
                              <p:cond delay="1000"/>
                            </p:stCondLst>
                            <p:childTnLst>
                              <p:par>
                                <p:cTn id="14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0" dur="500"/>
                                        <p:tgtEl>
                                          <p:spTgt spid="2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1" fill="hold">
                      <p:stCondLst>
                        <p:cond delay="indefinite"/>
                      </p:stCondLst>
                      <p:childTnLst>
                        <p:par>
                          <p:cTn id="152" fill="hold">
                            <p:stCondLst>
                              <p:cond delay="0"/>
                            </p:stCondLst>
                            <p:childTnLst>
                              <p:par>
                                <p:cTn id="153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5" dur="1000"/>
                                        <p:tgtEl>
                                          <p:spTgt spid="26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6" dur="1000" fill="hold"/>
                                        <p:tgtEl>
                                          <p:spTgt spid="2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7" dur="1000" fill="hold"/>
                                        <p:tgtEl>
                                          <p:spTgt spid="2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8" fill="hold">
                            <p:stCondLst>
                              <p:cond delay="7500"/>
                            </p:stCondLst>
                            <p:childTnLst>
                              <p:par>
                                <p:cTn id="15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1" dur="500"/>
                                        <p:tgtEl>
                                          <p:spTgt spid="2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2" fill="hold">
                      <p:stCondLst>
                        <p:cond delay="indefinite"/>
                      </p:stCondLst>
                      <p:childTnLst>
                        <p:par>
                          <p:cTn id="163" fill="hold">
                            <p:stCondLst>
                              <p:cond delay="0"/>
                            </p:stCondLst>
                            <p:childTnLst>
                              <p:par>
                                <p:cTn id="164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6" dur="1000"/>
                                        <p:tgtEl>
                                          <p:spTgt spid="28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7" dur="1000" fill="hold"/>
                                        <p:tgtEl>
                                          <p:spTgt spid="2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8" dur="1000" fill="hold"/>
                                        <p:tgtEl>
                                          <p:spTgt spid="2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9" fill="hold">
                            <p:stCondLst>
                              <p:cond delay="1000"/>
                            </p:stCondLst>
                            <p:childTnLst>
                              <p:par>
                                <p:cTn id="17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2" dur="500"/>
                                        <p:tgtEl>
                                          <p:spTgt spid="2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3" fill="hold">
                      <p:stCondLst>
                        <p:cond delay="indefinite"/>
                      </p:stCondLst>
                      <p:childTnLst>
                        <p:par>
                          <p:cTn id="174" fill="hold">
                            <p:stCondLst>
                              <p:cond delay="0"/>
                            </p:stCondLst>
                            <p:childTnLst>
                              <p:par>
                                <p:cTn id="17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7" dur="1000"/>
                                        <p:tgtEl>
                                          <p:spTgt spid="28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8" dur="1000" fill="hold"/>
                                        <p:tgtEl>
                                          <p:spTgt spid="2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9" dur="1000" fill="hold"/>
                                        <p:tgtEl>
                                          <p:spTgt spid="2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0" fill="hold">
                            <p:stCondLst>
                              <p:cond delay="1000"/>
                            </p:stCondLst>
                            <p:childTnLst>
                              <p:par>
                                <p:cTn id="18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3" dur="500"/>
                                        <p:tgtEl>
                                          <p:spTgt spid="2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4" fill="hold">
                      <p:stCondLst>
                        <p:cond delay="indefinite"/>
                      </p:stCondLst>
                      <p:childTnLst>
                        <p:par>
                          <p:cTn id="185" fill="hold">
                            <p:stCondLst>
                              <p:cond delay="0"/>
                            </p:stCondLst>
                            <p:childTnLst>
                              <p:par>
                                <p:cTn id="186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8" dur="1000"/>
                                        <p:tgtEl>
                                          <p:spTgt spid="28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9" dur="1000" fill="hold"/>
                                        <p:tgtEl>
                                          <p:spTgt spid="2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0" dur="1000" fill="hold"/>
                                        <p:tgtEl>
                                          <p:spTgt spid="2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1" fill="hold">
                            <p:stCondLst>
                              <p:cond delay="1000"/>
                            </p:stCondLst>
                            <p:childTnLst>
                              <p:par>
                                <p:cTn id="19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4" dur="500"/>
                                        <p:tgtEl>
                                          <p:spTgt spid="2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5" grpId="0"/>
      <p:bldP spid="256" grpId="0"/>
      <p:bldP spid="257" grpId="0"/>
      <p:bldP spid="258" grpId="0"/>
      <p:bldP spid="259" grpId="0"/>
      <p:bldP spid="260" grpId="0"/>
      <p:bldP spid="261" grpId="0"/>
      <p:bldP spid="262" grpId="0"/>
      <p:bldP spid="263" grpId="0"/>
      <p:bldP spid="264" grpId="0"/>
      <p:bldP spid="265" grpId="0"/>
      <p:bldP spid="266" grpId="0"/>
      <p:bldP spid="267" grpId="0"/>
      <p:bldP spid="268" grpId="0"/>
      <p:bldP spid="269" grpId="0"/>
      <p:bldP spid="270" grpId="0"/>
      <p:bldP spid="271" grpId="0"/>
      <p:bldP spid="272" grpId="0"/>
      <p:bldP spid="273" grpId="0"/>
      <p:bldP spid="274" grpId="0"/>
      <p:bldP spid="275" grpId="0"/>
      <p:bldP spid="276" grpId="0"/>
      <p:bldP spid="277" grpId="0"/>
      <p:bldP spid="278" grpId="0"/>
      <p:bldP spid="279" grpId="0"/>
      <p:bldP spid="280" grpId="0"/>
      <p:bldP spid="281" grpId="0"/>
      <p:bldP spid="282" grpId="0"/>
      <p:bldP spid="283" grpId="0"/>
      <p:bldP spid="284" grpId="0"/>
      <p:bldP spid="285" grpId="0"/>
      <p:bldP spid="286" grpId="0"/>
      <p:bldP spid="287" grpId="0"/>
      <p:bldP spid="28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AutoShape 3"/>
          <p:cNvSpPr>
            <a:spLocks noChangeArrowheads="1"/>
          </p:cNvSpPr>
          <p:nvPr/>
        </p:nvSpPr>
        <p:spPr bwMode="auto">
          <a:xfrm>
            <a:off x="981576" y="295183"/>
            <a:ext cx="7279941" cy="515480"/>
          </a:xfrm>
          <a:prstGeom prst="wedgeRoundRectCallout">
            <a:avLst>
              <a:gd name="adj1" fmla="val -53417"/>
              <a:gd name="adj2" fmla="val 2356"/>
              <a:gd name="adj3" fmla="val 16667"/>
            </a:avLst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eaLnBrk="1" hangingPunct="1"/>
            <a:r>
              <a:rPr kumimoji="0" lang="ja-JP" altLang="en-US" sz="1800" kern="0" dirty="0" smtClean="0">
                <a:solidFill>
                  <a:prstClr val="black"/>
                </a:solidFill>
                <a:latin typeface="Cambria Math" panose="02040503050406030204" pitchFamily="18" charset="0"/>
                <a:ea typeface="AR P丸ゴシック体M" panose="020F0600000000000000" pitchFamily="50" charset="-128"/>
              </a:rPr>
              <a:t>ちらばりの様子を調べるのに、どんなことに注目すればよいか考えよう。</a:t>
            </a:r>
            <a:endParaRPr kumimoji="0" lang="ja-JP" altLang="en-US" sz="1800" kern="0" dirty="0">
              <a:solidFill>
                <a:prstClr val="black"/>
              </a:solidFill>
              <a:latin typeface="Cambria Math" panose="02040503050406030204" pitchFamily="18" charset="0"/>
              <a:ea typeface="AR P丸ゴシック体M" panose="020F0600000000000000" pitchFamily="50" charset="-128"/>
            </a:endParaRPr>
          </a:p>
        </p:txBody>
      </p:sp>
      <p:pic>
        <p:nvPicPr>
          <p:cNvPr id="93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209971"/>
            <a:ext cx="500116" cy="6987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正方形/長方形 5"/>
          <p:cNvSpPr/>
          <p:nvPr/>
        </p:nvSpPr>
        <p:spPr>
          <a:xfrm>
            <a:off x="5485345" y="1816083"/>
            <a:ext cx="364202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ja-JP" altLang="en-US" sz="1400" b="1" dirty="0" smtClean="0">
                <a:solidFill>
                  <a:srgbClr val="000000"/>
                </a:solidFill>
                <a:latin typeface="Arial"/>
                <a:ea typeface="ＭＳ Ｐゴシック"/>
              </a:rPr>
              <a:t>①</a:t>
            </a:r>
            <a:endParaRPr lang="ja-JP" altLang="en-US" sz="1400" b="1" dirty="0">
              <a:solidFill>
                <a:srgbClr val="000000"/>
              </a:solidFill>
              <a:latin typeface="Arial"/>
              <a:ea typeface="ＭＳ Ｐゴシック"/>
            </a:endParaRPr>
          </a:p>
        </p:txBody>
      </p:sp>
      <p:sp>
        <p:nvSpPr>
          <p:cNvPr id="10" name="正方形/長方形 9"/>
          <p:cNvSpPr/>
          <p:nvPr/>
        </p:nvSpPr>
        <p:spPr>
          <a:xfrm>
            <a:off x="5293851" y="1816083"/>
            <a:ext cx="364202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ja-JP" altLang="en-US" sz="1400" b="1" dirty="0" smtClean="0">
                <a:solidFill>
                  <a:srgbClr val="000000"/>
                </a:solidFill>
                <a:latin typeface="Arial"/>
                <a:ea typeface="ＭＳ Ｐゴシック"/>
              </a:rPr>
              <a:t>②</a:t>
            </a:r>
            <a:endParaRPr lang="ja-JP" altLang="en-US" sz="1400" b="1" dirty="0">
              <a:solidFill>
                <a:srgbClr val="000000"/>
              </a:solidFill>
              <a:latin typeface="Arial"/>
              <a:ea typeface="ＭＳ Ｐゴシック"/>
            </a:endParaRPr>
          </a:p>
        </p:txBody>
      </p:sp>
      <p:sp>
        <p:nvSpPr>
          <p:cNvPr id="14" name="正方形/長方形 13"/>
          <p:cNvSpPr/>
          <p:nvPr/>
        </p:nvSpPr>
        <p:spPr>
          <a:xfrm>
            <a:off x="4732387" y="1816083"/>
            <a:ext cx="364202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ja-JP" altLang="en-US" sz="1400" b="1" dirty="0" smtClean="0">
                <a:solidFill>
                  <a:srgbClr val="000000"/>
                </a:solidFill>
                <a:latin typeface="Arial"/>
                <a:ea typeface="ＭＳ Ｐゴシック"/>
              </a:rPr>
              <a:t>③</a:t>
            </a:r>
            <a:endParaRPr lang="ja-JP" altLang="en-US" sz="1400" b="1" dirty="0">
              <a:solidFill>
                <a:srgbClr val="000000"/>
              </a:solidFill>
              <a:latin typeface="Arial"/>
              <a:ea typeface="ＭＳ Ｐゴシック"/>
            </a:endParaRPr>
          </a:p>
        </p:txBody>
      </p:sp>
      <p:sp>
        <p:nvSpPr>
          <p:cNvPr id="16" name="正方形/長方形 15"/>
          <p:cNvSpPr/>
          <p:nvPr/>
        </p:nvSpPr>
        <p:spPr>
          <a:xfrm>
            <a:off x="5675301" y="1816083"/>
            <a:ext cx="364202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ja-JP" altLang="en-US" sz="1400" b="1" dirty="0" smtClean="0">
                <a:solidFill>
                  <a:srgbClr val="000000"/>
                </a:solidFill>
                <a:latin typeface="Arial"/>
                <a:ea typeface="ＭＳ Ｐゴシック"/>
              </a:rPr>
              <a:t>④</a:t>
            </a:r>
            <a:endParaRPr lang="ja-JP" altLang="en-US" sz="1400" b="1" dirty="0">
              <a:solidFill>
                <a:srgbClr val="000000"/>
              </a:solidFill>
              <a:latin typeface="Arial"/>
              <a:ea typeface="ＭＳ Ｐゴシック"/>
            </a:endParaRPr>
          </a:p>
        </p:txBody>
      </p:sp>
      <p:sp>
        <p:nvSpPr>
          <p:cNvPr id="94" name="正方形/長方形 93"/>
          <p:cNvSpPr/>
          <p:nvPr/>
        </p:nvSpPr>
        <p:spPr>
          <a:xfrm>
            <a:off x="4341091" y="1816083"/>
            <a:ext cx="364203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ja-JP" altLang="en-US" sz="1400" b="1" dirty="0" smtClean="0">
                <a:solidFill>
                  <a:srgbClr val="000000"/>
                </a:solidFill>
                <a:latin typeface="Arial"/>
                <a:ea typeface="ＭＳ Ｐゴシック"/>
              </a:rPr>
              <a:t>⑤</a:t>
            </a:r>
            <a:endParaRPr lang="ja-JP" altLang="en-US" sz="1400" b="1" dirty="0">
              <a:solidFill>
                <a:srgbClr val="000000"/>
              </a:solidFill>
              <a:latin typeface="Arial"/>
              <a:ea typeface="ＭＳ Ｐゴシック"/>
            </a:endParaRPr>
          </a:p>
        </p:txBody>
      </p:sp>
      <p:sp>
        <p:nvSpPr>
          <p:cNvPr id="95" name="正方形/長方形 94"/>
          <p:cNvSpPr/>
          <p:nvPr/>
        </p:nvSpPr>
        <p:spPr>
          <a:xfrm>
            <a:off x="4541978" y="1816083"/>
            <a:ext cx="364203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ja-JP" altLang="en-US" sz="1400" b="1" dirty="0" smtClean="0">
                <a:solidFill>
                  <a:srgbClr val="000000"/>
                </a:solidFill>
                <a:latin typeface="Arial"/>
                <a:ea typeface="ＭＳ Ｐゴシック"/>
              </a:rPr>
              <a:t>⑥</a:t>
            </a:r>
            <a:endParaRPr lang="ja-JP" altLang="en-US" sz="1400" b="1" dirty="0">
              <a:solidFill>
                <a:srgbClr val="000000"/>
              </a:solidFill>
              <a:latin typeface="Arial"/>
              <a:ea typeface="ＭＳ Ｐゴシック"/>
            </a:endParaRPr>
          </a:p>
        </p:txBody>
      </p:sp>
      <p:sp>
        <p:nvSpPr>
          <p:cNvPr id="96" name="正方形/長方形 95"/>
          <p:cNvSpPr/>
          <p:nvPr/>
        </p:nvSpPr>
        <p:spPr>
          <a:xfrm>
            <a:off x="6045719" y="1816083"/>
            <a:ext cx="364203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ja-JP" altLang="en-US" sz="1400" b="1" dirty="0" smtClean="0">
                <a:solidFill>
                  <a:srgbClr val="000000"/>
                </a:solidFill>
                <a:latin typeface="Arial"/>
                <a:ea typeface="ＭＳ Ｐゴシック"/>
              </a:rPr>
              <a:t>⑦</a:t>
            </a:r>
            <a:endParaRPr lang="ja-JP" altLang="en-US" sz="1400" b="1" dirty="0">
              <a:solidFill>
                <a:srgbClr val="000000"/>
              </a:solidFill>
              <a:latin typeface="Arial"/>
              <a:ea typeface="ＭＳ Ｐゴシック"/>
            </a:endParaRPr>
          </a:p>
        </p:txBody>
      </p:sp>
      <p:sp>
        <p:nvSpPr>
          <p:cNvPr id="97" name="正方形/長方形 96"/>
          <p:cNvSpPr/>
          <p:nvPr/>
        </p:nvSpPr>
        <p:spPr>
          <a:xfrm>
            <a:off x="5862255" y="1816083"/>
            <a:ext cx="364203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ja-JP" altLang="en-US" sz="1400" b="1" dirty="0" smtClean="0">
                <a:solidFill>
                  <a:srgbClr val="000000"/>
                </a:solidFill>
                <a:latin typeface="Arial"/>
                <a:ea typeface="ＭＳ Ｐゴシック"/>
              </a:rPr>
              <a:t>⑧</a:t>
            </a:r>
            <a:endParaRPr lang="ja-JP" altLang="en-US" sz="1400" b="1" dirty="0">
              <a:solidFill>
                <a:srgbClr val="000000"/>
              </a:solidFill>
              <a:latin typeface="Arial"/>
              <a:ea typeface="ＭＳ Ｐゴシック"/>
            </a:endParaRPr>
          </a:p>
        </p:txBody>
      </p:sp>
      <p:sp>
        <p:nvSpPr>
          <p:cNvPr id="98" name="正方形/長方形 97"/>
          <p:cNvSpPr/>
          <p:nvPr/>
        </p:nvSpPr>
        <p:spPr>
          <a:xfrm>
            <a:off x="6613829" y="1816083"/>
            <a:ext cx="364203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ja-JP" altLang="en-US" sz="1400" b="1" dirty="0" smtClean="0">
                <a:solidFill>
                  <a:srgbClr val="000000"/>
                </a:solidFill>
                <a:latin typeface="Arial"/>
                <a:ea typeface="ＭＳ Ｐゴシック"/>
              </a:rPr>
              <a:t>⑨</a:t>
            </a:r>
            <a:endParaRPr lang="ja-JP" altLang="en-US" sz="1400" b="1" dirty="0">
              <a:solidFill>
                <a:srgbClr val="000000"/>
              </a:solidFill>
              <a:latin typeface="Arial"/>
              <a:ea typeface="ＭＳ Ｐゴシック"/>
            </a:endParaRPr>
          </a:p>
        </p:txBody>
      </p:sp>
      <p:sp>
        <p:nvSpPr>
          <p:cNvPr id="99" name="正方形/長方形 98"/>
          <p:cNvSpPr/>
          <p:nvPr/>
        </p:nvSpPr>
        <p:spPr>
          <a:xfrm>
            <a:off x="5676839" y="1631957"/>
            <a:ext cx="364202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ja-JP" altLang="en-US" sz="1400" b="1" dirty="0" smtClean="0">
                <a:solidFill>
                  <a:srgbClr val="000000"/>
                </a:solidFill>
                <a:latin typeface="Arial"/>
                <a:ea typeface="ＭＳ Ｐゴシック"/>
              </a:rPr>
              <a:t>⑩</a:t>
            </a:r>
            <a:endParaRPr lang="ja-JP" altLang="en-US" sz="1400" b="1" dirty="0">
              <a:solidFill>
                <a:srgbClr val="000000"/>
              </a:solidFill>
              <a:latin typeface="Arial"/>
              <a:ea typeface="ＭＳ Ｐゴシック"/>
            </a:endParaRPr>
          </a:p>
        </p:txBody>
      </p:sp>
      <p:sp>
        <p:nvSpPr>
          <p:cNvPr id="100" name="正方形/長方形 99"/>
          <p:cNvSpPr/>
          <p:nvPr/>
        </p:nvSpPr>
        <p:spPr>
          <a:xfrm>
            <a:off x="6803438" y="1816083"/>
            <a:ext cx="364202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ja-JP" altLang="en-US" sz="1400" b="1" dirty="0" smtClean="0">
                <a:solidFill>
                  <a:srgbClr val="000000"/>
                </a:solidFill>
                <a:latin typeface="Arial"/>
                <a:ea typeface="ＭＳ Ｐゴシック"/>
              </a:rPr>
              <a:t>⑪</a:t>
            </a:r>
            <a:endParaRPr lang="ja-JP" altLang="en-US" sz="1400" b="1" dirty="0">
              <a:solidFill>
                <a:srgbClr val="000000"/>
              </a:solidFill>
              <a:latin typeface="Arial"/>
              <a:ea typeface="ＭＳ Ｐゴシック"/>
            </a:endParaRPr>
          </a:p>
        </p:txBody>
      </p:sp>
      <p:sp>
        <p:nvSpPr>
          <p:cNvPr id="101" name="正方形/長方形 100"/>
          <p:cNvSpPr/>
          <p:nvPr/>
        </p:nvSpPr>
        <p:spPr>
          <a:xfrm>
            <a:off x="5856111" y="1625322"/>
            <a:ext cx="364202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ja-JP" altLang="en-US" sz="1400" b="1" dirty="0" smtClean="0">
                <a:solidFill>
                  <a:srgbClr val="000000"/>
                </a:solidFill>
                <a:latin typeface="Arial"/>
                <a:ea typeface="ＭＳ Ｐゴシック"/>
              </a:rPr>
              <a:t>⑫</a:t>
            </a:r>
            <a:endParaRPr lang="ja-JP" altLang="en-US" sz="1400" b="1" dirty="0">
              <a:solidFill>
                <a:srgbClr val="000000"/>
              </a:solidFill>
              <a:latin typeface="Arial"/>
              <a:ea typeface="ＭＳ Ｐゴシック"/>
            </a:endParaRPr>
          </a:p>
        </p:txBody>
      </p:sp>
      <p:sp>
        <p:nvSpPr>
          <p:cNvPr id="102" name="正方形/長方形 101"/>
          <p:cNvSpPr/>
          <p:nvPr/>
        </p:nvSpPr>
        <p:spPr>
          <a:xfrm>
            <a:off x="7183302" y="1816083"/>
            <a:ext cx="364202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ja-JP" altLang="en-US" sz="1400" b="1" dirty="0" smtClean="0">
                <a:solidFill>
                  <a:srgbClr val="000000"/>
                </a:solidFill>
                <a:latin typeface="Arial"/>
                <a:ea typeface="ＭＳ Ｐゴシック"/>
              </a:rPr>
              <a:t>⑬</a:t>
            </a:r>
            <a:endParaRPr lang="ja-JP" altLang="en-US" sz="1400" b="1" dirty="0">
              <a:solidFill>
                <a:srgbClr val="000000"/>
              </a:solidFill>
              <a:latin typeface="Arial"/>
              <a:ea typeface="ＭＳ Ｐゴシック"/>
            </a:endParaRPr>
          </a:p>
        </p:txBody>
      </p:sp>
      <p:sp>
        <p:nvSpPr>
          <p:cNvPr id="103" name="正方形/長方形 102"/>
          <p:cNvSpPr/>
          <p:nvPr/>
        </p:nvSpPr>
        <p:spPr>
          <a:xfrm>
            <a:off x="5681517" y="1445737"/>
            <a:ext cx="364202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ja-JP" altLang="en-US" sz="1400" b="1" dirty="0" smtClean="0">
                <a:solidFill>
                  <a:srgbClr val="000000"/>
                </a:solidFill>
                <a:latin typeface="Arial"/>
                <a:ea typeface="ＭＳ Ｐゴシック"/>
              </a:rPr>
              <a:t>⑭</a:t>
            </a:r>
            <a:endParaRPr lang="ja-JP" altLang="en-US" sz="1400" b="1" dirty="0">
              <a:solidFill>
                <a:srgbClr val="000000"/>
              </a:solidFill>
              <a:latin typeface="Arial"/>
              <a:ea typeface="ＭＳ Ｐゴシック"/>
            </a:endParaRPr>
          </a:p>
        </p:txBody>
      </p:sp>
      <p:sp>
        <p:nvSpPr>
          <p:cNvPr id="104" name="正方形/長方形 103"/>
          <p:cNvSpPr/>
          <p:nvPr/>
        </p:nvSpPr>
        <p:spPr>
          <a:xfrm>
            <a:off x="6418132" y="1816083"/>
            <a:ext cx="364202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ja-JP" altLang="en-US" sz="1400" b="1" dirty="0" smtClean="0">
                <a:solidFill>
                  <a:srgbClr val="000000"/>
                </a:solidFill>
                <a:latin typeface="Arial"/>
                <a:ea typeface="ＭＳ Ｐゴシック"/>
              </a:rPr>
              <a:t>⑮</a:t>
            </a:r>
            <a:endParaRPr lang="ja-JP" altLang="en-US" sz="1400" b="1" dirty="0">
              <a:solidFill>
                <a:srgbClr val="000000"/>
              </a:solidFill>
              <a:latin typeface="Arial"/>
              <a:ea typeface="ＭＳ Ｐゴシック"/>
            </a:endParaRPr>
          </a:p>
        </p:txBody>
      </p:sp>
      <p:sp>
        <p:nvSpPr>
          <p:cNvPr id="251" name="正方形/長方形 250"/>
          <p:cNvSpPr/>
          <p:nvPr/>
        </p:nvSpPr>
        <p:spPr>
          <a:xfrm>
            <a:off x="336873" y="1943982"/>
            <a:ext cx="125707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ja-JP" altLang="en-US" sz="1600" dirty="0" smtClean="0"/>
              <a:t>１組の</a:t>
            </a:r>
            <a:endParaRPr lang="en-US" altLang="ja-JP" sz="1600" dirty="0" smtClean="0"/>
          </a:p>
          <a:p>
            <a:pPr algn="ctr"/>
            <a:r>
              <a:rPr lang="ja-JP" altLang="en-US" sz="1600" dirty="0" smtClean="0"/>
              <a:t>ドットプロット</a:t>
            </a:r>
            <a:endParaRPr lang="ja-JP" altLang="en-US" sz="1600" dirty="0"/>
          </a:p>
        </p:txBody>
      </p:sp>
      <p:sp>
        <p:nvSpPr>
          <p:cNvPr id="252" name="正方形/長方形 251"/>
          <p:cNvSpPr/>
          <p:nvPr/>
        </p:nvSpPr>
        <p:spPr>
          <a:xfrm>
            <a:off x="317962" y="3412768"/>
            <a:ext cx="125707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ja-JP" altLang="en-US" sz="1600" dirty="0" smtClean="0"/>
              <a:t>２組の</a:t>
            </a:r>
            <a:endParaRPr lang="en-US" altLang="ja-JP" sz="1600" dirty="0" smtClean="0"/>
          </a:p>
          <a:p>
            <a:pPr algn="ctr"/>
            <a:r>
              <a:rPr lang="ja-JP" altLang="en-US" sz="1600" dirty="0" smtClean="0"/>
              <a:t>ドットプロット</a:t>
            </a:r>
            <a:endParaRPr lang="ja-JP" altLang="en-US" sz="1600" dirty="0"/>
          </a:p>
        </p:txBody>
      </p:sp>
      <p:sp>
        <p:nvSpPr>
          <p:cNvPr id="253" name="正方形/長方形 252"/>
          <p:cNvSpPr/>
          <p:nvPr/>
        </p:nvSpPr>
        <p:spPr>
          <a:xfrm>
            <a:off x="372959" y="4842574"/>
            <a:ext cx="125707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ja-JP" altLang="en-US" sz="1600" dirty="0" smtClean="0"/>
              <a:t>３組の</a:t>
            </a:r>
            <a:endParaRPr lang="en-US" altLang="ja-JP" sz="1600" dirty="0" smtClean="0"/>
          </a:p>
          <a:p>
            <a:pPr algn="ctr"/>
            <a:r>
              <a:rPr lang="ja-JP" altLang="en-US" sz="1600" dirty="0" smtClean="0"/>
              <a:t>ドットプロット</a:t>
            </a:r>
            <a:endParaRPr lang="ja-JP" altLang="en-US" sz="1600" dirty="0"/>
          </a:p>
        </p:txBody>
      </p:sp>
      <p:sp>
        <p:nvSpPr>
          <p:cNvPr id="255" name="正方形/長方形 254"/>
          <p:cNvSpPr/>
          <p:nvPr/>
        </p:nvSpPr>
        <p:spPr>
          <a:xfrm>
            <a:off x="4560615" y="4807416"/>
            <a:ext cx="364202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ja-JP" altLang="en-US" sz="1400" b="1" dirty="0" smtClean="0">
                <a:solidFill>
                  <a:srgbClr val="000000"/>
                </a:solidFill>
                <a:latin typeface="Arial"/>
                <a:ea typeface="ＭＳ Ｐゴシック"/>
              </a:rPr>
              <a:t>①</a:t>
            </a:r>
            <a:endParaRPr lang="ja-JP" altLang="en-US" sz="1400" b="1" dirty="0">
              <a:solidFill>
                <a:srgbClr val="000000"/>
              </a:solidFill>
              <a:latin typeface="Arial"/>
              <a:ea typeface="ＭＳ Ｐゴシック"/>
            </a:endParaRPr>
          </a:p>
        </p:txBody>
      </p:sp>
      <p:sp>
        <p:nvSpPr>
          <p:cNvPr id="256" name="正方形/長方形 255"/>
          <p:cNvSpPr/>
          <p:nvPr/>
        </p:nvSpPr>
        <p:spPr>
          <a:xfrm>
            <a:off x="5329936" y="4809417"/>
            <a:ext cx="364203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ja-JP" altLang="en-US" sz="1400" b="1" dirty="0" smtClean="0">
                <a:solidFill>
                  <a:srgbClr val="000000"/>
                </a:solidFill>
                <a:latin typeface="Arial"/>
                <a:ea typeface="ＭＳ Ｐゴシック"/>
              </a:rPr>
              <a:t>②</a:t>
            </a:r>
            <a:endParaRPr lang="ja-JP" altLang="en-US" sz="1400" b="1" dirty="0">
              <a:solidFill>
                <a:srgbClr val="000000"/>
              </a:solidFill>
              <a:latin typeface="Arial"/>
              <a:ea typeface="ＭＳ Ｐゴシック"/>
            </a:endParaRPr>
          </a:p>
        </p:txBody>
      </p:sp>
      <p:sp>
        <p:nvSpPr>
          <p:cNvPr id="257" name="正方形/長方形 256"/>
          <p:cNvSpPr/>
          <p:nvPr/>
        </p:nvSpPr>
        <p:spPr>
          <a:xfrm>
            <a:off x="5313844" y="4632378"/>
            <a:ext cx="364203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ja-JP" altLang="en-US" sz="1400" b="1" dirty="0" smtClean="0">
                <a:solidFill>
                  <a:srgbClr val="000000"/>
                </a:solidFill>
                <a:latin typeface="Arial"/>
                <a:ea typeface="ＭＳ Ｐゴシック"/>
              </a:rPr>
              <a:t>③</a:t>
            </a:r>
            <a:endParaRPr lang="ja-JP" altLang="en-US" sz="1400" b="1" dirty="0">
              <a:solidFill>
                <a:srgbClr val="000000"/>
              </a:solidFill>
              <a:latin typeface="Arial"/>
              <a:ea typeface="ＭＳ Ｐゴシック"/>
            </a:endParaRPr>
          </a:p>
        </p:txBody>
      </p:sp>
      <p:sp>
        <p:nvSpPr>
          <p:cNvPr id="258" name="正方形/長方形 257"/>
          <p:cNvSpPr/>
          <p:nvPr/>
        </p:nvSpPr>
        <p:spPr>
          <a:xfrm>
            <a:off x="4379797" y="4808980"/>
            <a:ext cx="364203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ja-JP" altLang="en-US" sz="1400" b="1" dirty="0" smtClean="0">
                <a:solidFill>
                  <a:srgbClr val="000000"/>
                </a:solidFill>
                <a:latin typeface="Arial"/>
                <a:ea typeface="ＭＳ Ｐゴシック"/>
              </a:rPr>
              <a:t>④</a:t>
            </a:r>
            <a:endParaRPr lang="ja-JP" altLang="en-US" sz="1400" b="1" dirty="0">
              <a:solidFill>
                <a:srgbClr val="000000"/>
              </a:solidFill>
              <a:latin typeface="Arial"/>
              <a:ea typeface="ＭＳ Ｐゴシック"/>
            </a:endParaRPr>
          </a:p>
        </p:txBody>
      </p:sp>
      <p:sp>
        <p:nvSpPr>
          <p:cNvPr id="259" name="正方形/長方形 258"/>
          <p:cNvSpPr/>
          <p:nvPr/>
        </p:nvSpPr>
        <p:spPr>
          <a:xfrm>
            <a:off x="5125415" y="4797722"/>
            <a:ext cx="364203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ja-JP" altLang="en-US" sz="1400" b="1" dirty="0" smtClean="0">
                <a:solidFill>
                  <a:srgbClr val="000000"/>
                </a:solidFill>
                <a:latin typeface="Arial"/>
                <a:ea typeface="ＭＳ Ｐゴシック"/>
              </a:rPr>
              <a:t>⑤</a:t>
            </a:r>
            <a:endParaRPr lang="ja-JP" altLang="en-US" sz="1400" b="1" dirty="0">
              <a:solidFill>
                <a:srgbClr val="000000"/>
              </a:solidFill>
              <a:latin typeface="Arial"/>
              <a:ea typeface="ＭＳ Ｐゴシック"/>
            </a:endParaRPr>
          </a:p>
        </p:txBody>
      </p:sp>
      <p:sp>
        <p:nvSpPr>
          <p:cNvPr id="260" name="正方形/長方形 259"/>
          <p:cNvSpPr/>
          <p:nvPr/>
        </p:nvSpPr>
        <p:spPr>
          <a:xfrm>
            <a:off x="4921406" y="4800191"/>
            <a:ext cx="364203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ja-JP" altLang="en-US" sz="1400" b="1" dirty="0" smtClean="0">
                <a:solidFill>
                  <a:srgbClr val="000000"/>
                </a:solidFill>
                <a:latin typeface="Arial"/>
                <a:ea typeface="ＭＳ Ｐゴシック"/>
              </a:rPr>
              <a:t>⑥</a:t>
            </a:r>
            <a:endParaRPr lang="ja-JP" altLang="en-US" sz="1400" b="1" dirty="0">
              <a:solidFill>
                <a:srgbClr val="000000"/>
              </a:solidFill>
              <a:latin typeface="Arial"/>
              <a:ea typeface="ＭＳ Ｐゴシック"/>
            </a:endParaRPr>
          </a:p>
        </p:txBody>
      </p:sp>
      <p:sp>
        <p:nvSpPr>
          <p:cNvPr id="261" name="正方形/長方形 260"/>
          <p:cNvSpPr/>
          <p:nvPr/>
        </p:nvSpPr>
        <p:spPr>
          <a:xfrm>
            <a:off x="4558909" y="4611308"/>
            <a:ext cx="364203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ja-JP" altLang="en-US" sz="1400" b="1" dirty="0" smtClean="0">
                <a:solidFill>
                  <a:srgbClr val="000000"/>
                </a:solidFill>
                <a:latin typeface="Arial"/>
                <a:ea typeface="ＭＳ Ｐゴシック"/>
              </a:rPr>
              <a:t>⑦</a:t>
            </a:r>
            <a:endParaRPr lang="ja-JP" altLang="en-US" sz="1400" b="1" dirty="0">
              <a:solidFill>
                <a:srgbClr val="000000"/>
              </a:solidFill>
              <a:latin typeface="Arial"/>
              <a:ea typeface="ＭＳ Ｐゴシック"/>
            </a:endParaRPr>
          </a:p>
        </p:txBody>
      </p:sp>
      <p:sp>
        <p:nvSpPr>
          <p:cNvPr id="262" name="正方形/長方形 261"/>
          <p:cNvSpPr/>
          <p:nvPr/>
        </p:nvSpPr>
        <p:spPr>
          <a:xfrm>
            <a:off x="4750171" y="4797722"/>
            <a:ext cx="364203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ja-JP" altLang="en-US" sz="1400" b="1" dirty="0" smtClean="0">
                <a:solidFill>
                  <a:srgbClr val="000000"/>
                </a:solidFill>
                <a:latin typeface="Arial"/>
                <a:ea typeface="ＭＳ Ｐゴシック"/>
              </a:rPr>
              <a:t>⑧</a:t>
            </a:r>
            <a:endParaRPr lang="ja-JP" altLang="en-US" sz="1400" b="1" dirty="0">
              <a:solidFill>
                <a:srgbClr val="000000"/>
              </a:solidFill>
              <a:latin typeface="Arial"/>
              <a:ea typeface="ＭＳ Ｐゴシック"/>
            </a:endParaRPr>
          </a:p>
        </p:txBody>
      </p:sp>
      <p:sp>
        <p:nvSpPr>
          <p:cNvPr id="263" name="正方形/長方形 262"/>
          <p:cNvSpPr/>
          <p:nvPr/>
        </p:nvSpPr>
        <p:spPr>
          <a:xfrm>
            <a:off x="5877073" y="4804162"/>
            <a:ext cx="364203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ja-JP" altLang="en-US" sz="1400" b="1" dirty="0" smtClean="0">
                <a:solidFill>
                  <a:srgbClr val="000000"/>
                </a:solidFill>
                <a:latin typeface="Arial"/>
                <a:ea typeface="ＭＳ Ｐゴシック"/>
              </a:rPr>
              <a:t>⑨</a:t>
            </a:r>
            <a:endParaRPr lang="ja-JP" altLang="en-US" sz="1400" b="1" dirty="0">
              <a:solidFill>
                <a:srgbClr val="000000"/>
              </a:solidFill>
              <a:latin typeface="Arial"/>
              <a:ea typeface="ＭＳ Ｐゴシック"/>
            </a:endParaRPr>
          </a:p>
        </p:txBody>
      </p:sp>
      <p:sp>
        <p:nvSpPr>
          <p:cNvPr id="264" name="正方形/長方形 263"/>
          <p:cNvSpPr/>
          <p:nvPr/>
        </p:nvSpPr>
        <p:spPr>
          <a:xfrm>
            <a:off x="1548309" y="4790770"/>
            <a:ext cx="364202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ja-JP" altLang="en-US" sz="1400" dirty="0" smtClean="0">
                <a:solidFill>
                  <a:srgbClr val="000000"/>
                </a:solidFill>
                <a:latin typeface="Arial"/>
                <a:ea typeface="ＭＳ Ｐゴシック"/>
              </a:rPr>
              <a:t>⑩</a:t>
            </a:r>
            <a:endParaRPr lang="ja-JP" altLang="en-US" sz="1400" dirty="0">
              <a:solidFill>
                <a:srgbClr val="000000"/>
              </a:solidFill>
              <a:latin typeface="Arial"/>
              <a:ea typeface="ＭＳ Ｐゴシック"/>
            </a:endParaRPr>
          </a:p>
        </p:txBody>
      </p:sp>
      <p:sp>
        <p:nvSpPr>
          <p:cNvPr id="265" name="正方形/長方形 264"/>
          <p:cNvSpPr/>
          <p:nvPr/>
        </p:nvSpPr>
        <p:spPr>
          <a:xfrm>
            <a:off x="6630995" y="4800191"/>
            <a:ext cx="364202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ja-JP" altLang="en-US" sz="1400" b="1" dirty="0" smtClean="0">
                <a:solidFill>
                  <a:srgbClr val="000000"/>
                </a:solidFill>
                <a:latin typeface="Arial"/>
                <a:ea typeface="ＭＳ Ｐゴシック"/>
              </a:rPr>
              <a:t>⑪</a:t>
            </a:r>
            <a:endParaRPr lang="ja-JP" altLang="en-US" sz="1400" b="1" dirty="0">
              <a:solidFill>
                <a:srgbClr val="000000"/>
              </a:solidFill>
              <a:latin typeface="Arial"/>
              <a:ea typeface="ＭＳ Ｐゴシック"/>
            </a:endParaRPr>
          </a:p>
        </p:txBody>
      </p:sp>
      <p:sp>
        <p:nvSpPr>
          <p:cNvPr id="266" name="正方形/長方形 265"/>
          <p:cNvSpPr/>
          <p:nvPr/>
        </p:nvSpPr>
        <p:spPr>
          <a:xfrm>
            <a:off x="7203596" y="4790769"/>
            <a:ext cx="364202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ja-JP" altLang="en-US" sz="1400" b="1" dirty="0" smtClean="0">
                <a:solidFill>
                  <a:srgbClr val="000000"/>
                </a:solidFill>
                <a:latin typeface="Arial"/>
                <a:ea typeface="ＭＳ Ｐゴシック"/>
              </a:rPr>
              <a:t>⑫</a:t>
            </a:r>
            <a:endParaRPr lang="ja-JP" altLang="en-US" sz="1400" b="1" dirty="0">
              <a:solidFill>
                <a:srgbClr val="000000"/>
              </a:solidFill>
              <a:latin typeface="Arial"/>
              <a:ea typeface="ＭＳ Ｐゴシック"/>
            </a:endParaRPr>
          </a:p>
        </p:txBody>
      </p:sp>
      <p:sp>
        <p:nvSpPr>
          <p:cNvPr id="267" name="正方形/長方形 266"/>
          <p:cNvSpPr/>
          <p:nvPr/>
        </p:nvSpPr>
        <p:spPr>
          <a:xfrm>
            <a:off x="6269460" y="4801880"/>
            <a:ext cx="364202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ja-JP" altLang="en-US" sz="1400" b="1" dirty="0" smtClean="0">
                <a:solidFill>
                  <a:srgbClr val="000000"/>
                </a:solidFill>
                <a:latin typeface="Arial"/>
                <a:ea typeface="ＭＳ Ｐゴシック"/>
              </a:rPr>
              <a:t>⑬</a:t>
            </a:r>
            <a:endParaRPr lang="ja-JP" altLang="en-US" sz="1400" b="1" dirty="0">
              <a:solidFill>
                <a:srgbClr val="000000"/>
              </a:solidFill>
              <a:latin typeface="Arial"/>
              <a:ea typeface="ＭＳ Ｐゴシック"/>
            </a:endParaRPr>
          </a:p>
        </p:txBody>
      </p:sp>
      <p:sp>
        <p:nvSpPr>
          <p:cNvPr id="268" name="正方形/長方形 267"/>
          <p:cNvSpPr/>
          <p:nvPr/>
        </p:nvSpPr>
        <p:spPr>
          <a:xfrm>
            <a:off x="7768553" y="4786266"/>
            <a:ext cx="364202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ja-JP" altLang="en-US" sz="1400" b="1" dirty="0" smtClean="0">
                <a:solidFill>
                  <a:srgbClr val="000000"/>
                </a:solidFill>
                <a:latin typeface="Arial"/>
                <a:ea typeface="ＭＳ Ｐゴシック"/>
              </a:rPr>
              <a:t>⑭</a:t>
            </a:r>
            <a:endParaRPr lang="ja-JP" altLang="en-US" sz="1400" b="1" dirty="0">
              <a:solidFill>
                <a:srgbClr val="000000"/>
              </a:solidFill>
              <a:latin typeface="Arial"/>
              <a:ea typeface="ＭＳ Ｐゴシック"/>
            </a:endParaRPr>
          </a:p>
        </p:txBody>
      </p:sp>
      <p:sp>
        <p:nvSpPr>
          <p:cNvPr id="237" name="正方形/長方形 236"/>
          <p:cNvSpPr/>
          <p:nvPr/>
        </p:nvSpPr>
        <p:spPr>
          <a:xfrm>
            <a:off x="4164045" y="3278812"/>
            <a:ext cx="364202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ja-JP" altLang="en-US" sz="1400" b="1" dirty="0" smtClean="0">
                <a:solidFill>
                  <a:srgbClr val="000000"/>
                </a:solidFill>
                <a:latin typeface="Arial"/>
                <a:ea typeface="ＭＳ Ｐゴシック"/>
              </a:rPr>
              <a:t>①</a:t>
            </a:r>
            <a:endParaRPr lang="ja-JP" altLang="en-US" sz="1400" b="1" dirty="0">
              <a:solidFill>
                <a:srgbClr val="000000"/>
              </a:solidFill>
              <a:latin typeface="Arial"/>
              <a:ea typeface="ＭＳ Ｐゴシック"/>
            </a:endParaRPr>
          </a:p>
        </p:txBody>
      </p:sp>
      <p:sp>
        <p:nvSpPr>
          <p:cNvPr id="238" name="正方形/長方形 237"/>
          <p:cNvSpPr/>
          <p:nvPr/>
        </p:nvSpPr>
        <p:spPr>
          <a:xfrm>
            <a:off x="4354269" y="3278811"/>
            <a:ext cx="364203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ja-JP" altLang="en-US" sz="1400" b="1" dirty="0" smtClean="0">
                <a:solidFill>
                  <a:srgbClr val="000000"/>
                </a:solidFill>
                <a:latin typeface="Arial"/>
                <a:ea typeface="ＭＳ Ｐゴシック"/>
              </a:rPr>
              <a:t>②</a:t>
            </a:r>
            <a:endParaRPr lang="ja-JP" altLang="en-US" sz="1400" b="1" dirty="0">
              <a:solidFill>
                <a:srgbClr val="000000"/>
              </a:solidFill>
              <a:latin typeface="Arial"/>
              <a:ea typeface="ＭＳ Ｐゴシック"/>
            </a:endParaRPr>
          </a:p>
        </p:txBody>
      </p:sp>
      <p:sp>
        <p:nvSpPr>
          <p:cNvPr id="239" name="正方形/長方形 238"/>
          <p:cNvSpPr/>
          <p:nvPr/>
        </p:nvSpPr>
        <p:spPr>
          <a:xfrm>
            <a:off x="3973979" y="3279620"/>
            <a:ext cx="364203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ja-JP" altLang="en-US" sz="1400" b="1" dirty="0" smtClean="0">
                <a:solidFill>
                  <a:srgbClr val="000000"/>
                </a:solidFill>
                <a:latin typeface="Arial"/>
                <a:ea typeface="ＭＳ Ｐゴシック"/>
              </a:rPr>
              <a:t>③</a:t>
            </a:r>
            <a:endParaRPr lang="ja-JP" altLang="en-US" sz="1400" b="1" dirty="0">
              <a:solidFill>
                <a:srgbClr val="000000"/>
              </a:solidFill>
              <a:latin typeface="Arial"/>
              <a:ea typeface="ＭＳ Ｐゴシック"/>
            </a:endParaRPr>
          </a:p>
        </p:txBody>
      </p:sp>
      <p:sp>
        <p:nvSpPr>
          <p:cNvPr id="240" name="正方形/長方形 239"/>
          <p:cNvSpPr/>
          <p:nvPr/>
        </p:nvSpPr>
        <p:spPr>
          <a:xfrm>
            <a:off x="4545655" y="3278453"/>
            <a:ext cx="364203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ja-JP" altLang="en-US" sz="1400" b="1" dirty="0" smtClean="0">
                <a:solidFill>
                  <a:srgbClr val="000000"/>
                </a:solidFill>
                <a:latin typeface="Arial"/>
                <a:ea typeface="ＭＳ Ｐゴシック"/>
              </a:rPr>
              <a:t>④</a:t>
            </a:r>
            <a:endParaRPr lang="ja-JP" altLang="en-US" sz="1400" b="1" dirty="0">
              <a:solidFill>
                <a:srgbClr val="000000"/>
              </a:solidFill>
              <a:latin typeface="Arial"/>
              <a:ea typeface="ＭＳ Ｐゴシック"/>
            </a:endParaRPr>
          </a:p>
        </p:txBody>
      </p:sp>
      <p:sp>
        <p:nvSpPr>
          <p:cNvPr id="241" name="正方形/長方形 240"/>
          <p:cNvSpPr/>
          <p:nvPr/>
        </p:nvSpPr>
        <p:spPr>
          <a:xfrm>
            <a:off x="6244427" y="3281534"/>
            <a:ext cx="364203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ja-JP" altLang="en-US" sz="1400" b="1" dirty="0" smtClean="0">
                <a:solidFill>
                  <a:srgbClr val="000000"/>
                </a:solidFill>
                <a:latin typeface="Arial"/>
                <a:ea typeface="ＭＳ Ｐゴシック"/>
              </a:rPr>
              <a:t>⑤</a:t>
            </a:r>
            <a:endParaRPr lang="ja-JP" altLang="en-US" sz="1400" b="1" dirty="0">
              <a:solidFill>
                <a:srgbClr val="000000"/>
              </a:solidFill>
              <a:latin typeface="Arial"/>
              <a:ea typeface="ＭＳ Ｐゴシック"/>
            </a:endParaRPr>
          </a:p>
        </p:txBody>
      </p:sp>
      <p:sp>
        <p:nvSpPr>
          <p:cNvPr id="242" name="正方形/長方形 241"/>
          <p:cNvSpPr/>
          <p:nvPr/>
        </p:nvSpPr>
        <p:spPr>
          <a:xfrm>
            <a:off x="6244437" y="3092349"/>
            <a:ext cx="364203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ja-JP" altLang="en-US" sz="1400" b="1" dirty="0" smtClean="0">
                <a:solidFill>
                  <a:srgbClr val="000000"/>
                </a:solidFill>
                <a:latin typeface="Arial"/>
                <a:ea typeface="ＭＳ Ｐゴシック"/>
              </a:rPr>
              <a:t>⑥</a:t>
            </a:r>
            <a:endParaRPr lang="ja-JP" altLang="en-US" sz="1400" b="1" dirty="0">
              <a:solidFill>
                <a:srgbClr val="000000"/>
              </a:solidFill>
              <a:latin typeface="Arial"/>
              <a:ea typeface="ＭＳ Ｐゴシック"/>
            </a:endParaRPr>
          </a:p>
        </p:txBody>
      </p:sp>
      <p:sp>
        <p:nvSpPr>
          <p:cNvPr id="243" name="正方形/長方形 242"/>
          <p:cNvSpPr/>
          <p:nvPr/>
        </p:nvSpPr>
        <p:spPr>
          <a:xfrm>
            <a:off x="7188478" y="3272731"/>
            <a:ext cx="364203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ja-JP" altLang="en-US" sz="1400" b="1" dirty="0" smtClean="0">
                <a:solidFill>
                  <a:srgbClr val="000000"/>
                </a:solidFill>
                <a:latin typeface="Arial"/>
                <a:ea typeface="ＭＳ Ｐゴシック"/>
              </a:rPr>
              <a:t>⑦</a:t>
            </a:r>
            <a:endParaRPr lang="ja-JP" altLang="en-US" sz="1400" b="1" dirty="0">
              <a:solidFill>
                <a:srgbClr val="000000"/>
              </a:solidFill>
              <a:latin typeface="Arial"/>
              <a:ea typeface="ＭＳ Ｐゴシック"/>
            </a:endParaRPr>
          </a:p>
        </p:txBody>
      </p:sp>
      <p:sp>
        <p:nvSpPr>
          <p:cNvPr id="244" name="正方形/長方形 243"/>
          <p:cNvSpPr/>
          <p:nvPr/>
        </p:nvSpPr>
        <p:spPr>
          <a:xfrm>
            <a:off x="6617514" y="3281534"/>
            <a:ext cx="364203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ja-JP" altLang="en-US" sz="1400" b="1" dirty="0" smtClean="0">
                <a:solidFill>
                  <a:srgbClr val="000000"/>
                </a:solidFill>
                <a:latin typeface="Arial"/>
                <a:ea typeface="ＭＳ Ｐゴシック"/>
              </a:rPr>
              <a:t>⑧</a:t>
            </a:r>
            <a:endParaRPr lang="ja-JP" altLang="en-US" sz="1400" b="1" dirty="0">
              <a:solidFill>
                <a:srgbClr val="000000"/>
              </a:solidFill>
              <a:latin typeface="Arial"/>
              <a:ea typeface="ＭＳ Ｐゴシック"/>
            </a:endParaRPr>
          </a:p>
        </p:txBody>
      </p:sp>
      <p:sp>
        <p:nvSpPr>
          <p:cNvPr id="245" name="正方形/長方形 244"/>
          <p:cNvSpPr/>
          <p:nvPr/>
        </p:nvSpPr>
        <p:spPr>
          <a:xfrm>
            <a:off x="6818057" y="3272731"/>
            <a:ext cx="364203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ja-JP" altLang="en-US" sz="1400" b="1" dirty="0" smtClean="0">
                <a:solidFill>
                  <a:srgbClr val="000000"/>
                </a:solidFill>
                <a:latin typeface="Arial"/>
                <a:ea typeface="ＭＳ Ｐゴシック"/>
              </a:rPr>
              <a:t>⑨</a:t>
            </a:r>
            <a:endParaRPr lang="ja-JP" altLang="en-US" sz="1400" b="1" dirty="0">
              <a:solidFill>
                <a:srgbClr val="000000"/>
              </a:solidFill>
              <a:latin typeface="Arial"/>
              <a:ea typeface="ＭＳ Ｐゴシック"/>
            </a:endParaRPr>
          </a:p>
        </p:txBody>
      </p:sp>
      <p:sp>
        <p:nvSpPr>
          <p:cNvPr id="246" name="正方形/長方形 245"/>
          <p:cNvSpPr/>
          <p:nvPr/>
        </p:nvSpPr>
        <p:spPr>
          <a:xfrm>
            <a:off x="7188478" y="3092349"/>
            <a:ext cx="364202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ja-JP" altLang="en-US" sz="1400" b="1" dirty="0" smtClean="0">
                <a:solidFill>
                  <a:srgbClr val="000000"/>
                </a:solidFill>
                <a:latin typeface="Arial"/>
                <a:ea typeface="ＭＳ Ｐゴシック"/>
              </a:rPr>
              <a:t>⑩</a:t>
            </a:r>
            <a:endParaRPr lang="ja-JP" altLang="en-US" sz="1400" b="1" dirty="0">
              <a:solidFill>
                <a:srgbClr val="000000"/>
              </a:solidFill>
              <a:latin typeface="Arial"/>
              <a:ea typeface="ＭＳ Ｐゴシック"/>
            </a:endParaRPr>
          </a:p>
        </p:txBody>
      </p:sp>
      <p:sp>
        <p:nvSpPr>
          <p:cNvPr id="247" name="正方形/長方形 246"/>
          <p:cNvSpPr/>
          <p:nvPr/>
        </p:nvSpPr>
        <p:spPr>
          <a:xfrm>
            <a:off x="4549866" y="3092349"/>
            <a:ext cx="364202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ja-JP" altLang="en-US" sz="1400" b="1" dirty="0" smtClean="0">
                <a:solidFill>
                  <a:srgbClr val="000000"/>
                </a:solidFill>
                <a:latin typeface="Arial"/>
                <a:ea typeface="ＭＳ Ｐゴシック"/>
              </a:rPr>
              <a:t>⑪</a:t>
            </a:r>
            <a:endParaRPr lang="ja-JP" altLang="en-US" sz="1400" b="1" dirty="0">
              <a:solidFill>
                <a:srgbClr val="000000"/>
              </a:solidFill>
              <a:latin typeface="Arial"/>
              <a:ea typeface="ＭＳ Ｐゴシック"/>
            </a:endParaRPr>
          </a:p>
        </p:txBody>
      </p:sp>
      <p:sp>
        <p:nvSpPr>
          <p:cNvPr id="248" name="正方形/長方形 247"/>
          <p:cNvSpPr/>
          <p:nvPr/>
        </p:nvSpPr>
        <p:spPr>
          <a:xfrm>
            <a:off x="4549865" y="2903664"/>
            <a:ext cx="364202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ja-JP" altLang="en-US" sz="1400" b="1" dirty="0" smtClean="0">
                <a:solidFill>
                  <a:srgbClr val="000000"/>
                </a:solidFill>
                <a:latin typeface="Arial"/>
                <a:ea typeface="ＭＳ Ｐゴシック"/>
              </a:rPr>
              <a:t>⑫</a:t>
            </a:r>
            <a:endParaRPr lang="ja-JP" altLang="en-US" sz="1400" b="1" dirty="0">
              <a:solidFill>
                <a:srgbClr val="000000"/>
              </a:solidFill>
              <a:latin typeface="Arial"/>
              <a:ea typeface="ＭＳ Ｐゴシック"/>
            </a:endParaRPr>
          </a:p>
        </p:txBody>
      </p:sp>
      <p:sp>
        <p:nvSpPr>
          <p:cNvPr id="249" name="正方形/長方形 248"/>
          <p:cNvSpPr/>
          <p:nvPr/>
        </p:nvSpPr>
        <p:spPr>
          <a:xfrm>
            <a:off x="7387706" y="3284306"/>
            <a:ext cx="364202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ja-JP" altLang="en-US" sz="1400" b="1" dirty="0" smtClean="0">
                <a:solidFill>
                  <a:srgbClr val="000000"/>
                </a:solidFill>
                <a:latin typeface="Arial"/>
                <a:ea typeface="ＭＳ Ｐゴシック"/>
              </a:rPr>
              <a:t>⑬</a:t>
            </a:r>
            <a:endParaRPr lang="ja-JP" altLang="en-US" sz="1400" b="1" dirty="0">
              <a:solidFill>
                <a:srgbClr val="000000"/>
              </a:solidFill>
              <a:latin typeface="Arial"/>
              <a:ea typeface="ＭＳ Ｐゴシック"/>
            </a:endParaRPr>
          </a:p>
        </p:txBody>
      </p:sp>
      <p:sp>
        <p:nvSpPr>
          <p:cNvPr id="250" name="正方形/長方形 249"/>
          <p:cNvSpPr/>
          <p:nvPr/>
        </p:nvSpPr>
        <p:spPr>
          <a:xfrm>
            <a:off x="6626229" y="3092349"/>
            <a:ext cx="364202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ja-JP" altLang="en-US" sz="1400" b="1" dirty="0" smtClean="0">
                <a:solidFill>
                  <a:srgbClr val="000000"/>
                </a:solidFill>
                <a:latin typeface="Arial"/>
                <a:ea typeface="ＭＳ Ｐゴシック"/>
              </a:rPr>
              <a:t>⑭</a:t>
            </a:r>
            <a:endParaRPr lang="ja-JP" altLang="en-US" sz="1400" b="1" dirty="0">
              <a:solidFill>
                <a:srgbClr val="000000"/>
              </a:solidFill>
              <a:latin typeface="Arial"/>
              <a:ea typeface="ＭＳ Ｐゴシック"/>
            </a:endParaRPr>
          </a:p>
        </p:txBody>
      </p:sp>
      <p:sp>
        <p:nvSpPr>
          <p:cNvPr id="283" name="正方形/長方形 282"/>
          <p:cNvSpPr/>
          <p:nvPr/>
        </p:nvSpPr>
        <p:spPr>
          <a:xfrm>
            <a:off x="7213982" y="4611307"/>
            <a:ext cx="364202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ja-JP" altLang="en-US" sz="1400" b="1" dirty="0" smtClean="0">
                <a:solidFill>
                  <a:srgbClr val="000000"/>
                </a:solidFill>
                <a:latin typeface="Arial"/>
                <a:ea typeface="ＭＳ Ｐゴシック"/>
              </a:rPr>
              <a:t>⑮</a:t>
            </a:r>
            <a:endParaRPr lang="ja-JP" altLang="en-US" sz="1400" b="1" dirty="0">
              <a:solidFill>
                <a:srgbClr val="000000"/>
              </a:solidFill>
              <a:latin typeface="Arial"/>
              <a:ea typeface="ＭＳ Ｐゴシック"/>
            </a:endParaRPr>
          </a:p>
        </p:txBody>
      </p:sp>
      <p:sp>
        <p:nvSpPr>
          <p:cNvPr id="284" name="正方形/長方形 283"/>
          <p:cNvSpPr/>
          <p:nvPr/>
        </p:nvSpPr>
        <p:spPr>
          <a:xfrm>
            <a:off x="5515916" y="4804161"/>
            <a:ext cx="364202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ja-JP" altLang="en-US" sz="1400" b="1" dirty="0" smtClean="0">
                <a:solidFill>
                  <a:srgbClr val="000000"/>
                </a:solidFill>
                <a:latin typeface="Arial"/>
                <a:ea typeface="ＭＳ Ｐゴシック"/>
              </a:rPr>
              <a:t>⑯</a:t>
            </a:r>
            <a:endParaRPr lang="ja-JP" altLang="en-US" sz="1400" b="1" dirty="0">
              <a:solidFill>
                <a:srgbClr val="000000"/>
              </a:solidFill>
              <a:latin typeface="Arial"/>
              <a:ea typeface="ＭＳ Ｐゴシック"/>
            </a:endParaRPr>
          </a:p>
        </p:txBody>
      </p:sp>
      <p:sp>
        <p:nvSpPr>
          <p:cNvPr id="285" name="正方形/長方形 284"/>
          <p:cNvSpPr/>
          <p:nvPr/>
        </p:nvSpPr>
        <p:spPr>
          <a:xfrm>
            <a:off x="7205636" y="4424249"/>
            <a:ext cx="364202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ja-JP" altLang="en-US" sz="1400" b="1" dirty="0" smtClean="0">
                <a:solidFill>
                  <a:srgbClr val="000000"/>
                </a:solidFill>
                <a:latin typeface="Arial"/>
                <a:ea typeface="ＭＳ Ｐゴシック"/>
              </a:rPr>
              <a:t>⑰</a:t>
            </a:r>
            <a:endParaRPr lang="ja-JP" altLang="en-US" sz="1400" b="1" dirty="0">
              <a:solidFill>
                <a:srgbClr val="000000"/>
              </a:solidFill>
              <a:latin typeface="Arial"/>
              <a:ea typeface="ＭＳ Ｐゴシック"/>
            </a:endParaRPr>
          </a:p>
        </p:txBody>
      </p:sp>
      <p:grpSp>
        <p:nvGrpSpPr>
          <p:cNvPr id="254" name="グループ化 253"/>
          <p:cNvGrpSpPr/>
          <p:nvPr/>
        </p:nvGrpSpPr>
        <p:grpSpPr>
          <a:xfrm>
            <a:off x="1475656" y="3504854"/>
            <a:ext cx="7492021" cy="568365"/>
            <a:chOff x="380011" y="2348880"/>
            <a:chExt cx="8594938" cy="568365"/>
          </a:xfrm>
        </p:grpSpPr>
        <p:sp>
          <p:nvSpPr>
            <p:cNvPr id="289" name="Text Box 42"/>
            <p:cNvSpPr txBox="1">
              <a:spLocks noChangeArrowheads="1"/>
            </p:cNvSpPr>
            <p:nvPr/>
          </p:nvSpPr>
          <p:spPr bwMode="auto">
            <a:xfrm>
              <a:off x="1524248" y="2517550"/>
              <a:ext cx="503176" cy="3661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altLang="ja-JP" sz="1800" kern="0" dirty="0">
                  <a:solidFill>
                    <a:srgbClr val="000000"/>
                  </a:solidFill>
                  <a:latin typeface="+mj-ea"/>
                  <a:ea typeface="+mj-ea"/>
                </a:rPr>
                <a:t>45</a:t>
              </a:r>
            </a:p>
          </p:txBody>
        </p:sp>
        <p:sp>
          <p:nvSpPr>
            <p:cNvPr id="290" name="Line 6"/>
            <p:cNvSpPr>
              <a:spLocks noChangeShapeType="1"/>
            </p:cNvSpPr>
            <p:nvPr/>
          </p:nvSpPr>
          <p:spPr bwMode="auto">
            <a:xfrm>
              <a:off x="539552" y="2524169"/>
              <a:ext cx="7776001" cy="3808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  <p:sp>
          <p:nvSpPr>
            <p:cNvPr id="291" name="Line 11"/>
            <p:cNvSpPr>
              <a:spLocks noChangeShapeType="1"/>
            </p:cNvSpPr>
            <p:nvPr/>
          </p:nvSpPr>
          <p:spPr bwMode="auto">
            <a:xfrm>
              <a:off x="1933830" y="2394842"/>
              <a:ext cx="0" cy="144229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  <p:sp>
          <p:nvSpPr>
            <p:cNvPr id="292" name="Line 12"/>
            <p:cNvSpPr>
              <a:spLocks noChangeShapeType="1"/>
            </p:cNvSpPr>
            <p:nvPr/>
          </p:nvSpPr>
          <p:spPr bwMode="auto">
            <a:xfrm>
              <a:off x="2149872" y="2394842"/>
              <a:ext cx="0" cy="144229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  <p:sp>
          <p:nvSpPr>
            <p:cNvPr id="293" name="Line 13"/>
            <p:cNvSpPr>
              <a:spLocks noChangeShapeType="1"/>
            </p:cNvSpPr>
            <p:nvPr/>
          </p:nvSpPr>
          <p:spPr bwMode="auto">
            <a:xfrm>
              <a:off x="2365914" y="2394842"/>
              <a:ext cx="0" cy="144229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  <p:sp>
          <p:nvSpPr>
            <p:cNvPr id="294" name="Line 14"/>
            <p:cNvSpPr>
              <a:spLocks noChangeShapeType="1"/>
            </p:cNvSpPr>
            <p:nvPr/>
          </p:nvSpPr>
          <p:spPr bwMode="auto">
            <a:xfrm>
              <a:off x="2581957" y="2394842"/>
              <a:ext cx="0" cy="144229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  <p:sp>
          <p:nvSpPr>
            <p:cNvPr id="295" name="Line 15"/>
            <p:cNvSpPr>
              <a:spLocks noChangeShapeType="1"/>
            </p:cNvSpPr>
            <p:nvPr/>
          </p:nvSpPr>
          <p:spPr bwMode="auto">
            <a:xfrm>
              <a:off x="2797999" y="2348880"/>
              <a:ext cx="0" cy="228229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  <p:sp>
          <p:nvSpPr>
            <p:cNvPr id="296" name="Line 16"/>
            <p:cNvSpPr>
              <a:spLocks noChangeShapeType="1"/>
            </p:cNvSpPr>
            <p:nvPr/>
          </p:nvSpPr>
          <p:spPr bwMode="auto">
            <a:xfrm>
              <a:off x="3014041" y="2394842"/>
              <a:ext cx="0" cy="144229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  <p:sp>
          <p:nvSpPr>
            <p:cNvPr id="297" name="Line 17"/>
            <p:cNvSpPr>
              <a:spLocks noChangeShapeType="1"/>
            </p:cNvSpPr>
            <p:nvPr/>
          </p:nvSpPr>
          <p:spPr bwMode="auto">
            <a:xfrm>
              <a:off x="3230083" y="2394842"/>
              <a:ext cx="0" cy="144229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  <p:sp>
          <p:nvSpPr>
            <p:cNvPr id="298" name="Line 18"/>
            <p:cNvSpPr>
              <a:spLocks noChangeShapeType="1"/>
            </p:cNvSpPr>
            <p:nvPr/>
          </p:nvSpPr>
          <p:spPr bwMode="auto">
            <a:xfrm>
              <a:off x="3446126" y="2394842"/>
              <a:ext cx="0" cy="144229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  <p:sp>
          <p:nvSpPr>
            <p:cNvPr id="299" name="Line 19"/>
            <p:cNvSpPr>
              <a:spLocks noChangeShapeType="1"/>
            </p:cNvSpPr>
            <p:nvPr/>
          </p:nvSpPr>
          <p:spPr bwMode="auto">
            <a:xfrm>
              <a:off x="3662168" y="2394842"/>
              <a:ext cx="0" cy="144229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  <p:sp>
          <p:nvSpPr>
            <p:cNvPr id="300" name="Line 21"/>
            <p:cNvSpPr>
              <a:spLocks noChangeShapeType="1"/>
            </p:cNvSpPr>
            <p:nvPr/>
          </p:nvSpPr>
          <p:spPr bwMode="auto">
            <a:xfrm>
              <a:off x="4094253" y="2394842"/>
              <a:ext cx="0" cy="144229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  <p:sp>
          <p:nvSpPr>
            <p:cNvPr id="301" name="Line 22"/>
            <p:cNvSpPr>
              <a:spLocks noChangeShapeType="1"/>
            </p:cNvSpPr>
            <p:nvPr/>
          </p:nvSpPr>
          <p:spPr bwMode="auto">
            <a:xfrm>
              <a:off x="4310295" y="2394842"/>
              <a:ext cx="0" cy="144229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  <p:sp>
          <p:nvSpPr>
            <p:cNvPr id="302" name="Line 23"/>
            <p:cNvSpPr>
              <a:spLocks noChangeShapeType="1"/>
            </p:cNvSpPr>
            <p:nvPr/>
          </p:nvSpPr>
          <p:spPr bwMode="auto">
            <a:xfrm>
              <a:off x="4526337" y="2394842"/>
              <a:ext cx="0" cy="144229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  <p:sp>
          <p:nvSpPr>
            <p:cNvPr id="303" name="Line 24"/>
            <p:cNvSpPr>
              <a:spLocks noChangeShapeType="1"/>
            </p:cNvSpPr>
            <p:nvPr/>
          </p:nvSpPr>
          <p:spPr bwMode="auto">
            <a:xfrm>
              <a:off x="4742380" y="2394842"/>
              <a:ext cx="0" cy="144229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  <p:sp>
          <p:nvSpPr>
            <p:cNvPr id="304" name="Line 25"/>
            <p:cNvSpPr>
              <a:spLocks noChangeShapeType="1"/>
            </p:cNvSpPr>
            <p:nvPr/>
          </p:nvSpPr>
          <p:spPr bwMode="auto">
            <a:xfrm>
              <a:off x="4958422" y="2348880"/>
              <a:ext cx="0" cy="228229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  <p:sp>
          <p:nvSpPr>
            <p:cNvPr id="305" name="Line 26"/>
            <p:cNvSpPr>
              <a:spLocks noChangeShapeType="1"/>
            </p:cNvSpPr>
            <p:nvPr/>
          </p:nvSpPr>
          <p:spPr bwMode="auto">
            <a:xfrm>
              <a:off x="5174464" y="2394842"/>
              <a:ext cx="0" cy="144229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  <p:sp>
          <p:nvSpPr>
            <p:cNvPr id="306" name="Line 27"/>
            <p:cNvSpPr>
              <a:spLocks noChangeShapeType="1"/>
            </p:cNvSpPr>
            <p:nvPr/>
          </p:nvSpPr>
          <p:spPr bwMode="auto">
            <a:xfrm>
              <a:off x="5390506" y="2394842"/>
              <a:ext cx="0" cy="144229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  <p:sp>
          <p:nvSpPr>
            <p:cNvPr id="307" name="Line 28"/>
            <p:cNvSpPr>
              <a:spLocks noChangeShapeType="1"/>
            </p:cNvSpPr>
            <p:nvPr/>
          </p:nvSpPr>
          <p:spPr bwMode="auto">
            <a:xfrm>
              <a:off x="5606549" y="2394842"/>
              <a:ext cx="0" cy="144229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  <p:sp>
          <p:nvSpPr>
            <p:cNvPr id="308" name="Line 29"/>
            <p:cNvSpPr>
              <a:spLocks noChangeShapeType="1"/>
            </p:cNvSpPr>
            <p:nvPr/>
          </p:nvSpPr>
          <p:spPr bwMode="auto">
            <a:xfrm>
              <a:off x="5822591" y="2394842"/>
              <a:ext cx="0" cy="144229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  <p:sp>
          <p:nvSpPr>
            <p:cNvPr id="309" name="Line 30"/>
            <p:cNvSpPr>
              <a:spLocks noChangeShapeType="1"/>
            </p:cNvSpPr>
            <p:nvPr/>
          </p:nvSpPr>
          <p:spPr bwMode="auto">
            <a:xfrm>
              <a:off x="6254676" y="2394842"/>
              <a:ext cx="0" cy="144229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  <p:sp>
          <p:nvSpPr>
            <p:cNvPr id="310" name="Line 31"/>
            <p:cNvSpPr>
              <a:spLocks noChangeShapeType="1"/>
            </p:cNvSpPr>
            <p:nvPr/>
          </p:nvSpPr>
          <p:spPr bwMode="auto">
            <a:xfrm>
              <a:off x="6470718" y="2394842"/>
              <a:ext cx="0" cy="144229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  <p:sp>
          <p:nvSpPr>
            <p:cNvPr id="311" name="Line 32"/>
            <p:cNvSpPr>
              <a:spLocks noChangeShapeType="1"/>
            </p:cNvSpPr>
            <p:nvPr/>
          </p:nvSpPr>
          <p:spPr bwMode="auto">
            <a:xfrm>
              <a:off x="6686760" y="2394842"/>
              <a:ext cx="0" cy="144229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  <p:sp>
          <p:nvSpPr>
            <p:cNvPr id="312" name="Line 33"/>
            <p:cNvSpPr>
              <a:spLocks noChangeShapeType="1"/>
            </p:cNvSpPr>
            <p:nvPr/>
          </p:nvSpPr>
          <p:spPr bwMode="auto">
            <a:xfrm>
              <a:off x="6902803" y="2394842"/>
              <a:ext cx="0" cy="144229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  <p:sp>
          <p:nvSpPr>
            <p:cNvPr id="313" name="Line 34"/>
            <p:cNvSpPr>
              <a:spLocks noChangeShapeType="1"/>
            </p:cNvSpPr>
            <p:nvPr/>
          </p:nvSpPr>
          <p:spPr bwMode="auto">
            <a:xfrm>
              <a:off x="7118845" y="2348880"/>
              <a:ext cx="0" cy="228229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  <p:sp>
          <p:nvSpPr>
            <p:cNvPr id="314" name="Line 35"/>
            <p:cNvSpPr>
              <a:spLocks noChangeShapeType="1"/>
            </p:cNvSpPr>
            <p:nvPr/>
          </p:nvSpPr>
          <p:spPr bwMode="auto">
            <a:xfrm>
              <a:off x="7334887" y="2394842"/>
              <a:ext cx="0" cy="144229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  <p:sp>
          <p:nvSpPr>
            <p:cNvPr id="315" name="Line 36"/>
            <p:cNvSpPr>
              <a:spLocks noChangeShapeType="1"/>
            </p:cNvSpPr>
            <p:nvPr/>
          </p:nvSpPr>
          <p:spPr bwMode="auto">
            <a:xfrm>
              <a:off x="7550929" y="2394842"/>
              <a:ext cx="0" cy="144229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  <p:sp>
          <p:nvSpPr>
            <p:cNvPr id="316" name="Line 37"/>
            <p:cNvSpPr>
              <a:spLocks noChangeShapeType="1"/>
            </p:cNvSpPr>
            <p:nvPr/>
          </p:nvSpPr>
          <p:spPr bwMode="auto">
            <a:xfrm>
              <a:off x="7766972" y="2394842"/>
              <a:ext cx="0" cy="144229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  <p:sp>
          <p:nvSpPr>
            <p:cNvPr id="317" name="Line 38"/>
            <p:cNvSpPr>
              <a:spLocks noChangeShapeType="1"/>
            </p:cNvSpPr>
            <p:nvPr/>
          </p:nvSpPr>
          <p:spPr bwMode="auto">
            <a:xfrm>
              <a:off x="7983014" y="2394842"/>
              <a:ext cx="0" cy="144229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  <p:sp>
          <p:nvSpPr>
            <p:cNvPr id="318" name="Line 19"/>
            <p:cNvSpPr>
              <a:spLocks noChangeShapeType="1"/>
            </p:cNvSpPr>
            <p:nvPr/>
          </p:nvSpPr>
          <p:spPr bwMode="auto">
            <a:xfrm>
              <a:off x="3878210" y="2394842"/>
              <a:ext cx="0" cy="144229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  <p:sp>
          <p:nvSpPr>
            <p:cNvPr id="319" name="Line 19"/>
            <p:cNvSpPr>
              <a:spLocks noChangeShapeType="1"/>
            </p:cNvSpPr>
            <p:nvPr/>
          </p:nvSpPr>
          <p:spPr bwMode="auto">
            <a:xfrm>
              <a:off x="6038633" y="2394842"/>
              <a:ext cx="0" cy="144229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  <p:sp>
          <p:nvSpPr>
            <p:cNvPr id="320" name="Line 19"/>
            <p:cNvSpPr>
              <a:spLocks noChangeShapeType="1"/>
            </p:cNvSpPr>
            <p:nvPr/>
          </p:nvSpPr>
          <p:spPr bwMode="auto">
            <a:xfrm>
              <a:off x="8199056" y="2394842"/>
              <a:ext cx="0" cy="144229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  <p:sp>
          <p:nvSpPr>
            <p:cNvPr id="321" name="Line 19"/>
            <p:cNvSpPr>
              <a:spLocks noChangeShapeType="1"/>
            </p:cNvSpPr>
            <p:nvPr/>
          </p:nvSpPr>
          <p:spPr bwMode="auto">
            <a:xfrm>
              <a:off x="1717787" y="2394842"/>
              <a:ext cx="0" cy="144229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  <p:sp>
          <p:nvSpPr>
            <p:cNvPr id="322" name="Text Box 42"/>
            <p:cNvSpPr txBox="1">
              <a:spLocks noChangeArrowheads="1"/>
            </p:cNvSpPr>
            <p:nvPr/>
          </p:nvSpPr>
          <p:spPr bwMode="auto">
            <a:xfrm>
              <a:off x="2546411" y="2517550"/>
              <a:ext cx="503176" cy="3661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altLang="ja-JP" sz="1800" kern="0" dirty="0">
                  <a:solidFill>
                    <a:srgbClr val="000000"/>
                  </a:solidFill>
                  <a:latin typeface="+mj-ea"/>
                  <a:ea typeface="+mj-ea"/>
                </a:rPr>
                <a:t>50</a:t>
              </a:r>
            </a:p>
          </p:txBody>
        </p:sp>
        <p:sp>
          <p:nvSpPr>
            <p:cNvPr id="323" name="Text Box 42"/>
            <p:cNvSpPr txBox="1">
              <a:spLocks noChangeArrowheads="1"/>
            </p:cNvSpPr>
            <p:nvPr/>
          </p:nvSpPr>
          <p:spPr bwMode="auto">
            <a:xfrm>
              <a:off x="3655194" y="2530229"/>
              <a:ext cx="503176" cy="3661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altLang="ja-JP" sz="1800" kern="0" dirty="0">
                  <a:solidFill>
                    <a:srgbClr val="000000"/>
                  </a:solidFill>
                  <a:latin typeface="+mj-ea"/>
                  <a:ea typeface="+mj-ea"/>
                </a:rPr>
                <a:t>55</a:t>
              </a:r>
            </a:p>
          </p:txBody>
        </p:sp>
        <p:sp>
          <p:nvSpPr>
            <p:cNvPr id="324" name="Text Box 42"/>
            <p:cNvSpPr txBox="1">
              <a:spLocks noChangeArrowheads="1"/>
            </p:cNvSpPr>
            <p:nvPr/>
          </p:nvSpPr>
          <p:spPr bwMode="auto">
            <a:xfrm>
              <a:off x="4738610" y="2534965"/>
              <a:ext cx="503176" cy="3661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altLang="ja-JP" sz="1800" kern="0" dirty="0">
                  <a:solidFill>
                    <a:srgbClr val="000000"/>
                  </a:solidFill>
                  <a:latin typeface="+mj-ea"/>
                  <a:ea typeface="+mj-ea"/>
                </a:rPr>
                <a:t>60</a:t>
              </a:r>
            </a:p>
          </p:txBody>
        </p:sp>
        <p:sp>
          <p:nvSpPr>
            <p:cNvPr id="325" name="Text Box 42"/>
            <p:cNvSpPr txBox="1">
              <a:spLocks noChangeArrowheads="1"/>
            </p:cNvSpPr>
            <p:nvPr/>
          </p:nvSpPr>
          <p:spPr bwMode="auto">
            <a:xfrm>
              <a:off x="5828345" y="2517550"/>
              <a:ext cx="503176" cy="3661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altLang="ja-JP" sz="1800" kern="0" dirty="0">
                  <a:solidFill>
                    <a:srgbClr val="000000"/>
                  </a:solidFill>
                  <a:latin typeface="+mj-ea"/>
                  <a:ea typeface="+mj-ea"/>
                </a:rPr>
                <a:t>65</a:t>
              </a:r>
            </a:p>
          </p:txBody>
        </p:sp>
        <p:sp>
          <p:nvSpPr>
            <p:cNvPr id="326" name="Text Box 42"/>
            <p:cNvSpPr txBox="1">
              <a:spLocks noChangeArrowheads="1"/>
            </p:cNvSpPr>
            <p:nvPr/>
          </p:nvSpPr>
          <p:spPr bwMode="auto">
            <a:xfrm>
              <a:off x="6895828" y="2530228"/>
              <a:ext cx="503176" cy="3661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altLang="ja-JP" sz="1800" kern="0" dirty="0">
                  <a:solidFill>
                    <a:srgbClr val="000000"/>
                  </a:solidFill>
                  <a:latin typeface="+mj-ea"/>
                  <a:ea typeface="+mj-ea"/>
                </a:rPr>
                <a:t>70</a:t>
              </a:r>
            </a:p>
          </p:txBody>
        </p:sp>
        <p:sp>
          <p:nvSpPr>
            <p:cNvPr id="327" name="Text Box 42"/>
            <p:cNvSpPr txBox="1">
              <a:spLocks noChangeArrowheads="1"/>
            </p:cNvSpPr>
            <p:nvPr/>
          </p:nvSpPr>
          <p:spPr bwMode="auto">
            <a:xfrm>
              <a:off x="7983014" y="2530228"/>
              <a:ext cx="503176" cy="3661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altLang="ja-JP" sz="1800" kern="0" dirty="0">
                  <a:solidFill>
                    <a:srgbClr val="000000"/>
                  </a:solidFill>
                  <a:latin typeface="+mj-ea"/>
                  <a:ea typeface="+mj-ea"/>
                </a:rPr>
                <a:t>75</a:t>
              </a:r>
            </a:p>
          </p:txBody>
        </p:sp>
        <p:sp>
          <p:nvSpPr>
            <p:cNvPr id="328" name="Line 15"/>
            <p:cNvSpPr>
              <a:spLocks noChangeShapeType="1"/>
            </p:cNvSpPr>
            <p:nvPr/>
          </p:nvSpPr>
          <p:spPr bwMode="auto">
            <a:xfrm>
              <a:off x="3879321" y="2349424"/>
              <a:ext cx="0" cy="228229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  <p:sp>
          <p:nvSpPr>
            <p:cNvPr id="329" name="Line 15"/>
            <p:cNvSpPr>
              <a:spLocks noChangeShapeType="1"/>
            </p:cNvSpPr>
            <p:nvPr/>
          </p:nvSpPr>
          <p:spPr bwMode="auto">
            <a:xfrm>
              <a:off x="6042151" y="2349424"/>
              <a:ext cx="0" cy="228229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  <p:sp>
          <p:nvSpPr>
            <p:cNvPr id="330" name="Line 15"/>
            <p:cNvSpPr>
              <a:spLocks noChangeShapeType="1"/>
            </p:cNvSpPr>
            <p:nvPr/>
          </p:nvSpPr>
          <p:spPr bwMode="auto">
            <a:xfrm>
              <a:off x="8199056" y="2348880"/>
              <a:ext cx="0" cy="228229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  <p:sp>
          <p:nvSpPr>
            <p:cNvPr id="331" name="Line 15"/>
            <p:cNvSpPr>
              <a:spLocks noChangeShapeType="1"/>
            </p:cNvSpPr>
            <p:nvPr/>
          </p:nvSpPr>
          <p:spPr bwMode="auto">
            <a:xfrm>
              <a:off x="1717787" y="2366760"/>
              <a:ext cx="0" cy="228229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  <p:sp>
          <p:nvSpPr>
            <p:cNvPr id="332" name="Text Box 42"/>
            <p:cNvSpPr txBox="1">
              <a:spLocks noChangeArrowheads="1"/>
            </p:cNvSpPr>
            <p:nvPr/>
          </p:nvSpPr>
          <p:spPr bwMode="auto">
            <a:xfrm>
              <a:off x="8273376" y="2488202"/>
              <a:ext cx="701573" cy="3693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en-US" altLang="ja-JP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50" charset="-128"/>
                </a:rPr>
                <a:t>(</a:t>
              </a:r>
              <a:r>
                <a:rPr kumimoji="1" lang="ja-JP" altLang="en-US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50" charset="-128"/>
                </a:rPr>
                <a:t>回</a:t>
              </a:r>
              <a:r>
                <a:rPr kumimoji="1" lang="en-US" altLang="ja-JP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50" charset="-128"/>
                </a:rPr>
                <a:t>)</a:t>
              </a:r>
            </a:p>
          </p:txBody>
        </p:sp>
        <p:sp>
          <p:nvSpPr>
            <p:cNvPr id="333" name="Line 11"/>
            <p:cNvSpPr>
              <a:spLocks noChangeShapeType="1"/>
            </p:cNvSpPr>
            <p:nvPr/>
          </p:nvSpPr>
          <p:spPr bwMode="auto">
            <a:xfrm>
              <a:off x="842346" y="2380094"/>
              <a:ext cx="0" cy="144229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  <p:sp>
          <p:nvSpPr>
            <p:cNvPr id="334" name="Line 12"/>
            <p:cNvSpPr>
              <a:spLocks noChangeShapeType="1"/>
            </p:cNvSpPr>
            <p:nvPr/>
          </p:nvSpPr>
          <p:spPr bwMode="auto">
            <a:xfrm>
              <a:off x="1058388" y="2380094"/>
              <a:ext cx="0" cy="144229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  <p:sp>
          <p:nvSpPr>
            <p:cNvPr id="335" name="Line 13"/>
            <p:cNvSpPr>
              <a:spLocks noChangeShapeType="1"/>
            </p:cNvSpPr>
            <p:nvPr/>
          </p:nvSpPr>
          <p:spPr bwMode="auto">
            <a:xfrm>
              <a:off x="1274430" y="2380094"/>
              <a:ext cx="0" cy="144229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  <p:sp>
          <p:nvSpPr>
            <p:cNvPr id="336" name="Line 14"/>
            <p:cNvSpPr>
              <a:spLocks noChangeShapeType="1"/>
            </p:cNvSpPr>
            <p:nvPr/>
          </p:nvSpPr>
          <p:spPr bwMode="auto">
            <a:xfrm>
              <a:off x="1490472" y="2380094"/>
              <a:ext cx="0" cy="144229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  <p:sp>
          <p:nvSpPr>
            <p:cNvPr id="337" name="Line 15"/>
            <p:cNvSpPr>
              <a:spLocks noChangeShapeType="1"/>
            </p:cNvSpPr>
            <p:nvPr/>
          </p:nvSpPr>
          <p:spPr bwMode="auto">
            <a:xfrm>
              <a:off x="626303" y="2352012"/>
              <a:ext cx="0" cy="228229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  <p:sp>
          <p:nvSpPr>
            <p:cNvPr id="338" name="Text Box 42"/>
            <p:cNvSpPr txBox="1">
              <a:spLocks noChangeArrowheads="1"/>
            </p:cNvSpPr>
            <p:nvPr/>
          </p:nvSpPr>
          <p:spPr bwMode="auto">
            <a:xfrm>
              <a:off x="380011" y="2551127"/>
              <a:ext cx="503176" cy="3661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altLang="ja-JP" sz="1800" kern="0" dirty="0">
                  <a:solidFill>
                    <a:srgbClr val="000000"/>
                  </a:solidFill>
                  <a:latin typeface="+mj-ea"/>
                  <a:ea typeface="+mj-ea"/>
                </a:rPr>
                <a:t>40</a:t>
              </a:r>
            </a:p>
          </p:txBody>
        </p:sp>
      </p:grpSp>
      <p:grpSp>
        <p:nvGrpSpPr>
          <p:cNvPr id="339" name="グループ化 338"/>
          <p:cNvGrpSpPr/>
          <p:nvPr/>
        </p:nvGrpSpPr>
        <p:grpSpPr>
          <a:xfrm>
            <a:off x="1475656" y="2031820"/>
            <a:ext cx="7492021" cy="568365"/>
            <a:chOff x="380011" y="2348880"/>
            <a:chExt cx="8594938" cy="568365"/>
          </a:xfrm>
        </p:grpSpPr>
        <p:sp>
          <p:nvSpPr>
            <p:cNvPr id="340" name="Text Box 42"/>
            <p:cNvSpPr txBox="1">
              <a:spLocks noChangeArrowheads="1"/>
            </p:cNvSpPr>
            <p:nvPr/>
          </p:nvSpPr>
          <p:spPr bwMode="auto">
            <a:xfrm>
              <a:off x="1524248" y="2517550"/>
              <a:ext cx="503176" cy="3661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altLang="ja-JP" sz="1800" kern="0" dirty="0">
                  <a:solidFill>
                    <a:srgbClr val="000000"/>
                  </a:solidFill>
                  <a:latin typeface="+mj-ea"/>
                  <a:ea typeface="+mj-ea"/>
                </a:rPr>
                <a:t>45</a:t>
              </a:r>
            </a:p>
          </p:txBody>
        </p:sp>
        <p:sp>
          <p:nvSpPr>
            <p:cNvPr id="341" name="Line 6"/>
            <p:cNvSpPr>
              <a:spLocks noChangeShapeType="1"/>
            </p:cNvSpPr>
            <p:nvPr/>
          </p:nvSpPr>
          <p:spPr bwMode="auto">
            <a:xfrm>
              <a:off x="539552" y="2524169"/>
              <a:ext cx="7776001" cy="3808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  <p:sp>
          <p:nvSpPr>
            <p:cNvPr id="342" name="Line 11"/>
            <p:cNvSpPr>
              <a:spLocks noChangeShapeType="1"/>
            </p:cNvSpPr>
            <p:nvPr/>
          </p:nvSpPr>
          <p:spPr bwMode="auto">
            <a:xfrm>
              <a:off x="1933830" y="2394842"/>
              <a:ext cx="0" cy="144229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  <p:sp>
          <p:nvSpPr>
            <p:cNvPr id="343" name="Line 12"/>
            <p:cNvSpPr>
              <a:spLocks noChangeShapeType="1"/>
            </p:cNvSpPr>
            <p:nvPr/>
          </p:nvSpPr>
          <p:spPr bwMode="auto">
            <a:xfrm>
              <a:off x="2149872" y="2394842"/>
              <a:ext cx="0" cy="144229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  <p:sp>
          <p:nvSpPr>
            <p:cNvPr id="344" name="Line 13"/>
            <p:cNvSpPr>
              <a:spLocks noChangeShapeType="1"/>
            </p:cNvSpPr>
            <p:nvPr/>
          </p:nvSpPr>
          <p:spPr bwMode="auto">
            <a:xfrm>
              <a:off x="2365914" y="2394842"/>
              <a:ext cx="0" cy="144229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  <p:sp>
          <p:nvSpPr>
            <p:cNvPr id="345" name="Line 14"/>
            <p:cNvSpPr>
              <a:spLocks noChangeShapeType="1"/>
            </p:cNvSpPr>
            <p:nvPr/>
          </p:nvSpPr>
          <p:spPr bwMode="auto">
            <a:xfrm>
              <a:off x="2581957" y="2394842"/>
              <a:ext cx="0" cy="144229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  <p:sp>
          <p:nvSpPr>
            <p:cNvPr id="346" name="Line 15"/>
            <p:cNvSpPr>
              <a:spLocks noChangeShapeType="1"/>
            </p:cNvSpPr>
            <p:nvPr/>
          </p:nvSpPr>
          <p:spPr bwMode="auto">
            <a:xfrm>
              <a:off x="2797999" y="2348880"/>
              <a:ext cx="0" cy="228229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  <p:sp>
          <p:nvSpPr>
            <p:cNvPr id="347" name="Line 16"/>
            <p:cNvSpPr>
              <a:spLocks noChangeShapeType="1"/>
            </p:cNvSpPr>
            <p:nvPr/>
          </p:nvSpPr>
          <p:spPr bwMode="auto">
            <a:xfrm>
              <a:off x="3014041" y="2394842"/>
              <a:ext cx="0" cy="144229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  <p:sp>
          <p:nvSpPr>
            <p:cNvPr id="348" name="Line 17"/>
            <p:cNvSpPr>
              <a:spLocks noChangeShapeType="1"/>
            </p:cNvSpPr>
            <p:nvPr/>
          </p:nvSpPr>
          <p:spPr bwMode="auto">
            <a:xfrm>
              <a:off x="3230083" y="2394842"/>
              <a:ext cx="0" cy="144229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  <p:sp>
          <p:nvSpPr>
            <p:cNvPr id="349" name="Line 18"/>
            <p:cNvSpPr>
              <a:spLocks noChangeShapeType="1"/>
            </p:cNvSpPr>
            <p:nvPr/>
          </p:nvSpPr>
          <p:spPr bwMode="auto">
            <a:xfrm>
              <a:off x="3446126" y="2394842"/>
              <a:ext cx="0" cy="144229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  <p:sp>
          <p:nvSpPr>
            <p:cNvPr id="350" name="Line 19"/>
            <p:cNvSpPr>
              <a:spLocks noChangeShapeType="1"/>
            </p:cNvSpPr>
            <p:nvPr/>
          </p:nvSpPr>
          <p:spPr bwMode="auto">
            <a:xfrm>
              <a:off x="3662168" y="2394842"/>
              <a:ext cx="0" cy="144229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  <p:sp>
          <p:nvSpPr>
            <p:cNvPr id="351" name="Line 21"/>
            <p:cNvSpPr>
              <a:spLocks noChangeShapeType="1"/>
            </p:cNvSpPr>
            <p:nvPr/>
          </p:nvSpPr>
          <p:spPr bwMode="auto">
            <a:xfrm>
              <a:off x="4094253" y="2394842"/>
              <a:ext cx="0" cy="144229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  <p:sp>
          <p:nvSpPr>
            <p:cNvPr id="352" name="Line 22"/>
            <p:cNvSpPr>
              <a:spLocks noChangeShapeType="1"/>
            </p:cNvSpPr>
            <p:nvPr/>
          </p:nvSpPr>
          <p:spPr bwMode="auto">
            <a:xfrm>
              <a:off x="4310295" y="2394842"/>
              <a:ext cx="0" cy="144229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  <p:sp>
          <p:nvSpPr>
            <p:cNvPr id="353" name="Line 23"/>
            <p:cNvSpPr>
              <a:spLocks noChangeShapeType="1"/>
            </p:cNvSpPr>
            <p:nvPr/>
          </p:nvSpPr>
          <p:spPr bwMode="auto">
            <a:xfrm>
              <a:off x="4526337" y="2394842"/>
              <a:ext cx="0" cy="144229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  <p:sp>
          <p:nvSpPr>
            <p:cNvPr id="354" name="Line 24"/>
            <p:cNvSpPr>
              <a:spLocks noChangeShapeType="1"/>
            </p:cNvSpPr>
            <p:nvPr/>
          </p:nvSpPr>
          <p:spPr bwMode="auto">
            <a:xfrm>
              <a:off x="4742380" y="2394842"/>
              <a:ext cx="0" cy="144229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  <p:sp>
          <p:nvSpPr>
            <p:cNvPr id="355" name="Line 25"/>
            <p:cNvSpPr>
              <a:spLocks noChangeShapeType="1"/>
            </p:cNvSpPr>
            <p:nvPr/>
          </p:nvSpPr>
          <p:spPr bwMode="auto">
            <a:xfrm>
              <a:off x="4958422" y="2348880"/>
              <a:ext cx="0" cy="228229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  <p:sp>
          <p:nvSpPr>
            <p:cNvPr id="356" name="Line 26"/>
            <p:cNvSpPr>
              <a:spLocks noChangeShapeType="1"/>
            </p:cNvSpPr>
            <p:nvPr/>
          </p:nvSpPr>
          <p:spPr bwMode="auto">
            <a:xfrm>
              <a:off x="5174464" y="2394842"/>
              <a:ext cx="0" cy="144229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  <p:sp>
          <p:nvSpPr>
            <p:cNvPr id="357" name="Line 27"/>
            <p:cNvSpPr>
              <a:spLocks noChangeShapeType="1"/>
            </p:cNvSpPr>
            <p:nvPr/>
          </p:nvSpPr>
          <p:spPr bwMode="auto">
            <a:xfrm>
              <a:off x="5390506" y="2394842"/>
              <a:ext cx="0" cy="144229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  <p:sp>
          <p:nvSpPr>
            <p:cNvPr id="358" name="Line 28"/>
            <p:cNvSpPr>
              <a:spLocks noChangeShapeType="1"/>
            </p:cNvSpPr>
            <p:nvPr/>
          </p:nvSpPr>
          <p:spPr bwMode="auto">
            <a:xfrm>
              <a:off x="5606549" y="2394842"/>
              <a:ext cx="0" cy="144229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  <p:sp>
          <p:nvSpPr>
            <p:cNvPr id="359" name="Line 29"/>
            <p:cNvSpPr>
              <a:spLocks noChangeShapeType="1"/>
            </p:cNvSpPr>
            <p:nvPr/>
          </p:nvSpPr>
          <p:spPr bwMode="auto">
            <a:xfrm>
              <a:off x="5822591" y="2394842"/>
              <a:ext cx="0" cy="144229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  <p:sp>
          <p:nvSpPr>
            <p:cNvPr id="360" name="Line 30"/>
            <p:cNvSpPr>
              <a:spLocks noChangeShapeType="1"/>
            </p:cNvSpPr>
            <p:nvPr/>
          </p:nvSpPr>
          <p:spPr bwMode="auto">
            <a:xfrm>
              <a:off x="6254676" y="2394842"/>
              <a:ext cx="0" cy="144229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  <p:sp>
          <p:nvSpPr>
            <p:cNvPr id="361" name="Line 31"/>
            <p:cNvSpPr>
              <a:spLocks noChangeShapeType="1"/>
            </p:cNvSpPr>
            <p:nvPr/>
          </p:nvSpPr>
          <p:spPr bwMode="auto">
            <a:xfrm>
              <a:off x="6470718" y="2394842"/>
              <a:ext cx="0" cy="144229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  <p:sp>
          <p:nvSpPr>
            <p:cNvPr id="362" name="Line 32"/>
            <p:cNvSpPr>
              <a:spLocks noChangeShapeType="1"/>
            </p:cNvSpPr>
            <p:nvPr/>
          </p:nvSpPr>
          <p:spPr bwMode="auto">
            <a:xfrm>
              <a:off x="6686760" y="2394842"/>
              <a:ext cx="0" cy="144229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  <p:sp>
          <p:nvSpPr>
            <p:cNvPr id="363" name="Line 33"/>
            <p:cNvSpPr>
              <a:spLocks noChangeShapeType="1"/>
            </p:cNvSpPr>
            <p:nvPr/>
          </p:nvSpPr>
          <p:spPr bwMode="auto">
            <a:xfrm>
              <a:off x="6902803" y="2394842"/>
              <a:ext cx="0" cy="144229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  <p:sp>
          <p:nvSpPr>
            <p:cNvPr id="364" name="Line 34"/>
            <p:cNvSpPr>
              <a:spLocks noChangeShapeType="1"/>
            </p:cNvSpPr>
            <p:nvPr/>
          </p:nvSpPr>
          <p:spPr bwMode="auto">
            <a:xfrm>
              <a:off x="7118845" y="2348880"/>
              <a:ext cx="0" cy="228229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  <p:sp>
          <p:nvSpPr>
            <p:cNvPr id="365" name="Line 35"/>
            <p:cNvSpPr>
              <a:spLocks noChangeShapeType="1"/>
            </p:cNvSpPr>
            <p:nvPr/>
          </p:nvSpPr>
          <p:spPr bwMode="auto">
            <a:xfrm>
              <a:off x="7334887" y="2394842"/>
              <a:ext cx="0" cy="144229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  <p:sp>
          <p:nvSpPr>
            <p:cNvPr id="366" name="Line 36"/>
            <p:cNvSpPr>
              <a:spLocks noChangeShapeType="1"/>
            </p:cNvSpPr>
            <p:nvPr/>
          </p:nvSpPr>
          <p:spPr bwMode="auto">
            <a:xfrm>
              <a:off x="7550929" y="2394842"/>
              <a:ext cx="0" cy="144229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  <p:sp>
          <p:nvSpPr>
            <p:cNvPr id="367" name="Line 37"/>
            <p:cNvSpPr>
              <a:spLocks noChangeShapeType="1"/>
            </p:cNvSpPr>
            <p:nvPr/>
          </p:nvSpPr>
          <p:spPr bwMode="auto">
            <a:xfrm>
              <a:off x="7766972" y="2394842"/>
              <a:ext cx="0" cy="144229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  <p:sp>
          <p:nvSpPr>
            <p:cNvPr id="368" name="Line 38"/>
            <p:cNvSpPr>
              <a:spLocks noChangeShapeType="1"/>
            </p:cNvSpPr>
            <p:nvPr/>
          </p:nvSpPr>
          <p:spPr bwMode="auto">
            <a:xfrm>
              <a:off x="7983014" y="2394842"/>
              <a:ext cx="0" cy="144229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  <p:sp>
          <p:nvSpPr>
            <p:cNvPr id="369" name="Line 19"/>
            <p:cNvSpPr>
              <a:spLocks noChangeShapeType="1"/>
            </p:cNvSpPr>
            <p:nvPr/>
          </p:nvSpPr>
          <p:spPr bwMode="auto">
            <a:xfrm>
              <a:off x="3878210" y="2394842"/>
              <a:ext cx="0" cy="144229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  <p:sp>
          <p:nvSpPr>
            <p:cNvPr id="370" name="Line 19"/>
            <p:cNvSpPr>
              <a:spLocks noChangeShapeType="1"/>
            </p:cNvSpPr>
            <p:nvPr/>
          </p:nvSpPr>
          <p:spPr bwMode="auto">
            <a:xfrm>
              <a:off x="6038633" y="2394842"/>
              <a:ext cx="0" cy="144229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  <p:sp>
          <p:nvSpPr>
            <p:cNvPr id="371" name="Line 19"/>
            <p:cNvSpPr>
              <a:spLocks noChangeShapeType="1"/>
            </p:cNvSpPr>
            <p:nvPr/>
          </p:nvSpPr>
          <p:spPr bwMode="auto">
            <a:xfrm>
              <a:off x="8199056" y="2394842"/>
              <a:ext cx="0" cy="144229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  <p:sp>
          <p:nvSpPr>
            <p:cNvPr id="372" name="Line 19"/>
            <p:cNvSpPr>
              <a:spLocks noChangeShapeType="1"/>
            </p:cNvSpPr>
            <p:nvPr/>
          </p:nvSpPr>
          <p:spPr bwMode="auto">
            <a:xfrm>
              <a:off x="1717787" y="2394842"/>
              <a:ext cx="0" cy="144229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  <p:sp>
          <p:nvSpPr>
            <p:cNvPr id="373" name="Text Box 42"/>
            <p:cNvSpPr txBox="1">
              <a:spLocks noChangeArrowheads="1"/>
            </p:cNvSpPr>
            <p:nvPr/>
          </p:nvSpPr>
          <p:spPr bwMode="auto">
            <a:xfrm>
              <a:off x="2546411" y="2517550"/>
              <a:ext cx="503176" cy="3661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altLang="ja-JP" sz="1800" kern="0" dirty="0">
                  <a:solidFill>
                    <a:srgbClr val="000000"/>
                  </a:solidFill>
                  <a:latin typeface="+mj-ea"/>
                  <a:ea typeface="+mj-ea"/>
                </a:rPr>
                <a:t>50</a:t>
              </a:r>
            </a:p>
          </p:txBody>
        </p:sp>
        <p:sp>
          <p:nvSpPr>
            <p:cNvPr id="374" name="Text Box 42"/>
            <p:cNvSpPr txBox="1">
              <a:spLocks noChangeArrowheads="1"/>
            </p:cNvSpPr>
            <p:nvPr/>
          </p:nvSpPr>
          <p:spPr bwMode="auto">
            <a:xfrm>
              <a:off x="3655194" y="2530229"/>
              <a:ext cx="503176" cy="3661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altLang="ja-JP" sz="1800" kern="0" dirty="0">
                  <a:solidFill>
                    <a:srgbClr val="000000"/>
                  </a:solidFill>
                  <a:latin typeface="+mj-ea"/>
                  <a:ea typeface="+mj-ea"/>
                </a:rPr>
                <a:t>55</a:t>
              </a:r>
            </a:p>
          </p:txBody>
        </p:sp>
        <p:sp>
          <p:nvSpPr>
            <p:cNvPr id="375" name="Text Box 42"/>
            <p:cNvSpPr txBox="1">
              <a:spLocks noChangeArrowheads="1"/>
            </p:cNvSpPr>
            <p:nvPr/>
          </p:nvSpPr>
          <p:spPr bwMode="auto">
            <a:xfrm>
              <a:off x="4738610" y="2534965"/>
              <a:ext cx="503176" cy="3661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altLang="ja-JP" sz="1800" kern="0" dirty="0">
                  <a:solidFill>
                    <a:srgbClr val="000000"/>
                  </a:solidFill>
                  <a:latin typeface="+mj-ea"/>
                  <a:ea typeface="+mj-ea"/>
                </a:rPr>
                <a:t>60</a:t>
              </a:r>
            </a:p>
          </p:txBody>
        </p:sp>
        <p:sp>
          <p:nvSpPr>
            <p:cNvPr id="376" name="Text Box 42"/>
            <p:cNvSpPr txBox="1">
              <a:spLocks noChangeArrowheads="1"/>
            </p:cNvSpPr>
            <p:nvPr/>
          </p:nvSpPr>
          <p:spPr bwMode="auto">
            <a:xfrm>
              <a:off x="5828345" y="2517550"/>
              <a:ext cx="503176" cy="3661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altLang="ja-JP" sz="1800" kern="0" dirty="0">
                  <a:solidFill>
                    <a:srgbClr val="000000"/>
                  </a:solidFill>
                  <a:latin typeface="+mj-ea"/>
                  <a:ea typeface="+mj-ea"/>
                </a:rPr>
                <a:t>65</a:t>
              </a:r>
            </a:p>
          </p:txBody>
        </p:sp>
        <p:sp>
          <p:nvSpPr>
            <p:cNvPr id="377" name="Text Box 42"/>
            <p:cNvSpPr txBox="1">
              <a:spLocks noChangeArrowheads="1"/>
            </p:cNvSpPr>
            <p:nvPr/>
          </p:nvSpPr>
          <p:spPr bwMode="auto">
            <a:xfrm>
              <a:off x="6895828" y="2530228"/>
              <a:ext cx="503176" cy="3661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altLang="ja-JP" sz="1800" kern="0" dirty="0">
                  <a:solidFill>
                    <a:srgbClr val="000000"/>
                  </a:solidFill>
                  <a:latin typeface="+mj-ea"/>
                  <a:ea typeface="+mj-ea"/>
                </a:rPr>
                <a:t>70</a:t>
              </a:r>
            </a:p>
          </p:txBody>
        </p:sp>
        <p:sp>
          <p:nvSpPr>
            <p:cNvPr id="378" name="Text Box 42"/>
            <p:cNvSpPr txBox="1">
              <a:spLocks noChangeArrowheads="1"/>
            </p:cNvSpPr>
            <p:nvPr/>
          </p:nvSpPr>
          <p:spPr bwMode="auto">
            <a:xfrm>
              <a:off x="7983014" y="2530228"/>
              <a:ext cx="503176" cy="3661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altLang="ja-JP" sz="1800" kern="0" dirty="0">
                  <a:solidFill>
                    <a:srgbClr val="000000"/>
                  </a:solidFill>
                  <a:latin typeface="+mj-ea"/>
                  <a:ea typeface="+mj-ea"/>
                </a:rPr>
                <a:t>75</a:t>
              </a:r>
            </a:p>
          </p:txBody>
        </p:sp>
        <p:sp>
          <p:nvSpPr>
            <p:cNvPr id="379" name="Line 15"/>
            <p:cNvSpPr>
              <a:spLocks noChangeShapeType="1"/>
            </p:cNvSpPr>
            <p:nvPr/>
          </p:nvSpPr>
          <p:spPr bwMode="auto">
            <a:xfrm>
              <a:off x="3879321" y="2349424"/>
              <a:ext cx="0" cy="228229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  <p:sp>
          <p:nvSpPr>
            <p:cNvPr id="380" name="Line 15"/>
            <p:cNvSpPr>
              <a:spLocks noChangeShapeType="1"/>
            </p:cNvSpPr>
            <p:nvPr/>
          </p:nvSpPr>
          <p:spPr bwMode="auto">
            <a:xfrm>
              <a:off x="6042151" y="2349424"/>
              <a:ext cx="0" cy="228229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  <p:sp>
          <p:nvSpPr>
            <p:cNvPr id="381" name="Line 15"/>
            <p:cNvSpPr>
              <a:spLocks noChangeShapeType="1"/>
            </p:cNvSpPr>
            <p:nvPr/>
          </p:nvSpPr>
          <p:spPr bwMode="auto">
            <a:xfrm>
              <a:off x="8199056" y="2348880"/>
              <a:ext cx="0" cy="228229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  <p:sp>
          <p:nvSpPr>
            <p:cNvPr id="382" name="Line 15"/>
            <p:cNvSpPr>
              <a:spLocks noChangeShapeType="1"/>
            </p:cNvSpPr>
            <p:nvPr/>
          </p:nvSpPr>
          <p:spPr bwMode="auto">
            <a:xfrm>
              <a:off x="1717787" y="2366760"/>
              <a:ext cx="0" cy="228229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  <p:sp>
          <p:nvSpPr>
            <p:cNvPr id="383" name="Text Box 42"/>
            <p:cNvSpPr txBox="1">
              <a:spLocks noChangeArrowheads="1"/>
            </p:cNvSpPr>
            <p:nvPr/>
          </p:nvSpPr>
          <p:spPr bwMode="auto">
            <a:xfrm>
              <a:off x="8273376" y="2488202"/>
              <a:ext cx="701573" cy="3693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en-US" altLang="ja-JP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50" charset="-128"/>
                </a:rPr>
                <a:t>(</a:t>
              </a:r>
              <a:r>
                <a:rPr kumimoji="1" lang="ja-JP" altLang="en-US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50" charset="-128"/>
                </a:rPr>
                <a:t>回</a:t>
              </a:r>
              <a:r>
                <a:rPr kumimoji="1" lang="en-US" altLang="ja-JP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50" charset="-128"/>
                </a:rPr>
                <a:t>)</a:t>
              </a:r>
            </a:p>
          </p:txBody>
        </p:sp>
        <p:sp>
          <p:nvSpPr>
            <p:cNvPr id="384" name="Line 11"/>
            <p:cNvSpPr>
              <a:spLocks noChangeShapeType="1"/>
            </p:cNvSpPr>
            <p:nvPr/>
          </p:nvSpPr>
          <p:spPr bwMode="auto">
            <a:xfrm>
              <a:off x="842346" y="2380094"/>
              <a:ext cx="0" cy="144229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  <p:sp>
          <p:nvSpPr>
            <p:cNvPr id="385" name="Line 12"/>
            <p:cNvSpPr>
              <a:spLocks noChangeShapeType="1"/>
            </p:cNvSpPr>
            <p:nvPr/>
          </p:nvSpPr>
          <p:spPr bwMode="auto">
            <a:xfrm>
              <a:off x="1058388" y="2380094"/>
              <a:ext cx="0" cy="144229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  <p:sp>
          <p:nvSpPr>
            <p:cNvPr id="386" name="Line 13"/>
            <p:cNvSpPr>
              <a:spLocks noChangeShapeType="1"/>
            </p:cNvSpPr>
            <p:nvPr/>
          </p:nvSpPr>
          <p:spPr bwMode="auto">
            <a:xfrm>
              <a:off x="1274430" y="2380094"/>
              <a:ext cx="0" cy="144229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  <p:sp>
          <p:nvSpPr>
            <p:cNvPr id="387" name="Line 14"/>
            <p:cNvSpPr>
              <a:spLocks noChangeShapeType="1"/>
            </p:cNvSpPr>
            <p:nvPr/>
          </p:nvSpPr>
          <p:spPr bwMode="auto">
            <a:xfrm>
              <a:off x="1490472" y="2380094"/>
              <a:ext cx="0" cy="144229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  <p:sp>
          <p:nvSpPr>
            <p:cNvPr id="388" name="Line 15"/>
            <p:cNvSpPr>
              <a:spLocks noChangeShapeType="1"/>
            </p:cNvSpPr>
            <p:nvPr/>
          </p:nvSpPr>
          <p:spPr bwMode="auto">
            <a:xfrm>
              <a:off x="626303" y="2352012"/>
              <a:ext cx="0" cy="228229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  <p:sp>
          <p:nvSpPr>
            <p:cNvPr id="389" name="Text Box 42"/>
            <p:cNvSpPr txBox="1">
              <a:spLocks noChangeArrowheads="1"/>
            </p:cNvSpPr>
            <p:nvPr/>
          </p:nvSpPr>
          <p:spPr bwMode="auto">
            <a:xfrm>
              <a:off x="380011" y="2551127"/>
              <a:ext cx="503176" cy="3661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en-US" altLang="ja-JP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j-ea"/>
                  <a:ea typeface="+mj-ea"/>
                </a:rPr>
                <a:t>40</a:t>
              </a:r>
            </a:p>
          </p:txBody>
        </p:sp>
      </p:grpSp>
      <p:grpSp>
        <p:nvGrpSpPr>
          <p:cNvPr id="390" name="グループ化 389"/>
          <p:cNvGrpSpPr/>
          <p:nvPr/>
        </p:nvGrpSpPr>
        <p:grpSpPr>
          <a:xfrm>
            <a:off x="1494031" y="5020875"/>
            <a:ext cx="7492021" cy="568365"/>
            <a:chOff x="380011" y="2348880"/>
            <a:chExt cx="8594938" cy="568365"/>
          </a:xfrm>
        </p:grpSpPr>
        <p:sp>
          <p:nvSpPr>
            <p:cNvPr id="391" name="Text Box 42"/>
            <p:cNvSpPr txBox="1">
              <a:spLocks noChangeArrowheads="1"/>
            </p:cNvSpPr>
            <p:nvPr/>
          </p:nvSpPr>
          <p:spPr bwMode="auto">
            <a:xfrm>
              <a:off x="1524248" y="2517550"/>
              <a:ext cx="503176" cy="3661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altLang="ja-JP" sz="1800" kern="0" dirty="0">
                  <a:solidFill>
                    <a:srgbClr val="000000"/>
                  </a:solidFill>
                  <a:latin typeface="+mj-ea"/>
                  <a:ea typeface="+mj-ea"/>
                </a:rPr>
                <a:t>45</a:t>
              </a:r>
            </a:p>
          </p:txBody>
        </p:sp>
        <p:sp>
          <p:nvSpPr>
            <p:cNvPr id="392" name="Line 6"/>
            <p:cNvSpPr>
              <a:spLocks noChangeShapeType="1"/>
            </p:cNvSpPr>
            <p:nvPr/>
          </p:nvSpPr>
          <p:spPr bwMode="auto">
            <a:xfrm>
              <a:off x="539552" y="2524169"/>
              <a:ext cx="7776001" cy="3808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  <p:sp>
          <p:nvSpPr>
            <p:cNvPr id="393" name="Line 11"/>
            <p:cNvSpPr>
              <a:spLocks noChangeShapeType="1"/>
            </p:cNvSpPr>
            <p:nvPr/>
          </p:nvSpPr>
          <p:spPr bwMode="auto">
            <a:xfrm>
              <a:off x="1933830" y="2394842"/>
              <a:ext cx="0" cy="144229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  <p:sp>
          <p:nvSpPr>
            <p:cNvPr id="394" name="Line 12"/>
            <p:cNvSpPr>
              <a:spLocks noChangeShapeType="1"/>
            </p:cNvSpPr>
            <p:nvPr/>
          </p:nvSpPr>
          <p:spPr bwMode="auto">
            <a:xfrm>
              <a:off x="2149872" y="2394842"/>
              <a:ext cx="0" cy="144229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  <p:sp>
          <p:nvSpPr>
            <p:cNvPr id="395" name="Line 13"/>
            <p:cNvSpPr>
              <a:spLocks noChangeShapeType="1"/>
            </p:cNvSpPr>
            <p:nvPr/>
          </p:nvSpPr>
          <p:spPr bwMode="auto">
            <a:xfrm>
              <a:off x="2365914" y="2394842"/>
              <a:ext cx="0" cy="144229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  <p:sp>
          <p:nvSpPr>
            <p:cNvPr id="396" name="Line 14"/>
            <p:cNvSpPr>
              <a:spLocks noChangeShapeType="1"/>
            </p:cNvSpPr>
            <p:nvPr/>
          </p:nvSpPr>
          <p:spPr bwMode="auto">
            <a:xfrm>
              <a:off x="2581957" y="2394842"/>
              <a:ext cx="0" cy="144229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  <p:sp>
          <p:nvSpPr>
            <p:cNvPr id="397" name="Line 15"/>
            <p:cNvSpPr>
              <a:spLocks noChangeShapeType="1"/>
            </p:cNvSpPr>
            <p:nvPr/>
          </p:nvSpPr>
          <p:spPr bwMode="auto">
            <a:xfrm>
              <a:off x="2797999" y="2348880"/>
              <a:ext cx="0" cy="228229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  <p:sp>
          <p:nvSpPr>
            <p:cNvPr id="398" name="Line 16"/>
            <p:cNvSpPr>
              <a:spLocks noChangeShapeType="1"/>
            </p:cNvSpPr>
            <p:nvPr/>
          </p:nvSpPr>
          <p:spPr bwMode="auto">
            <a:xfrm>
              <a:off x="3014041" y="2394842"/>
              <a:ext cx="0" cy="144229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  <p:sp>
          <p:nvSpPr>
            <p:cNvPr id="399" name="Line 17"/>
            <p:cNvSpPr>
              <a:spLocks noChangeShapeType="1"/>
            </p:cNvSpPr>
            <p:nvPr/>
          </p:nvSpPr>
          <p:spPr bwMode="auto">
            <a:xfrm>
              <a:off x="3230083" y="2394842"/>
              <a:ext cx="0" cy="144229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  <p:sp>
          <p:nvSpPr>
            <p:cNvPr id="400" name="Line 18"/>
            <p:cNvSpPr>
              <a:spLocks noChangeShapeType="1"/>
            </p:cNvSpPr>
            <p:nvPr/>
          </p:nvSpPr>
          <p:spPr bwMode="auto">
            <a:xfrm>
              <a:off x="3446126" y="2394842"/>
              <a:ext cx="0" cy="144229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  <p:sp>
          <p:nvSpPr>
            <p:cNvPr id="401" name="Line 19"/>
            <p:cNvSpPr>
              <a:spLocks noChangeShapeType="1"/>
            </p:cNvSpPr>
            <p:nvPr/>
          </p:nvSpPr>
          <p:spPr bwMode="auto">
            <a:xfrm>
              <a:off x="3662168" y="2394842"/>
              <a:ext cx="0" cy="144229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  <p:sp>
          <p:nvSpPr>
            <p:cNvPr id="402" name="Line 21"/>
            <p:cNvSpPr>
              <a:spLocks noChangeShapeType="1"/>
            </p:cNvSpPr>
            <p:nvPr/>
          </p:nvSpPr>
          <p:spPr bwMode="auto">
            <a:xfrm>
              <a:off x="4094253" y="2394842"/>
              <a:ext cx="0" cy="144229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  <p:sp>
          <p:nvSpPr>
            <p:cNvPr id="403" name="Line 22"/>
            <p:cNvSpPr>
              <a:spLocks noChangeShapeType="1"/>
            </p:cNvSpPr>
            <p:nvPr/>
          </p:nvSpPr>
          <p:spPr bwMode="auto">
            <a:xfrm>
              <a:off x="4310295" y="2394842"/>
              <a:ext cx="0" cy="144229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  <p:sp>
          <p:nvSpPr>
            <p:cNvPr id="404" name="Line 23"/>
            <p:cNvSpPr>
              <a:spLocks noChangeShapeType="1"/>
            </p:cNvSpPr>
            <p:nvPr/>
          </p:nvSpPr>
          <p:spPr bwMode="auto">
            <a:xfrm>
              <a:off x="4526337" y="2394842"/>
              <a:ext cx="0" cy="144229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  <p:sp>
          <p:nvSpPr>
            <p:cNvPr id="405" name="Line 24"/>
            <p:cNvSpPr>
              <a:spLocks noChangeShapeType="1"/>
            </p:cNvSpPr>
            <p:nvPr/>
          </p:nvSpPr>
          <p:spPr bwMode="auto">
            <a:xfrm>
              <a:off x="4742380" y="2394842"/>
              <a:ext cx="0" cy="144229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  <p:sp>
          <p:nvSpPr>
            <p:cNvPr id="406" name="Line 25"/>
            <p:cNvSpPr>
              <a:spLocks noChangeShapeType="1"/>
            </p:cNvSpPr>
            <p:nvPr/>
          </p:nvSpPr>
          <p:spPr bwMode="auto">
            <a:xfrm>
              <a:off x="4958422" y="2348880"/>
              <a:ext cx="0" cy="228229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  <p:sp>
          <p:nvSpPr>
            <p:cNvPr id="407" name="Line 26"/>
            <p:cNvSpPr>
              <a:spLocks noChangeShapeType="1"/>
            </p:cNvSpPr>
            <p:nvPr/>
          </p:nvSpPr>
          <p:spPr bwMode="auto">
            <a:xfrm>
              <a:off x="5174464" y="2394842"/>
              <a:ext cx="0" cy="144229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  <p:sp>
          <p:nvSpPr>
            <p:cNvPr id="408" name="Line 27"/>
            <p:cNvSpPr>
              <a:spLocks noChangeShapeType="1"/>
            </p:cNvSpPr>
            <p:nvPr/>
          </p:nvSpPr>
          <p:spPr bwMode="auto">
            <a:xfrm>
              <a:off x="5390506" y="2394842"/>
              <a:ext cx="0" cy="144229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  <p:sp>
          <p:nvSpPr>
            <p:cNvPr id="409" name="Line 28"/>
            <p:cNvSpPr>
              <a:spLocks noChangeShapeType="1"/>
            </p:cNvSpPr>
            <p:nvPr/>
          </p:nvSpPr>
          <p:spPr bwMode="auto">
            <a:xfrm>
              <a:off x="5606549" y="2394842"/>
              <a:ext cx="0" cy="144229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  <p:sp>
          <p:nvSpPr>
            <p:cNvPr id="410" name="Line 29"/>
            <p:cNvSpPr>
              <a:spLocks noChangeShapeType="1"/>
            </p:cNvSpPr>
            <p:nvPr/>
          </p:nvSpPr>
          <p:spPr bwMode="auto">
            <a:xfrm>
              <a:off x="5822591" y="2394842"/>
              <a:ext cx="0" cy="144229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  <p:sp>
          <p:nvSpPr>
            <p:cNvPr id="411" name="Line 30"/>
            <p:cNvSpPr>
              <a:spLocks noChangeShapeType="1"/>
            </p:cNvSpPr>
            <p:nvPr/>
          </p:nvSpPr>
          <p:spPr bwMode="auto">
            <a:xfrm>
              <a:off x="6254676" y="2394842"/>
              <a:ext cx="0" cy="144229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  <p:sp>
          <p:nvSpPr>
            <p:cNvPr id="412" name="Line 31"/>
            <p:cNvSpPr>
              <a:spLocks noChangeShapeType="1"/>
            </p:cNvSpPr>
            <p:nvPr/>
          </p:nvSpPr>
          <p:spPr bwMode="auto">
            <a:xfrm>
              <a:off x="6470718" y="2394842"/>
              <a:ext cx="0" cy="144229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  <p:sp>
          <p:nvSpPr>
            <p:cNvPr id="413" name="Line 32"/>
            <p:cNvSpPr>
              <a:spLocks noChangeShapeType="1"/>
            </p:cNvSpPr>
            <p:nvPr/>
          </p:nvSpPr>
          <p:spPr bwMode="auto">
            <a:xfrm>
              <a:off x="6686760" y="2394842"/>
              <a:ext cx="0" cy="144229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  <p:sp>
          <p:nvSpPr>
            <p:cNvPr id="414" name="Line 33"/>
            <p:cNvSpPr>
              <a:spLocks noChangeShapeType="1"/>
            </p:cNvSpPr>
            <p:nvPr/>
          </p:nvSpPr>
          <p:spPr bwMode="auto">
            <a:xfrm>
              <a:off x="6902803" y="2394842"/>
              <a:ext cx="0" cy="144229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  <p:sp>
          <p:nvSpPr>
            <p:cNvPr id="415" name="Line 34"/>
            <p:cNvSpPr>
              <a:spLocks noChangeShapeType="1"/>
            </p:cNvSpPr>
            <p:nvPr/>
          </p:nvSpPr>
          <p:spPr bwMode="auto">
            <a:xfrm>
              <a:off x="7118845" y="2348880"/>
              <a:ext cx="0" cy="228229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  <p:sp>
          <p:nvSpPr>
            <p:cNvPr id="416" name="Line 35"/>
            <p:cNvSpPr>
              <a:spLocks noChangeShapeType="1"/>
            </p:cNvSpPr>
            <p:nvPr/>
          </p:nvSpPr>
          <p:spPr bwMode="auto">
            <a:xfrm>
              <a:off x="7334887" y="2394842"/>
              <a:ext cx="0" cy="144229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  <p:sp>
          <p:nvSpPr>
            <p:cNvPr id="417" name="Line 36"/>
            <p:cNvSpPr>
              <a:spLocks noChangeShapeType="1"/>
            </p:cNvSpPr>
            <p:nvPr/>
          </p:nvSpPr>
          <p:spPr bwMode="auto">
            <a:xfrm>
              <a:off x="7550929" y="2394842"/>
              <a:ext cx="0" cy="144229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  <p:sp>
          <p:nvSpPr>
            <p:cNvPr id="418" name="Line 37"/>
            <p:cNvSpPr>
              <a:spLocks noChangeShapeType="1"/>
            </p:cNvSpPr>
            <p:nvPr/>
          </p:nvSpPr>
          <p:spPr bwMode="auto">
            <a:xfrm>
              <a:off x="7766972" y="2394842"/>
              <a:ext cx="0" cy="144229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  <p:sp>
          <p:nvSpPr>
            <p:cNvPr id="419" name="Line 38"/>
            <p:cNvSpPr>
              <a:spLocks noChangeShapeType="1"/>
            </p:cNvSpPr>
            <p:nvPr/>
          </p:nvSpPr>
          <p:spPr bwMode="auto">
            <a:xfrm>
              <a:off x="7983014" y="2394842"/>
              <a:ext cx="0" cy="144229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  <p:sp>
          <p:nvSpPr>
            <p:cNvPr id="420" name="Line 19"/>
            <p:cNvSpPr>
              <a:spLocks noChangeShapeType="1"/>
            </p:cNvSpPr>
            <p:nvPr/>
          </p:nvSpPr>
          <p:spPr bwMode="auto">
            <a:xfrm>
              <a:off x="3878210" y="2394842"/>
              <a:ext cx="0" cy="144229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  <p:sp>
          <p:nvSpPr>
            <p:cNvPr id="421" name="Line 19"/>
            <p:cNvSpPr>
              <a:spLocks noChangeShapeType="1"/>
            </p:cNvSpPr>
            <p:nvPr/>
          </p:nvSpPr>
          <p:spPr bwMode="auto">
            <a:xfrm>
              <a:off x="6038633" y="2394842"/>
              <a:ext cx="0" cy="144229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  <p:sp>
          <p:nvSpPr>
            <p:cNvPr id="422" name="Line 19"/>
            <p:cNvSpPr>
              <a:spLocks noChangeShapeType="1"/>
            </p:cNvSpPr>
            <p:nvPr/>
          </p:nvSpPr>
          <p:spPr bwMode="auto">
            <a:xfrm>
              <a:off x="8199056" y="2394842"/>
              <a:ext cx="0" cy="144229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  <p:sp>
          <p:nvSpPr>
            <p:cNvPr id="423" name="Line 19"/>
            <p:cNvSpPr>
              <a:spLocks noChangeShapeType="1"/>
            </p:cNvSpPr>
            <p:nvPr/>
          </p:nvSpPr>
          <p:spPr bwMode="auto">
            <a:xfrm>
              <a:off x="1717787" y="2394842"/>
              <a:ext cx="0" cy="144229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  <p:sp>
          <p:nvSpPr>
            <p:cNvPr id="424" name="Text Box 42"/>
            <p:cNvSpPr txBox="1">
              <a:spLocks noChangeArrowheads="1"/>
            </p:cNvSpPr>
            <p:nvPr/>
          </p:nvSpPr>
          <p:spPr bwMode="auto">
            <a:xfrm>
              <a:off x="2546411" y="2517550"/>
              <a:ext cx="503176" cy="3661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altLang="ja-JP" sz="1800" kern="0" dirty="0">
                  <a:solidFill>
                    <a:srgbClr val="000000"/>
                  </a:solidFill>
                  <a:latin typeface="+mj-ea"/>
                  <a:ea typeface="+mj-ea"/>
                </a:rPr>
                <a:t>50</a:t>
              </a:r>
            </a:p>
          </p:txBody>
        </p:sp>
        <p:sp>
          <p:nvSpPr>
            <p:cNvPr id="425" name="Text Box 42"/>
            <p:cNvSpPr txBox="1">
              <a:spLocks noChangeArrowheads="1"/>
            </p:cNvSpPr>
            <p:nvPr/>
          </p:nvSpPr>
          <p:spPr bwMode="auto">
            <a:xfrm>
              <a:off x="3655194" y="2530229"/>
              <a:ext cx="503176" cy="3661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altLang="ja-JP" sz="1800" kern="0" dirty="0">
                  <a:solidFill>
                    <a:srgbClr val="000000"/>
                  </a:solidFill>
                  <a:latin typeface="+mj-ea"/>
                  <a:ea typeface="+mj-ea"/>
                </a:rPr>
                <a:t>55</a:t>
              </a:r>
            </a:p>
          </p:txBody>
        </p:sp>
        <p:sp>
          <p:nvSpPr>
            <p:cNvPr id="426" name="Text Box 42"/>
            <p:cNvSpPr txBox="1">
              <a:spLocks noChangeArrowheads="1"/>
            </p:cNvSpPr>
            <p:nvPr/>
          </p:nvSpPr>
          <p:spPr bwMode="auto">
            <a:xfrm>
              <a:off x="4738610" y="2534965"/>
              <a:ext cx="503176" cy="3661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altLang="ja-JP" sz="1800" kern="0" dirty="0">
                  <a:solidFill>
                    <a:srgbClr val="000000"/>
                  </a:solidFill>
                  <a:latin typeface="+mj-ea"/>
                  <a:ea typeface="+mj-ea"/>
                </a:rPr>
                <a:t>60</a:t>
              </a:r>
            </a:p>
          </p:txBody>
        </p:sp>
        <p:sp>
          <p:nvSpPr>
            <p:cNvPr id="427" name="Text Box 42"/>
            <p:cNvSpPr txBox="1">
              <a:spLocks noChangeArrowheads="1"/>
            </p:cNvSpPr>
            <p:nvPr/>
          </p:nvSpPr>
          <p:spPr bwMode="auto">
            <a:xfrm>
              <a:off x="5828345" y="2517550"/>
              <a:ext cx="503176" cy="3661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altLang="ja-JP" sz="1800" kern="0" dirty="0">
                  <a:solidFill>
                    <a:srgbClr val="000000"/>
                  </a:solidFill>
                  <a:latin typeface="+mj-ea"/>
                  <a:ea typeface="+mj-ea"/>
                </a:rPr>
                <a:t>65</a:t>
              </a:r>
            </a:p>
          </p:txBody>
        </p:sp>
        <p:sp>
          <p:nvSpPr>
            <p:cNvPr id="428" name="Text Box 42"/>
            <p:cNvSpPr txBox="1">
              <a:spLocks noChangeArrowheads="1"/>
            </p:cNvSpPr>
            <p:nvPr/>
          </p:nvSpPr>
          <p:spPr bwMode="auto">
            <a:xfrm>
              <a:off x="6895828" y="2530228"/>
              <a:ext cx="503176" cy="3661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altLang="ja-JP" sz="1800" kern="0" dirty="0">
                  <a:solidFill>
                    <a:srgbClr val="000000"/>
                  </a:solidFill>
                  <a:latin typeface="+mj-ea"/>
                  <a:ea typeface="+mj-ea"/>
                </a:rPr>
                <a:t>70</a:t>
              </a:r>
            </a:p>
          </p:txBody>
        </p:sp>
        <p:sp>
          <p:nvSpPr>
            <p:cNvPr id="429" name="Text Box 42"/>
            <p:cNvSpPr txBox="1">
              <a:spLocks noChangeArrowheads="1"/>
            </p:cNvSpPr>
            <p:nvPr/>
          </p:nvSpPr>
          <p:spPr bwMode="auto">
            <a:xfrm>
              <a:off x="7983014" y="2530228"/>
              <a:ext cx="503176" cy="3661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altLang="ja-JP" sz="1800" kern="0" dirty="0">
                  <a:solidFill>
                    <a:srgbClr val="000000"/>
                  </a:solidFill>
                  <a:latin typeface="+mj-ea"/>
                  <a:ea typeface="+mj-ea"/>
                </a:rPr>
                <a:t>75</a:t>
              </a:r>
            </a:p>
          </p:txBody>
        </p:sp>
        <p:sp>
          <p:nvSpPr>
            <p:cNvPr id="430" name="Line 15"/>
            <p:cNvSpPr>
              <a:spLocks noChangeShapeType="1"/>
            </p:cNvSpPr>
            <p:nvPr/>
          </p:nvSpPr>
          <p:spPr bwMode="auto">
            <a:xfrm>
              <a:off x="3879321" y="2349424"/>
              <a:ext cx="0" cy="228229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  <p:sp>
          <p:nvSpPr>
            <p:cNvPr id="431" name="Line 15"/>
            <p:cNvSpPr>
              <a:spLocks noChangeShapeType="1"/>
            </p:cNvSpPr>
            <p:nvPr/>
          </p:nvSpPr>
          <p:spPr bwMode="auto">
            <a:xfrm>
              <a:off x="6042151" y="2349424"/>
              <a:ext cx="0" cy="228229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  <p:sp>
          <p:nvSpPr>
            <p:cNvPr id="432" name="Line 15"/>
            <p:cNvSpPr>
              <a:spLocks noChangeShapeType="1"/>
            </p:cNvSpPr>
            <p:nvPr/>
          </p:nvSpPr>
          <p:spPr bwMode="auto">
            <a:xfrm>
              <a:off x="8199056" y="2348880"/>
              <a:ext cx="0" cy="228229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  <p:sp>
          <p:nvSpPr>
            <p:cNvPr id="433" name="Line 15"/>
            <p:cNvSpPr>
              <a:spLocks noChangeShapeType="1"/>
            </p:cNvSpPr>
            <p:nvPr/>
          </p:nvSpPr>
          <p:spPr bwMode="auto">
            <a:xfrm>
              <a:off x="1717787" y="2366760"/>
              <a:ext cx="0" cy="228229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  <p:sp>
          <p:nvSpPr>
            <p:cNvPr id="434" name="Text Box 42"/>
            <p:cNvSpPr txBox="1">
              <a:spLocks noChangeArrowheads="1"/>
            </p:cNvSpPr>
            <p:nvPr/>
          </p:nvSpPr>
          <p:spPr bwMode="auto">
            <a:xfrm>
              <a:off x="8273376" y="2488202"/>
              <a:ext cx="701573" cy="3693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en-US" altLang="ja-JP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50" charset="-128"/>
                </a:rPr>
                <a:t>(</a:t>
              </a:r>
              <a:r>
                <a:rPr kumimoji="1" lang="ja-JP" altLang="en-US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50" charset="-128"/>
                </a:rPr>
                <a:t>回</a:t>
              </a:r>
              <a:r>
                <a:rPr kumimoji="1" lang="en-US" altLang="ja-JP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50" charset="-128"/>
                </a:rPr>
                <a:t>)</a:t>
              </a:r>
            </a:p>
          </p:txBody>
        </p:sp>
        <p:sp>
          <p:nvSpPr>
            <p:cNvPr id="435" name="Line 11"/>
            <p:cNvSpPr>
              <a:spLocks noChangeShapeType="1"/>
            </p:cNvSpPr>
            <p:nvPr/>
          </p:nvSpPr>
          <p:spPr bwMode="auto">
            <a:xfrm>
              <a:off x="842346" y="2380094"/>
              <a:ext cx="0" cy="144229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  <p:sp>
          <p:nvSpPr>
            <p:cNvPr id="436" name="Line 12"/>
            <p:cNvSpPr>
              <a:spLocks noChangeShapeType="1"/>
            </p:cNvSpPr>
            <p:nvPr/>
          </p:nvSpPr>
          <p:spPr bwMode="auto">
            <a:xfrm>
              <a:off x="1058388" y="2380094"/>
              <a:ext cx="0" cy="144229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  <p:sp>
          <p:nvSpPr>
            <p:cNvPr id="437" name="Line 13"/>
            <p:cNvSpPr>
              <a:spLocks noChangeShapeType="1"/>
            </p:cNvSpPr>
            <p:nvPr/>
          </p:nvSpPr>
          <p:spPr bwMode="auto">
            <a:xfrm>
              <a:off x="1274430" y="2380094"/>
              <a:ext cx="0" cy="144229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  <p:sp>
          <p:nvSpPr>
            <p:cNvPr id="438" name="Line 14"/>
            <p:cNvSpPr>
              <a:spLocks noChangeShapeType="1"/>
            </p:cNvSpPr>
            <p:nvPr/>
          </p:nvSpPr>
          <p:spPr bwMode="auto">
            <a:xfrm>
              <a:off x="1490472" y="2380094"/>
              <a:ext cx="0" cy="144229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  <p:sp>
          <p:nvSpPr>
            <p:cNvPr id="439" name="Line 15"/>
            <p:cNvSpPr>
              <a:spLocks noChangeShapeType="1"/>
            </p:cNvSpPr>
            <p:nvPr/>
          </p:nvSpPr>
          <p:spPr bwMode="auto">
            <a:xfrm>
              <a:off x="626303" y="2352012"/>
              <a:ext cx="0" cy="228229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  <p:sp>
          <p:nvSpPr>
            <p:cNvPr id="440" name="Text Box 42"/>
            <p:cNvSpPr txBox="1">
              <a:spLocks noChangeArrowheads="1"/>
            </p:cNvSpPr>
            <p:nvPr/>
          </p:nvSpPr>
          <p:spPr bwMode="auto">
            <a:xfrm>
              <a:off x="380011" y="2551127"/>
              <a:ext cx="503176" cy="3661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altLang="ja-JP" sz="1800" kern="0" dirty="0">
                  <a:solidFill>
                    <a:srgbClr val="000000"/>
                  </a:solidFill>
                  <a:latin typeface="+mj-ea"/>
                  <a:ea typeface="+mj-ea"/>
                </a:rPr>
                <a:t>40</a:t>
              </a:r>
            </a:p>
          </p:txBody>
        </p:sp>
      </p:grpSp>
      <p:sp>
        <p:nvSpPr>
          <p:cNvPr id="441" name="AutoShape 3"/>
          <p:cNvSpPr>
            <a:spLocks noChangeArrowheads="1"/>
          </p:cNvSpPr>
          <p:nvPr/>
        </p:nvSpPr>
        <p:spPr bwMode="auto">
          <a:xfrm>
            <a:off x="1277445" y="873750"/>
            <a:ext cx="7264191" cy="515480"/>
          </a:xfrm>
          <a:prstGeom prst="wedgeRoundRectCallout">
            <a:avLst>
              <a:gd name="adj1" fmla="val -53417"/>
              <a:gd name="adj2" fmla="val 2356"/>
              <a:gd name="adj3" fmla="val 16667"/>
            </a:avLst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eaLnBrk="1" hangingPunct="1"/>
            <a:r>
              <a:rPr kumimoji="0" lang="ja-JP" altLang="en-US" sz="1800" kern="0" dirty="0" smtClean="0">
                <a:solidFill>
                  <a:prstClr val="black"/>
                </a:solidFill>
                <a:latin typeface="Cambria Math" panose="02040503050406030204" pitchFamily="18" charset="0"/>
                <a:ea typeface="AR P丸ゴシック体M" panose="020F0600000000000000" pitchFamily="50" charset="-128"/>
              </a:rPr>
              <a:t>いちばん多い回数といちばん少ない回数の差は何回ですか。</a:t>
            </a:r>
            <a:endParaRPr kumimoji="0" lang="ja-JP" altLang="en-US" sz="1800" kern="0" dirty="0">
              <a:solidFill>
                <a:prstClr val="black"/>
              </a:solidFill>
              <a:latin typeface="Cambria Math" panose="02040503050406030204" pitchFamily="18" charset="0"/>
              <a:ea typeface="AR P丸ゴシック体M" panose="020F0600000000000000" pitchFamily="50" charset="-128"/>
            </a:endParaRPr>
          </a:p>
        </p:txBody>
      </p:sp>
      <p:pic>
        <p:nvPicPr>
          <p:cNvPr id="442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9266" y="825905"/>
            <a:ext cx="500116" cy="6987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43" name="円弧 442"/>
          <p:cNvSpPr/>
          <p:nvPr/>
        </p:nvSpPr>
        <p:spPr bwMode="auto">
          <a:xfrm rot="16200000" flipH="1">
            <a:off x="5493910" y="819680"/>
            <a:ext cx="881063" cy="2784928"/>
          </a:xfrm>
          <a:prstGeom prst="arc">
            <a:avLst>
              <a:gd name="adj1" fmla="val 16200000"/>
              <a:gd name="adj2" fmla="val 5371518"/>
            </a:avLst>
          </a:prstGeom>
          <a:noFill/>
          <a:ln w="28575" cap="flat" cmpd="sng" algn="ctr">
            <a:solidFill>
              <a:srgbClr val="FF0000"/>
            </a:solidFill>
            <a:prstDash val="sysDash"/>
            <a:round/>
            <a:headEnd type="none" w="med" len="med"/>
            <a:tailEnd type="none" w="med" len="med"/>
          </a:ln>
          <a:effectLst/>
          <a:extLst/>
        </p:spPr>
        <p:txBody>
          <a:bodyPr anchor="ctr"/>
          <a:lstStyle/>
          <a:p>
            <a:pPr algn="ctr" eaLnBrk="1" hangingPunct="1">
              <a:defRPr/>
            </a:pPr>
            <a:endParaRPr lang="ja-JP" altLang="en-US"/>
          </a:p>
        </p:txBody>
      </p:sp>
      <p:sp>
        <p:nvSpPr>
          <p:cNvPr id="444" name="テキスト ボックス 443"/>
          <p:cNvSpPr txBox="1"/>
          <p:nvPr/>
        </p:nvSpPr>
        <p:spPr>
          <a:xfrm>
            <a:off x="5548011" y="2511219"/>
            <a:ext cx="967010" cy="276999"/>
          </a:xfrm>
          <a:prstGeom prst="rect">
            <a:avLst/>
          </a:prstGeom>
          <a:solidFill>
            <a:schemeClr val="accent3"/>
          </a:solidFill>
        </p:spPr>
        <p:txBody>
          <a:bodyPr wrap="square" lIns="0" tIns="0" rIns="0" bIns="0">
            <a:spAutoFit/>
          </a:bodyPr>
          <a:lstStyle/>
          <a:p>
            <a:pPr>
              <a:defRPr/>
            </a:pPr>
            <a:r>
              <a:rPr lang="ja-JP" altLang="en-US" sz="1800" dirty="0" smtClean="0">
                <a:solidFill>
                  <a:srgbClr val="FF0000"/>
                </a:solidFill>
              </a:rPr>
              <a:t>回数の</a:t>
            </a:r>
            <a:r>
              <a:rPr lang="ja-JP" altLang="en-US" sz="1800" dirty="0">
                <a:solidFill>
                  <a:srgbClr val="FF0000"/>
                </a:solidFill>
              </a:rPr>
              <a:t>差</a:t>
            </a:r>
          </a:p>
        </p:txBody>
      </p:sp>
      <p:sp>
        <p:nvSpPr>
          <p:cNvPr id="445" name="円弧 444"/>
          <p:cNvSpPr/>
          <p:nvPr/>
        </p:nvSpPr>
        <p:spPr bwMode="auto">
          <a:xfrm rot="16200000" flipH="1">
            <a:off x="5414645" y="1929671"/>
            <a:ext cx="881063" cy="3365791"/>
          </a:xfrm>
          <a:prstGeom prst="arc">
            <a:avLst>
              <a:gd name="adj1" fmla="val 16200000"/>
              <a:gd name="adj2" fmla="val 5371518"/>
            </a:avLst>
          </a:prstGeom>
          <a:noFill/>
          <a:ln w="28575" cap="flat" cmpd="sng" algn="ctr">
            <a:solidFill>
              <a:srgbClr val="FF0000"/>
            </a:solidFill>
            <a:prstDash val="sysDash"/>
            <a:round/>
            <a:headEnd type="none" w="med" len="med"/>
            <a:tailEnd type="none" w="med" len="med"/>
          </a:ln>
          <a:effectLst/>
          <a:extLst/>
        </p:spPr>
        <p:txBody>
          <a:bodyPr anchor="ctr"/>
          <a:lstStyle/>
          <a:p>
            <a:pPr algn="ctr" eaLnBrk="1" hangingPunct="1">
              <a:defRPr/>
            </a:pPr>
            <a:endParaRPr lang="ja-JP" altLang="en-US"/>
          </a:p>
        </p:txBody>
      </p:sp>
      <p:sp>
        <p:nvSpPr>
          <p:cNvPr id="446" name="テキスト ボックス 445"/>
          <p:cNvSpPr txBox="1"/>
          <p:nvPr/>
        </p:nvSpPr>
        <p:spPr>
          <a:xfrm>
            <a:off x="5410616" y="3955347"/>
            <a:ext cx="1031928" cy="276999"/>
          </a:xfrm>
          <a:prstGeom prst="rect">
            <a:avLst/>
          </a:prstGeom>
          <a:solidFill>
            <a:schemeClr val="accent3"/>
          </a:solidFill>
        </p:spPr>
        <p:txBody>
          <a:bodyPr wrap="square" lIns="0" tIns="0" rIns="0" bIns="0">
            <a:spAutoFit/>
          </a:bodyPr>
          <a:lstStyle/>
          <a:p>
            <a:pPr>
              <a:defRPr/>
            </a:pPr>
            <a:r>
              <a:rPr lang="ja-JP" altLang="en-US" sz="1800" dirty="0" smtClean="0">
                <a:solidFill>
                  <a:srgbClr val="FF0000"/>
                </a:solidFill>
              </a:rPr>
              <a:t>回数の</a:t>
            </a:r>
            <a:r>
              <a:rPr lang="ja-JP" altLang="en-US" sz="1800" dirty="0">
                <a:solidFill>
                  <a:srgbClr val="FF0000"/>
                </a:solidFill>
              </a:rPr>
              <a:t>差</a:t>
            </a:r>
          </a:p>
        </p:txBody>
      </p:sp>
      <p:sp>
        <p:nvSpPr>
          <p:cNvPr id="447" name="円弧 446"/>
          <p:cNvSpPr/>
          <p:nvPr/>
        </p:nvSpPr>
        <p:spPr bwMode="auto">
          <a:xfrm rot="16200000" flipH="1">
            <a:off x="4405070" y="2016298"/>
            <a:ext cx="843018" cy="6235718"/>
          </a:xfrm>
          <a:prstGeom prst="arc">
            <a:avLst>
              <a:gd name="adj1" fmla="val 16200000"/>
              <a:gd name="adj2" fmla="val 5371518"/>
            </a:avLst>
          </a:prstGeom>
          <a:noFill/>
          <a:ln w="28575" cap="flat" cmpd="sng" algn="ctr">
            <a:solidFill>
              <a:srgbClr val="FF0000"/>
            </a:solidFill>
            <a:prstDash val="sysDash"/>
            <a:round/>
            <a:headEnd type="none" w="med" len="med"/>
            <a:tailEnd type="none" w="med" len="med"/>
          </a:ln>
          <a:effectLst/>
          <a:extLst/>
        </p:spPr>
        <p:txBody>
          <a:bodyPr anchor="ctr"/>
          <a:lstStyle/>
          <a:p>
            <a:pPr algn="ctr" eaLnBrk="1" hangingPunct="1">
              <a:defRPr/>
            </a:pPr>
            <a:endParaRPr lang="ja-JP" altLang="en-US"/>
          </a:p>
        </p:txBody>
      </p:sp>
      <p:sp>
        <p:nvSpPr>
          <p:cNvPr id="448" name="テキスト ボックス 447"/>
          <p:cNvSpPr txBox="1"/>
          <p:nvPr/>
        </p:nvSpPr>
        <p:spPr>
          <a:xfrm>
            <a:off x="4495339" y="5499679"/>
            <a:ext cx="992931" cy="276999"/>
          </a:xfrm>
          <a:prstGeom prst="rect">
            <a:avLst/>
          </a:prstGeom>
          <a:solidFill>
            <a:schemeClr val="accent3"/>
          </a:solidFill>
        </p:spPr>
        <p:txBody>
          <a:bodyPr wrap="square" lIns="0" tIns="0" rIns="0" bIns="0">
            <a:spAutoFit/>
          </a:bodyPr>
          <a:lstStyle/>
          <a:p>
            <a:pPr>
              <a:defRPr/>
            </a:pPr>
            <a:r>
              <a:rPr lang="ja-JP" altLang="en-US" sz="1800" dirty="0" smtClean="0">
                <a:solidFill>
                  <a:srgbClr val="FF0000"/>
                </a:solidFill>
              </a:rPr>
              <a:t>回数の</a:t>
            </a:r>
            <a:r>
              <a:rPr lang="ja-JP" altLang="en-US" sz="1800" dirty="0">
                <a:solidFill>
                  <a:srgbClr val="FF0000"/>
                </a:solidFill>
              </a:rPr>
              <a:t>差</a:t>
            </a:r>
          </a:p>
        </p:txBody>
      </p:sp>
      <p:sp>
        <p:nvSpPr>
          <p:cNvPr id="3" name="角丸四角形吹き出し 2"/>
          <p:cNvSpPr/>
          <p:nvPr/>
        </p:nvSpPr>
        <p:spPr>
          <a:xfrm>
            <a:off x="7115011" y="2564236"/>
            <a:ext cx="799699" cy="439673"/>
          </a:xfrm>
          <a:prstGeom prst="wedgeRoundRectCallout">
            <a:avLst>
              <a:gd name="adj1" fmla="val -74028"/>
              <a:gd name="adj2" fmla="val -39836"/>
              <a:gd name="adj3" fmla="val 16667"/>
            </a:avLst>
          </a:prstGeom>
          <a:noFill/>
          <a:ln w="28575">
            <a:solidFill>
              <a:srgbClr val="4BD0FF"/>
            </a:solidFill>
            <a:prstDash val="soli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t"/>
          <a:lstStyle/>
          <a:p>
            <a:pPr algn="ctr"/>
            <a:r>
              <a:rPr kumimoji="0" lang="ja-JP" altLang="en-US" sz="2000" kern="0" dirty="0" smtClean="0">
                <a:solidFill>
                  <a:schemeClr val="tx1"/>
                </a:solidFill>
                <a:latin typeface="Cambria Math" panose="02040503050406030204" pitchFamily="18" charset="0"/>
                <a:ea typeface="AR P丸ゴシック体M" panose="020F0600000000000000" pitchFamily="50" charset="-128"/>
              </a:rPr>
              <a:t>１５回</a:t>
            </a:r>
            <a:endParaRPr kumimoji="0" lang="ja-JP" altLang="en-US" sz="2000" kern="0" dirty="0">
              <a:solidFill>
                <a:schemeClr val="tx1"/>
              </a:solidFill>
              <a:latin typeface="Cambria Math" panose="02040503050406030204" pitchFamily="18" charset="0"/>
              <a:ea typeface="AR P丸ゴシック体M" panose="020F0600000000000000" pitchFamily="50" charset="-128"/>
            </a:endParaRPr>
          </a:p>
        </p:txBody>
      </p:sp>
      <p:sp>
        <p:nvSpPr>
          <p:cNvPr id="449" name="角丸四角形吹き出し 448"/>
          <p:cNvSpPr/>
          <p:nvPr/>
        </p:nvSpPr>
        <p:spPr>
          <a:xfrm>
            <a:off x="7138221" y="3994189"/>
            <a:ext cx="799699" cy="439673"/>
          </a:xfrm>
          <a:prstGeom prst="wedgeRoundRectCallout">
            <a:avLst>
              <a:gd name="adj1" fmla="val -74028"/>
              <a:gd name="adj2" fmla="val -39836"/>
              <a:gd name="adj3" fmla="val 16667"/>
            </a:avLst>
          </a:prstGeom>
          <a:noFill/>
          <a:ln w="28575">
            <a:solidFill>
              <a:srgbClr val="4BD0FF"/>
            </a:solidFill>
            <a:prstDash val="soli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t"/>
          <a:lstStyle/>
          <a:p>
            <a:pPr algn="ctr"/>
            <a:r>
              <a:rPr kumimoji="0" lang="ja-JP" altLang="en-US" sz="2000" kern="0" dirty="0" smtClean="0">
                <a:solidFill>
                  <a:schemeClr val="tx1"/>
                </a:solidFill>
                <a:latin typeface="Cambria Math" panose="02040503050406030204" pitchFamily="18" charset="0"/>
                <a:ea typeface="AR P丸ゴシック体M" panose="020F0600000000000000" pitchFamily="50" charset="-128"/>
              </a:rPr>
              <a:t>１８回</a:t>
            </a:r>
            <a:endParaRPr kumimoji="0" lang="ja-JP" altLang="en-US" sz="2000" kern="0" dirty="0">
              <a:solidFill>
                <a:schemeClr val="tx1"/>
              </a:solidFill>
              <a:latin typeface="Cambria Math" panose="02040503050406030204" pitchFamily="18" charset="0"/>
              <a:ea typeface="AR P丸ゴシック体M" panose="020F0600000000000000" pitchFamily="50" charset="-128"/>
            </a:endParaRPr>
          </a:p>
        </p:txBody>
      </p:sp>
      <p:sp>
        <p:nvSpPr>
          <p:cNvPr id="450" name="角丸四角形吹き出し 449"/>
          <p:cNvSpPr/>
          <p:nvPr/>
        </p:nvSpPr>
        <p:spPr>
          <a:xfrm>
            <a:off x="7133386" y="5511118"/>
            <a:ext cx="799699" cy="439673"/>
          </a:xfrm>
          <a:prstGeom prst="wedgeRoundRectCallout">
            <a:avLst>
              <a:gd name="adj1" fmla="val -74028"/>
              <a:gd name="adj2" fmla="val -39836"/>
              <a:gd name="adj3" fmla="val 16667"/>
            </a:avLst>
          </a:prstGeom>
          <a:noFill/>
          <a:ln w="28575">
            <a:solidFill>
              <a:srgbClr val="4BD0FF"/>
            </a:solidFill>
            <a:prstDash val="soli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t"/>
          <a:lstStyle/>
          <a:p>
            <a:pPr algn="ctr"/>
            <a:r>
              <a:rPr kumimoji="0" lang="ja-JP" altLang="en-US" sz="2000" kern="0" dirty="0" smtClean="0">
                <a:solidFill>
                  <a:schemeClr val="tx1"/>
                </a:solidFill>
                <a:latin typeface="Cambria Math" panose="02040503050406030204" pitchFamily="18" charset="0"/>
                <a:ea typeface="AR P丸ゴシック体M" panose="020F0600000000000000" pitchFamily="50" charset="-128"/>
              </a:rPr>
              <a:t>３３回</a:t>
            </a:r>
            <a:endParaRPr kumimoji="0" lang="ja-JP" altLang="en-US" sz="2000" kern="0" dirty="0">
              <a:solidFill>
                <a:schemeClr val="tx1"/>
              </a:solidFill>
              <a:latin typeface="Cambria Math" panose="02040503050406030204" pitchFamily="18" charset="0"/>
              <a:ea typeface="AR P丸ゴシック体M" panose="020F0600000000000000" pitchFamily="50" charset="-128"/>
            </a:endParaRPr>
          </a:p>
        </p:txBody>
      </p:sp>
      <p:sp>
        <p:nvSpPr>
          <p:cNvPr id="451" name="角丸四角形吹き出し 450"/>
          <p:cNvSpPr>
            <a:spLocks noChangeArrowheads="1"/>
          </p:cNvSpPr>
          <p:nvPr/>
        </p:nvSpPr>
        <p:spPr bwMode="auto">
          <a:xfrm>
            <a:off x="1277465" y="5936211"/>
            <a:ext cx="5704252" cy="576263"/>
          </a:xfrm>
          <a:prstGeom prst="wedgeRoundRectCallout">
            <a:avLst>
              <a:gd name="adj1" fmla="val -54369"/>
              <a:gd name="adj2" fmla="val 17300"/>
              <a:gd name="adj3" fmla="val 16667"/>
            </a:avLst>
          </a:prstGeom>
          <a:noFill/>
          <a:ln w="28575" algn="ctr">
            <a:solidFill>
              <a:srgbClr val="0070C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ja-JP" altLang="en-US" sz="1800" dirty="0" smtClean="0">
                <a:latin typeface="AR P丸ゴシック体M" panose="020F0600000000000000" pitchFamily="50" charset="-128"/>
                <a:ea typeface="AR P丸ゴシック体M" panose="020F0600000000000000" pitchFamily="50" charset="-128"/>
              </a:rPr>
              <a:t>回数の差は、</a:t>
            </a:r>
            <a:r>
              <a:rPr lang="en-US" altLang="ja-JP" sz="1800" dirty="0" smtClean="0">
                <a:latin typeface="AR P丸ゴシック体M" panose="020F0600000000000000" pitchFamily="50" charset="-128"/>
                <a:ea typeface="AR P丸ゴシック体M" panose="020F0600000000000000" pitchFamily="50" charset="-128"/>
              </a:rPr>
              <a:t>1</a:t>
            </a:r>
            <a:r>
              <a:rPr lang="ja-JP" altLang="en-US" sz="1800" dirty="0" smtClean="0">
                <a:latin typeface="AR P丸ゴシック体M" panose="020F0600000000000000" pitchFamily="50" charset="-128"/>
                <a:ea typeface="AR P丸ゴシック体M" panose="020F0600000000000000" pitchFamily="50" charset="-128"/>
              </a:rPr>
              <a:t>組がいちばん少なく、</a:t>
            </a:r>
            <a:r>
              <a:rPr lang="en-US" altLang="ja-JP" sz="1800" dirty="0" smtClean="0">
                <a:latin typeface="AR P丸ゴシック体M" panose="020F0600000000000000" pitchFamily="50" charset="-128"/>
                <a:ea typeface="AR P丸ゴシック体M" panose="020F0600000000000000" pitchFamily="50" charset="-128"/>
              </a:rPr>
              <a:t>3</a:t>
            </a:r>
            <a:r>
              <a:rPr lang="ja-JP" altLang="en-US" sz="1800" dirty="0" smtClean="0">
                <a:latin typeface="AR P丸ゴシック体M" panose="020F0600000000000000" pitchFamily="50" charset="-128"/>
                <a:ea typeface="AR P丸ゴシック体M" panose="020F0600000000000000" pitchFamily="50" charset="-128"/>
              </a:rPr>
              <a:t>組がいちばん多い。</a:t>
            </a:r>
            <a:endParaRPr lang="ja-JP" altLang="en-US" sz="1800" dirty="0">
              <a:latin typeface="AR P丸ゴシック体M" panose="020F0600000000000000" pitchFamily="50" charset="-128"/>
              <a:ea typeface="AR P丸ゴシック体M" panose="020F0600000000000000" pitchFamily="50" charset="-128"/>
            </a:endParaRPr>
          </a:p>
        </p:txBody>
      </p:sp>
      <p:pic>
        <p:nvPicPr>
          <p:cNvPr id="452" name="図 45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9583" y="5950791"/>
            <a:ext cx="755541" cy="622901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8163902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4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4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4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4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4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4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4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4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4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4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500"/>
                            </p:stCondLst>
                            <p:childTnLst>
                              <p:par>
                                <p:cTn id="5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500"/>
                                        <p:tgtEl>
                                          <p:spTgt spid="4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1" grpId="0" animBg="1"/>
      <p:bldP spid="444" grpId="0" animBg="1"/>
      <p:bldP spid="446" grpId="0" animBg="1"/>
      <p:bldP spid="448" grpId="0" animBg="1"/>
      <p:bldP spid="3" grpId="0" animBg="1"/>
      <p:bldP spid="449" grpId="0" animBg="1"/>
      <p:bldP spid="450" grpId="0" animBg="1"/>
      <p:bldP spid="451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.9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.6|4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5.5|3.8|4.3|3.7|3.8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5|3.3|3.8|2.6|4.2|7.9|4.8|5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5|3.4|5.3|3.4|6.9|6|4.3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.1|4.4|5.5|4.9|4.9|1.6|1.8|1.5|1.5|1.5|1.5|1.5|1.4|1.8|1.5|1.5|3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9|3|1.9|1.8|1.8|2.3|1.8|1.8|1.7|1.6|1.6|1.6|1.7|1.6|1.6|1.4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1|2|1.7|1.6|1.5|1.5|1.6|1.6|1.5|1.5|1.5|1.6|1.6|1.7|1.5|1.7|1.5|1.5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5.3|3.3|1.6|1.5|3.2|1.5|1.3|2.3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1|3.5|1.2|1.1|1.9|1.1|1.2|4.6|6.8"/>
</p:tagLst>
</file>

<file path=ppt/theme/theme1.xml><?xml version="1.0" encoding="utf-8"?>
<a:theme xmlns:a="http://schemas.openxmlformats.org/drawingml/2006/main" name="フラッシュ１">
  <a:themeElements>
    <a:clrScheme name="フラッシュ１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フラッシュ１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noFill/>
        <a:ln w="28575">
          <a:solidFill>
            <a:srgbClr val="4BD0FF"/>
          </a:solidFill>
          <a:prstDash val="solid"/>
        </a:ln>
      </a:spPr>
      <a:bodyPr rtlCol="0" anchor="t"/>
      <a:lstStyle>
        <a:defPPr>
          <a:defRPr kumimoji="0" sz="2000" i="1" kern="0">
            <a:solidFill>
              <a:schemeClr val="tx1"/>
            </a:solidFill>
            <a:latin typeface="Cambria Math" panose="02040503050406030204" pitchFamily="18" charset="0"/>
            <a:ea typeface="AR P丸ゴシック体M" panose="020F0600000000000000" pitchFamily="50" charset="-128"/>
          </a:defRPr>
        </a:defPPr>
      </a:lstStyle>
      <a:style>
        <a:lnRef idx="2">
          <a:schemeClr val="dk1"/>
        </a:lnRef>
        <a:fillRef idx="1">
          <a:schemeClr val="lt1"/>
        </a:fillRef>
        <a:effectRef idx="0">
          <a:schemeClr val="dk1"/>
        </a:effectRef>
        <a:fontRef idx="minor">
          <a:schemeClr val="dk1"/>
        </a:fontRef>
      </a:style>
    </a:spDef>
    <a:lnDef>
      <a:spPr>
        <a:ln w="38100">
          <a:solidFill>
            <a:schemeClr val="tx1"/>
          </a:solidFill>
          <a:tailEnd type="none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>
    <a:extraClrScheme>
      <a:clrScheme name="フラッシュ１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フラッシュ１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フラッシュ１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フラッシュ１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フラッシュ１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フラッシュ１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フラッシュ１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フラッシュ１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フラッシュ１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フラッシュ１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フラッシュ１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フラッシュ１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2779</TotalTime>
  <Words>1548</Words>
  <Application>Microsoft Office PowerPoint</Application>
  <PresentationFormat>画面に合わせる (4:3)</PresentationFormat>
  <Paragraphs>690</Paragraphs>
  <Slides>11</Slides>
  <Notes>1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7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11</vt:i4>
      </vt:variant>
    </vt:vector>
  </HeadingPairs>
  <TitlesOfParts>
    <vt:vector size="19" baseType="lpstr">
      <vt:lpstr>Calibri</vt:lpstr>
      <vt:lpstr>AR P丸ゴシック体M</vt:lpstr>
      <vt:lpstr>Cambria Math</vt:lpstr>
      <vt:lpstr>ＭＳ Ｐゴシック</vt:lpstr>
      <vt:lpstr>HG丸ｺﾞｼｯｸM-PRO</vt:lpstr>
      <vt:lpstr>AR P丸ゴシック体E</vt:lpstr>
      <vt:lpstr>Arial</vt:lpstr>
      <vt:lpstr>フラッシュ１</vt:lpstr>
      <vt:lpstr>６年「データの調べ方」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</vt:vector>
  </TitlesOfParts>
  <Company>教育センター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スライド 1</dc:title>
  <dc:creator>豊田小学校</dc:creator>
  <cp:lastModifiedBy>小泉 浩</cp:lastModifiedBy>
  <cp:revision>87</cp:revision>
  <dcterms:created xsi:type="dcterms:W3CDTF">2008-03-13T07:56:32Z</dcterms:created>
  <dcterms:modified xsi:type="dcterms:W3CDTF">2020-09-18T03:01:05Z</dcterms:modified>
</cp:coreProperties>
</file>