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wav" ContentType="audio/x-wav"/>
  <Default Extension="mp4" ContentType="video/mp4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ppt/notesSlides/notesSlide2.xml" ContentType="application/vnd.openxmlformats-officedocument.presentationml.notesSlide+xml"/>
  <Override PartName="/ppt/tags/tag3.xml" ContentType="application/vnd.openxmlformats-officedocument.presentationml.tags+xml"/>
  <Override PartName="/ppt/notesSlides/notesSlide3.xml" ContentType="application/vnd.openxmlformats-officedocument.presentationml.notesSlide+xml"/>
  <Override PartName="/ppt/tags/tag4.xml" ContentType="application/vnd.openxmlformats-officedocument.presentationml.tags+xml"/>
  <Override PartName="/ppt/notesSlides/notesSlide4.xml" ContentType="application/vnd.openxmlformats-officedocument.presentationml.notesSlide+xml"/>
  <Override PartName="/ppt/tags/tag5.xml" ContentType="application/vnd.openxmlformats-officedocument.presentationml.tags+xml"/>
  <Override PartName="/ppt/notesSlides/notesSlide5.xml" ContentType="application/vnd.openxmlformats-officedocument.presentationml.notesSlide+xml"/>
  <Override PartName="/ppt/tags/tag6.xml" ContentType="application/vnd.openxmlformats-officedocument.presentationml.tags+xml"/>
  <Override PartName="/ppt/notesSlides/notesSlide6.xml" ContentType="application/vnd.openxmlformats-officedocument.presentationml.notesSlide+xml"/>
  <Override PartName="/ppt/tags/tag7.xml" ContentType="application/vnd.openxmlformats-officedocument.presentationml.tags+xml"/>
  <Override PartName="/ppt/notesSlides/notesSlide7.xml" ContentType="application/vnd.openxmlformats-officedocument.presentationml.notesSlide+xml"/>
  <Override PartName="/ppt/tags/tag8.xml" ContentType="application/vnd.openxmlformats-officedocument.presentationml.tags+xml"/>
  <Override PartName="/ppt/notesSlides/notesSlide8.xml" ContentType="application/vnd.openxmlformats-officedocument.presentationml.notesSlide+xml"/>
  <Override PartName="/ppt/tags/tag9.xml" ContentType="application/vnd.openxmlformats-officedocument.presentationml.tags+xml"/>
  <Override PartName="/ppt/notesSlides/notesSlide9.xml" ContentType="application/vnd.openxmlformats-officedocument.presentationml.notesSlide+xml"/>
  <Override PartName="/ppt/tags/tag10.xml" ContentType="application/vnd.openxmlformats-officedocument.presentationml.tags+xml"/>
  <Override PartName="/ppt/notesSlides/notesSlide10.xml" ContentType="application/vnd.openxmlformats-officedocument.presentationml.notesSlide+xml"/>
  <Override PartName="/ppt/tags/tag11.xml" ContentType="application/vnd.openxmlformats-officedocument.presentationml.tags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60" r:id="rId1"/>
  </p:sldMasterIdLst>
  <p:notesMasterIdLst>
    <p:notesMasterId r:id="rId13"/>
  </p:notesMasterIdLst>
  <p:sldIdLst>
    <p:sldId id="258" r:id="rId2"/>
    <p:sldId id="261" r:id="rId3"/>
    <p:sldId id="273" r:id="rId4"/>
    <p:sldId id="274" r:id="rId5"/>
    <p:sldId id="275" r:id="rId6"/>
    <p:sldId id="276" r:id="rId7"/>
    <p:sldId id="278" r:id="rId8"/>
    <p:sldId id="282" r:id="rId9"/>
    <p:sldId id="277" r:id="rId10"/>
    <p:sldId id="280" r:id="rId11"/>
    <p:sldId id="279" r:id="rId12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14"/>
      <p:bold r:id="rId15"/>
      <p:italic r:id="rId16"/>
      <p:boldItalic r:id="rId17"/>
    </p:embeddedFont>
    <p:embeddedFont>
      <p:font typeface="HG丸ｺﾞｼｯｸM-PRO" panose="020F0600000000000000" pitchFamily="50" charset="-128"/>
      <p:regular r:id="rId18"/>
    </p:embeddedFont>
    <p:embeddedFont>
      <p:font typeface="AR P丸ゴシック体M" panose="020F0600000000000000" pitchFamily="50" charset="-128"/>
      <p:regular r:id="rId19"/>
    </p:embeddedFont>
    <p:embeddedFont>
      <p:font typeface="AR P丸ゴシック体E" panose="020F0900000000000000" pitchFamily="50" charset="-128"/>
      <p:regular r:id="rId20"/>
    </p:embeddedFont>
  </p:embeddedFontLst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92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FFFF"/>
    <a:srgbClr val="FFFF99"/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72" y="132"/>
      </p:cViewPr>
      <p:guideLst>
        <p:guide orient="horz" pos="2160"/>
        <p:guide pos="2925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5" d="100"/>
        <a:sy n="12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font" Target="fonts/font5.fntdata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4.fntdata"/><Relationship Id="rId2" Type="http://schemas.openxmlformats.org/officeDocument/2006/relationships/slide" Target="slides/slide1.xml"/><Relationship Id="rId16" Type="http://schemas.openxmlformats.org/officeDocument/2006/relationships/font" Target="fonts/font3.fntdata"/><Relationship Id="rId20" Type="http://schemas.openxmlformats.org/officeDocument/2006/relationships/font" Target="fonts/font7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font" Target="fonts/font2.fntdata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font" Target="fonts/font6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1.fntdata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F11D78-99EB-45F5-BE76-59F7C1EE38A1}" type="datetimeFigureOut">
              <a:rPr kumimoji="1" lang="ja-JP" altLang="en-US" smtClean="0"/>
              <a:pPr/>
              <a:t>2020/6/30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38D5A8-10A7-4DCC-953B-A0DFE8C090F8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49418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ja-JP" altLang="en-US" smtClean="0">
                <a:ea typeface="HG丸ｺﾞｼｯｸM-PRO" pitchFamily="50" charset="-128"/>
              </a:rPr>
              <a:t>問題を読みましょう。</a:t>
            </a:r>
          </a:p>
        </p:txBody>
      </p:sp>
    </p:spTree>
    <p:extLst>
      <p:ext uri="{BB962C8B-B14F-4D97-AF65-F5344CB8AC3E}">
        <p14:creationId xmlns:p14="http://schemas.microsoft.com/office/powerpoint/2010/main" val="222827887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10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90107650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11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3170367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2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6398225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3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47560249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4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57850173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5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97781535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6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41015836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7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26683920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8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50109329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9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8508551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AE9A76-35C8-4A70-8067-20351694DD71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54232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A3108E-37EE-40F3-A7E9-6899F63596D1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24327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4C405E-A102-49B9-B3A2-80B02F81FEA4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83814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401B0B-99D3-471D-BBED-1E118E17361D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51555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4077BF-9493-434C-A213-3E7224163A57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20599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491BFB-C57D-477A-B859-9DE19005477C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6802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9D2E8A-C900-43AA-BE49-B445B7D41B7C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43214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6A0A67-8D7F-4FCB-9834-DDEA8D66E98C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58264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8FED89-17F0-4FF8-996E-FF4865A50D40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28201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9DE7F0-2060-4D18-807E-4E41A775D239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38522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9BDCEA-35AD-4F34-8DCA-7B11E83D078F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39390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3891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ea typeface="ＭＳ Ｐゴシック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891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ea typeface="ＭＳ Ｐゴシック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891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4C2060B-D9AE-4BD5-AEED-56855F7B1BB8}" type="slidenum">
              <a:rPr lang="en-US" altLang="ja-JP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フレーム 6"/>
          <p:cNvSpPr/>
          <p:nvPr userDrawn="1"/>
        </p:nvSpPr>
        <p:spPr>
          <a:xfrm>
            <a:off x="0" y="0"/>
            <a:ext cx="9144000" cy="6858000"/>
          </a:xfrm>
          <a:prstGeom prst="frame">
            <a:avLst>
              <a:gd name="adj1" fmla="val 3249"/>
            </a:avLst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ja-JP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45620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video" Target="../media/media1.mp4"/><Relationship Id="rId7" Type="http://schemas.openxmlformats.org/officeDocument/2006/relationships/audio" Target="../media/audio2.wav"/><Relationship Id="rId2" Type="http://schemas.microsoft.com/office/2007/relationships/media" Target="../media/media1.mp4"/><Relationship Id="rId1" Type="http://schemas.openxmlformats.org/officeDocument/2006/relationships/tags" Target="../tags/tag10.xml"/><Relationship Id="rId6" Type="http://schemas.openxmlformats.org/officeDocument/2006/relationships/audio" Target="../media/audio1.wav"/><Relationship Id="rId5" Type="http://schemas.openxmlformats.org/officeDocument/2006/relationships/notesSlide" Target="../notesSlides/notesSlide10.xml"/><Relationship Id="rId4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video" Target="../media/media1.mp4"/><Relationship Id="rId7" Type="http://schemas.openxmlformats.org/officeDocument/2006/relationships/audio" Target="../media/audio2.wav"/><Relationship Id="rId2" Type="http://schemas.microsoft.com/office/2007/relationships/media" Target="../media/media1.mp4"/><Relationship Id="rId1" Type="http://schemas.openxmlformats.org/officeDocument/2006/relationships/tags" Target="../tags/tag11.xml"/><Relationship Id="rId6" Type="http://schemas.openxmlformats.org/officeDocument/2006/relationships/audio" Target="../media/audio1.wav"/><Relationship Id="rId5" Type="http://schemas.openxmlformats.org/officeDocument/2006/relationships/notesSlide" Target="../notesSlides/notesSlide11.xml"/><Relationship Id="rId4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video" Target="../media/media1.mp4"/><Relationship Id="rId7" Type="http://schemas.openxmlformats.org/officeDocument/2006/relationships/audio" Target="../media/audio2.wav"/><Relationship Id="rId2" Type="http://schemas.microsoft.com/office/2007/relationships/media" Target="../media/media1.mp4"/><Relationship Id="rId1" Type="http://schemas.openxmlformats.org/officeDocument/2006/relationships/tags" Target="../tags/tag2.xml"/><Relationship Id="rId6" Type="http://schemas.openxmlformats.org/officeDocument/2006/relationships/audio" Target="../media/audio1.wav"/><Relationship Id="rId5" Type="http://schemas.openxmlformats.org/officeDocument/2006/relationships/notesSlide" Target="../notesSlides/notesSlide2.xml"/><Relationship Id="rId4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video" Target="../media/media1.mp4"/><Relationship Id="rId7" Type="http://schemas.openxmlformats.org/officeDocument/2006/relationships/audio" Target="../media/audio1.wav"/><Relationship Id="rId2" Type="http://schemas.microsoft.com/office/2007/relationships/media" Target="../media/media1.mp4"/><Relationship Id="rId1" Type="http://schemas.openxmlformats.org/officeDocument/2006/relationships/tags" Target="../tags/tag3.xml"/><Relationship Id="rId6" Type="http://schemas.openxmlformats.org/officeDocument/2006/relationships/audio" Target="../media/audio2.wav"/><Relationship Id="rId5" Type="http://schemas.openxmlformats.org/officeDocument/2006/relationships/notesSlide" Target="../notesSlides/notesSlide3.xml"/><Relationship Id="rId4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video" Target="../media/media1.mp4"/><Relationship Id="rId7" Type="http://schemas.openxmlformats.org/officeDocument/2006/relationships/audio" Target="../media/audio1.wav"/><Relationship Id="rId2" Type="http://schemas.microsoft.com/office/2007/relationships/media" Target="../media/media1.mp4"/><Relationship Id="rId1" Type="http://schemas.openxmlformats.org/officeDocument/2006/relationships/tags" Target="../tags/tag4.xml"/><Relationship Id="rId6" Type="http://schemas.openxmlformats.org/officeDocument/2006/relationships/audio" Target="../media/audio2.wav"/><Relationship Id="rId5" Type="http://schemas.openxmlformats.org/officeDocument/2006/relationships/notesSlide" Target="../notesSlides/notesSlide4.xml"/><Relationship Id="rId4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video" Target="../media/media1.mp4"/><Relationship Id="rId7" Type="http://schemas.openxmlformats.org/officeDocument/2006/relationships/audio" Target="../media/audio1.wav"/><Relationship Id="rId2" Type="http://schemas.microsoft.com/office/2007/relationships/media" Target="../media/media1.mp4"/><Relationship Id="rId1" Type="http://schemas.openxmlformats.org/officeDocument/2006/relationships/tags" Target="../tags/tag5.xml"/><Relationship Id="rId6" Type="http://schemas.openxmlformats.org/officeDocument/2006/relationships/audio" Target="../media/audio2.wav"/><Relationship Id="rId5" Type="http://schemas.openxmlformats.org/officeDocument/2006/relationships/notesSlide" Target="../notesSlides/notesSlide5.xml"/><Relationship Id="rId4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video" Target="../media/media1.mp4"/><Relationship Id="rId7" Type="http://schemas.openxmlformats.org/officeDocument/2006/relationships/audio" Target="../media/audio1.wav"/><Relationship Id="rId2" Type="http://schemas.microsoft.com/office/2007/relationships/media" Target="../media/media1.mp4"/><Relationship Id="rId1" Type="http://schemas.openxmlformats.org/officeDocument/2006/relationships/tags" Target="../tags/tag6.xml"/><Relationship Id="rId6" Type="http://schemas.openxmlformats.org/officeDocument/2006/relationships/audio" Target="../media/audio2.wav"/><Relationship Id="rId5" Type="http://schemas.openxmlformats.org/officeDocument/2006/relationships/notesSlide" Target="../notesSlides/notesSlide6.xml"/><Relationship Id="rId4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video" Target="../media/media1.mp4"/><Relationship Id="rId7" Type="http://schemas.openxmlformats.org/officeDocument/2006/relationships/audio" Target="../media/audio1.wav"/><Relationship Id="rId2" Type="http://schemas.microsoft.com/office/2007/relationships/media" Target="../media/media1.mp4"/><Relationship Id="rId1" Type="http://schemas.openxmlformats.org/officeDocument/2006/relationships/tags" Target="../tags/tag7.xml"/><Relationship Id="rId6" Type="http://schemas.openxmlformats.org/officeDocument/2006/relationships/audio" Target="../media/audio2.wav"/><Relationship Id="rId5" Type="http://schemas.openxmlformats.org/officeDocument/2006/relationships/notesSlide" Target="../notesSlides/notesSlide7.xml"/><Relationship Id="rId4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video" Target="../media/media1.mp4"/><Relationship Id="rId7" Type="http://schemas.openxmlformats.org/officeDocument/2006/relationships/audio" Target="../media/audio2.wav"/><Relationship Id="rId2" Type="http://schemas.microsoft.com/office/2007/relationships/media" Target="../media/media1.mp4"/><Relationship Id="rId1" Type="http://schemas.openxmlformats.org/officeDocument/2006/relationships/tags" Target="../tags/tag8.xml"/><Relationship Id="rId6" Type="http://schemas.openxmlformats.org/officeDocument/2006/relationships/audio" Target="../media/audio1.wav"/><Relationship Id="rId5" Type="http://schemas.openxmlformats.org/officeDocument/2006/relationships/notesSlide" Target="../notesSlides/notesSlide8.xml"/><Relationship Id="rId4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video" Target="../media/media1.mp4"/><Relationship Id="rId7" Type="http://schemas.openxmlformats.org/officeDocument/2006/relationships/audio" Target="../media/audio2.wav"/><Relationship Id="rId2" Type="http://schemas.microsoft.com/office/2007/relationships/media" Target="../media/media1.mp4"/><Relationship Id="rId1" Type="http://schemas.openxmlformats.org/officeDocument/2006/relationships/tags" Target="../tags/tag9.xml"/><Relationship Id="rId6" Type="http://schemas.openxmlformats.org/officeDocument/2006/relationships/audio" Target="../media/audio1.wav"/><Relationship Id="rId5" Type="http://schemas.openxmlformats.org/officeDocument/2006/relationships/notesSlide" Target="../notesSlides/notesSlide9.xml"/><Relationship Id="rId4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53790" y="260648"/>
            <a:ext cx="8579296" cy="2272648"/>
          </a:xfrm>
          <a:scene3d>
            <a:camera prst="orthographicFront">
              <a:rot lat="0" lon="0" rev="0"/>
            </a:camera>
            <a:lightRig rig="threePt" dir="t"/>
          </a:scene3d>
        </p:spPr>
        <p:txBody>
          <a:bodyPr>
            <a:scene3d>
              <a:camera prst="isometricRightUp"/>
              <a:lightRig rig="threePt" dir="t"/>
            </a:scene3d>
          </a:bodyPr>
          <a:lstStyle/>
          <a:p>
            <a:r>
              <a:rPr kumimoji="1" lang="ja-JP" altLang="en-US" sz="88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脳トレ</a:t>
            </a:r>
            <a:r>
              <a:rPr lang="en-US" altLang="ja-JP" sz="60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/>
            </a:r>
            <a:br>
              <a:rPr lang="en-US" altLang="ja-JP" sz="60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</a:br>
            <a:r>
              <a:rPr kumimoji="1" lang="ja-JP" altLang="en-US" sz="60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立体を上から見ると</a:t>
            </a:r>
            <a:endParaRPr kumimoji="1" lang="ja-JP" altLang="en-US" sz="6000" b="1" dirty="0">
              <a:ln w="9525">
                <a:solidFill>
                  <a:schemeClr val="bg1"/>
                </a:solidFill>
                <a:prstDash val="solid"/>
              </a:ln>
              <a:solidFill>
                <a:srgbClr val="FF0000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9" name="タイトル 1"/>
          <p:cNvSpPr txBox="1">
            <a:spLocks/>
          </p:cNvSpPr>
          <p:nvPr/>
        </p:nvSpPr>
        <p:spPr bwMode="auto">
          <a:xfrm>
            <a:off x="2354768" y="3795885"/>
            <a:ext cx="8229600" cy="1138138"/>
          </a:xfrm>
          <a:prstGeom prst="rect">
            <a:avLst/>
          </a:prstGeom>
          <a:noFill/>
          <a:ln>
            <a:noFill/>
          </a:ln>
          <a:scene3d>
            <a:camera prst="orthographicFront">
              <a:rot lat="0" lon="600000" rev="600000"/>
            </a:camera>
            <a:lightRig rig="threePt" dir="t"/>
          </a:scene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cene3d>
              <a:camera prst="isometricRightUp"/>
              <a:lightRig rig="threePt" dir="t"/>
            </a:scene3d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ja-JP" altLang="en-US" sz="6600" b="1" kern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１０秒以内で</a:t>
            </a:r>
            <a:endParaRPr lang="en-US" altLang="ja-JP" sz="6600" b="1" kern="0" dirty="0" smtClean="0">
              <a:ln w="9525">
                <a:solidFill>
                  <a:schemeClr val="bg1"/>
                </a:solidFill>
                <a:prstDash val="solid"/>
              </a:ln>
              <a:solidFill>
                <a:srgbClr val="0070C0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r>
              <a:rPr lang="ja-JP" altLang="en-US" sz="6600" b="1" kern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ＩＱ１２０？</a:t>
            </a:r>
            <a:endParaRPr lang="ja-JP" altLang="en-US" sz="6600" b="1" kern="0" dirty="0">
              <a:ln w="9525">
                <a:solidFill>
                  <a:schemeClr val="bg1"/>
                </a:solidFill>
                <a:prstDash val="solid"/>
              </a:ln>
              <a:solidFill>
                <a:srgbClr val="0070C0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18" name="下矢印 17"/>
          <p:cNvSpPr/>
          <p:nvPr/>
        </p:nvSpPr>
        <p:spPr>
          <a:xfrm>
            <a:off x="2424801" y="3104964"/>
            <a:ext cx="548536" cy="648072"/>
          </a:xfrm>
          <a:prstGeom prst="downArrow">
            <a:avLst/>
          </a:prstGeom>
          <a:solidFill>
            <a:srgbClr val="FFFF00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grpSp>
        <p:nvGrpSpPr>
          <p:cNvPr id="19" name="グループ化 18"/>
          <p:cNvGrpSpPr>
            <a:grpSpLocks noChangeAspect="1"/>
          </p:cNvGrpSpPr>
          <p:nvPr/>
        </p:nvGrpSpPr>
        <p:grpSpPr>
          <a:xfrm>
            <a:off x="1904818" y="3944875"/>
            <a:ext cx="1799800" cy="1800000"/>
            <a:chOff x="1634186" y="2509829"/>
            <a:chExt cx="2880000" cy="2880320"/>
          </a:xfrm>
        </p:grpSpPr>
        <p:sp>
          <p:nvSpPr>
            <p:cNvPr id="20" name="直方体 19"/>
            <p:cNvSpPr>
              <a:spLocks noChangeAspect="1"/>
            </p:cNvSpPr>
            <p:nvPr/>
          </p:nvSpPr>
          <p:spPr>
            <a:xfrm>
              <a:off x="1975460" y="3582594"/>
              <a:ext cx="1440000" cy="1440000"/>
            </a:xfrm>
            <a:prstGeom prst="cub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1" name="直方体 20"/>
            <p:cNvSpPr>
              <a:spLocks noChangeAspect="1"/>
            </p:cNvSpPr>
            <p:nvPr/>
          </p:nvSpPr>
          <p:spPr>
            <a:xfrm>
              <a:off x="3074186" y="3568080"/>
              <a:ext cx="1440000" cy="1440000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2" name="直方体 21"/>
            <p:cNvSpPr>
              <a:spLocks noChangeAspect="1"/>
            </p:cNvSpPr>
            <p:nvPr/>
          </p:nvSpPr>
          <p:spPr>
            <a:xfrm>
              <a:off x="1989974" y="2509829"/>
              <a:ext cx="1440000" cy="1440000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3" name="直方体 22"/>
            <p:cNvSpPr>
              <a:spLocks noChangeAspect="1"/>
            </p:cNvSpPr>
            <p:nvPr/>
          </p:nvSpPr>
          <p:spPr>
            <a:xfrm>
              <a:off x="1634186" y="3950149"/>
              <a:ext cx="1440000" cy="1440000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グループ化 7"/>
          <p:cNvGrpSpPr/>
          <p:nvPr/>
        </p:nvGrpSpPr>
        <p:grpSpPr>
          <a:xfrm>
            <a:off x="3411569" y="2774553"/>
            <a:ext cx="2742712" cy="469923"/>
            <a:chOff x="3717110" y="3511376"/>
            <a:chExt cx="2742712" cy="469923"/>
          </a:xfrm>
        </p:grpSpPr>
        <p:sp>
          <p:nvSpPr>
            <p:cNvPr id="96" name="平行四辺形 95"/>
            <p:cNvSpPr>
              <a:spLocks/>
            </p:cNvSpPr>
            <p:nvPr/>
          </p:nvSpPr>
          <p:spPr>
            <a:xfrm>
              <a:off x="5467358" y="3511376"/>
              <a:ext cx="648000" cy="144000"/>
            </a:xfrm>
            <a:prstGeom prst="parallelogram">
              <a:avLst>
                <a:gd name="adj" fmla="val 96399"/>
              </a:avLst>
            </a:prstGeom>
            <a:solidFill>
              <a:schemeClr val="bg1">
                <a:lumMod val="50000"/>
              </a:schemeClr>
            </a:solidFill>
            <a:ln>
              <a:solidFill>
                <a:schemeClr val="bg2"/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97" name="平行四辺形 96"/>
            <p:cNvSpPr>
              <a:spLocks/>
            </p:cNvSpPr>
            <p:nvPr/>
          </p:nvSpPr>
          <p:spPr>
            <a:xfrm>
              <a:off x="4937329" y="3511376"/>
              <a:ext cx="648000" cy="144000"/>
            </a:xfrm>
            <a:prstGeom prst="parallelogram">
              <a:avLst>
                <a:gd name="adj" fmla="val 96399"/>
              </a:avLst>
            </a:prstGeom>
            <a:solidFill>
              <a:schemeClr val="bg1">
                <a:lumMod val="50000"/>
              </a:schemeClr>
            </a:solidFill>
            <a:ln>
              <a:solidFill>
                <a:schemeClr val="bg2"/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00" name="平行四辺形 99"/>
            <p:cNvSpPr>
              <a:spLocks/>
            </p:cNvSpPr>
            <p:nvPr/>
          </p:nvSpPr>
          <p:spPr>
            <a:xfrm>
              <a:off x="4407301" y="3511376"/>
              <a:ext cx="648000" cy="144000"/>
            </a:xfrm>
            <a:prstGeom prst="parallelogram">
              <a:avLst>
                <a:gd name="adj" fmla="val 96399"/>
              </a:avLst>
            </a:prstGeom>
            <a:solidFill>
              <a:schemeClr val="bg1">
                <a:lumMod val="50000"/>
              </a:schemeClr>
            </a:solidFill>
            <a:ln>
              <a:solidFill>
                <a:schemeClr val="bg2"/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11" name="平行四辺形 110"/>
            <p:cNvSpPr>
              <a:spLocks/>
            </p:cNvSpPr>
            <p:nvPr/>
          </p:nvSpPr>
          <p:spPr>
            <a:xfrm>
              <a:off x="3877273" y="3511376"/>
              <a:ext cx="648000" cy="144000"/>
            </a:xfrm>
            <a:prstGeom prst="parallelogram">
              <a:avLst>
                <a:gd name="adj" fmla="val 96399"/>
              </a:avLst>
            </a:prstGeom>
            <a:solidFill>
              <a:schemeClr val="bg1">
                <a:lumMod val="50000"/>
              </a:schemeClr>
            </a:solidFill>
            <a:ln>
              <a:solidFill>
                <a:schemeClr val="bg2"/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04" name="平行四辺形 103"/>
            <p:cNvSpPr>
              <a:spLocks/>
            </p:cNvSpPr>
            <p:nvPr/>
          </p:nvSpPr>
          <p:spPr>
            <a:xfrm>
              <a:off x="5307195" y="3673067"/>
              <a:ext cx="648000" cy="144000"/>
            </a:xfrm>
            <a:prstGeom prst="parallelogram">
              <a:avLst>
                <a:gd name="adj" fmla="val 96399"/>
              </a:avLst>
            </a:prstGeom>
            <a:solidFill>
              <a:schemeClr val="bg1">
                <a:lumMod val="50000"/>
              </a:schemeClr>
            </a:solidFill>
            <a:ln>
              <a:solidFill>
                <a:schemeClr val="bg2"/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05" name="平行四辺形 104"/>
            <p:cNvSpPr>
              <a:spLocks/>
            </p:cNvSpPr>
            <p:nvPr/>
          </p:nvSpPr>
          <p:spPr>
            <a:xfrm>
              <a:off x="4777166" y="3673067"/>
              <a:ext cx="648000" cy="144000"/>
            </a:xfrm>
            <a:prstGeom prst="parallelogram">
              <a:avLst>
                <a:gd name="adj" fmla="val 96399"/>
              </a:avLst>
            </a:prstGeom>
            <a:solidFill>
              <a:schemeClr val="bg1">
                <a:lumMod val="50000"/>
              </a:schemeClr>
            </a:solidFill>
            <a:ln>
              <a:solidFill>
                <a:schemeClr val="bg2"/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06" name="平行四辺形 105"/>
            <p:cNvSpPr>
              <a:spLocks/>
            </p:cNvSpPr>
            <p:nvPr/>
          </p:nvSpPr>
          <p:spPr>
            <a:xfrm>
              <a:off x="4247138" y="3673067"/>
              <a:ext cx="648000" cy="144000"/>
            </a:xfrm>
            <a:prstGeom prst="parallelogram">
              <a:avLst>
                <a:gd name="adj" fmla="val 96399"/>
              </a:avLst>
            </a:prstGeom>
            <a:solidFill>
              <a:schemeClr val="bg1">
                <a:lumMod val="50000"/>
              </a:schemeClr>
            </a:solidFill>
            <a:ln>
              <a:solidFill>
                <a:schemeClr val="bg2"/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07" name="平行四辺形 106"/>
            <p:cNvSpPr>
              <a:spLocks/>
            </p:cNvSpPr>
            <p:nvPr/>
          </p:nvSpPr>
          <p:spPr>
            <a:xfrm>
              <a:off x="3717110" y="3673067"/>
              <a:ext cx="648000" cy="144000"/>
            </a:xfrm>
            <a:prstGeom prst="parallelogram">
              <a:avLst>
                <a:gd name="adj" fmla="val 96399"/>
              </a:avLst>
            </a:prstGeom>
            <a:solidFill>
              <a:schemeClr val="bg1">
                <a:lumMod val="50000"/>
              </a:schemeClr>
            </a:solidFill>
            <a:ln>
              <a:solidFill>
                <a:schemeClr val="bg2"/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12" name="平行四辺形 111"/>
            <p:cNvSpPr>
              <a:spLocks/>
            </p:cNvSpPr>
            <p:nvPr/>
          </p:nvSpPr>
          <p:spPr>
            <a:xfrm>
              <a:off x="5145570" y="3837299"/>
              <a:ext cx="648000" cy="144000"/>
            </a:xfrm>
            <a:prstGeom prst="parallelogram">
              <a:avLst>
                <a:gd name="adj" fmla="val 96399"/>
              </a:avLst>
            </a:prstGeom>
            <a:solidFill>
              <a:schemeClr val="bg1">
                <a:lumMod val="50000"/>
              </a:schemeClr>
            </a:solidFill>
            <a:ln>
              <a:solidFill>
                <a:schemeClr val="bg2"/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14" name="平行四辺形 113"/>
            <p:cNvSpPr>
              <a:spLocks/>
            </p:cNvSpPr>
            <p:nvPr/>
          </p:nvSpPr>
          <p:spPr>
            <a:xfrm>
              <a:off x="4085513" y="3837299"/>
              <a:ext cx="648000" cy="144000"/>
            </a:xfrm>
            <a:prstGeom prst="parallelogram">
              <a:avLst>
                <a:gd name="adj" fmla="val 96399"/>
              </a:avLst>
            </a:prstGeom>
            <a:solidFill>
              <a:schemeClr val="bg1">
                <a:lumMod val="50000"/>
              </a:schemeClr>
            </a:solidFill>
            <a:ln>
              <a:solidFill>
                <a:schemeClr val="bg2"/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16" name="平行四辺形 115"/>
            <p:cNvSpPr>
              <a:spLocks/>
            </p:cNvSpPr>
            <p:nvPr/>
          </p:nvSpPr>
          <p:spPr>
            <a:xfrm>
              <a:off x="5811822" y="3685446"/>
              <a:ext cx="648000" cy="144000"/>
            </a:xfrm>
            <a:prstGeom prst="parallelogram">
              <a:avLst>
                <a:gd name="adj" fmla="val 96399"/>
              </a:avLst>
            </a:prstGeom>
            <a:solidFill>
              <a:schemeClr val="bg1">
                <a:lumMod val="50000"/>
              </a:schemeClr>
            </a:solidFill>
            <a:ln>
              <a:solidFill>
                <a:schemeClr val="bg2"/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sp>
        <p:nvSpPr>
          <p:cNvPr id="6" name="正方形/長方形 5"/>
          <p:cNvSpPr/>
          <p:nvPr/>
        </p:nvSpPr>
        <p:spPr>
          <a:xfrm>
            <a:off x="318915" y="4221088"/>
            <a:ext cx="8501557" cy="234180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16" name="額縁 15"/>
          <p:cNvSpPr/>
          <p:nvPr/>
        </p:nvSpPr>
        <p:spPr>
          <a:xfrm>
            <a:off x="253344" y="3483546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答え</a:t>
            </a:r>
            <a:endParaRPr kumimoji="1" lang="ja-JP" altLang="en-US" sz="3200" dirty="0">
              <a:solidFill>
                <a:schemeClr val="tx1"/>
              </a:solidFill>
            </a:endParaRPr>
          </a:p>
        </p:txBody>
      </p:sp>
      <p:sp>
        <p:nvSpPr>
          <p:cNvPr id="13" name="額縁 12"/>
          <p:cNvSpPr/>
          <p:nvPr/>
        </p:nvSpPr>
        <p:spPr>
          <a:xfrm>
            <a:off x="253344" y="227788"/>
            <a:ext cx="1152128" cy="648072"/>
          </a:xfrm>
          <a:prstGeom prst="bevel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Ｑ９</a:t>
            </a:r>
            <a:endParaRPr kumimoji="1" lang="en-US" altLang="ja-JP" sz="3200" dirty="0" smtClean="0">
              <a:solidFill>
                <a:schemeClr val="tx1"/>
              </a:solidFill>
            </a:endParaRPr>
          </a:p>
        </p:txBody>
      </p:sp>
      <p:pic>
        <p:nvPicPr>
          <p:cNvPr id="28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7632616" y="272131"/>
            <a:ext cx="1200000" cy="900000"/>
          </a:xfrm>
          <a:prstGeom prst="rect">
            <a:avLst/>
          </a:prstGeom>
        </p:spPr>
      </p:pic>
      <p:sp>
        <p:nvSpPr>
          <p:cNvPr id="2" name="下矢印 1"/>
          <p:cNvSpPr/>
          <p:nvPr/>
        </p:nvSpPr>
        <p:spPr>
          <a:xfrm>
            <a:off x="4437181" y="121199"/>
            <a:ext cx="548536" cy="648072"/>
          </a:xfrm>
          <a:prstGeom prst="downArrow">
            <a:avLst/>
          </a:prstGeom>
          <a:solidFill>
            <a:srgbClr val="FFFF00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837240" y="4354318"/>
            <a:ext cx="3618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/>
              <a:t>A</a:t>
            </a:r>
            <a:endParaRPr kumimoji="1" lang="ja-JP" altLang="en-US" sz="2400" dirty="0"/>
          </a:p>
        </p:txBody>
      </p:sp>
      <p:sp>
        <p:nvSpPr>
          <p:cNvPr id="48" name="テキスト ボックス 47"/>
          <p:cNvSpPr txBox="1"/>
          <p:nvPr/>
        </p:nvSpPr>
        <p:spPr>
          <a:xfrm>
            <a:off x="3604681" y="4354318"/>
            <a:ext cx="3618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 smtClean="0"/>
              <a:t>B</a:t>
            </a:r>
          </a:p>
        </p:txBody>
      </p:sp>
      <p:sp>
        <p:nvSpPr>
          <p:cNvPr id="49" name="テキスト ボックス 48"/>
          <p:cNvSpPr txBox="1"/>
          <p:nvPr/>
        </p:nvSpPr>
        <p:spPr>
          <a:xfrm>
            <a:off x="6273208" y="4354318"/>
            <a:ext cx="3618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 smtClean="0"/>
              <a:t>C</a:t>
            </a:r>
          </a:p>
        </p:txBody>
      </p:sp>
      <p:sp>
        <p:nvSpPr>
          <p:cNvPr id="60" name="動作設定ボタン: 進む/次へ 59">
            <a:hlinkClick r:id="" action="ppaction://hlinkshowjump?jump=nextslide" highlightClick="1"/>
          </p:cNvPr>
          <p:cNvSpPr/>
          <p:nvPr/>
        </p:nvSpPr>
        <p:spPr>
          <a:xfrm>
            <a:off x="8366093" y="6607247"/>
            <a:ext cx="441830" cy="250328"/>
          </a:xfrm>
          <a:prstGeom prst="actionButtonForwardNext">
            <a:avLst/>
          </a:prstGeom>
          <a:solidFill>
            <a:srgbClr val="00B0F0"/>
          </a:solidFill>
          <a:ln w="1905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24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61" name="動作設定ボタン: 最初 60">
            <a:hlinkClick r:id="" action="ppaction://hlinkshowjump?jump=firstslide" highlightClick="1"/>
          </p:cNvPr>
          <p:cNvSpPr/>
          <p:nvPr/>
        </p:nvSpPr>
        <p:spPr>
          <a:xfrm>
            <a:off x="7345849" y="6607672"/>
            <a:ext cx="443569" cy="250328"/>
          </a:xfrm>
          <a:prstGeom prst="actionButtonBeginning">
            <a:avLst/>
          </a:prstGeom>
          <a:gradFill rotWithShape="1">
            <a:gsLst>
              <a:gs pos="0">
                <a:srgbClr val="FFC000">
                  <a:satMod val="103000"/>
                  <a:lumMod val="102000"/>
                  <a:tint val="94000"/>
                </a:srgbClr>
              </a:gs>
              <a:gs pos="50000">
                <a:srgbClr val="FFC000">
                  <a:satMod val="110000"/>
                  <a:lumMod val="100000"/>
                  <a:shade val="100000"/>
                </a:srgbClr>
              </a:gs>
              <a:gs pos="100000">
                <a:srgbClr val="FFC000">
                  <a:lumMod val="99000"/>
                  <a:satMod val="120000"/>
                  <a:shade val="78000"/>
                </a:srgbClr>
              </a:gs>
            </a:gsLst>
            <a:lin ang="5400000" scaled="0"/>
          </a:gradFill>
          <a:ln w="6350" cap="flat" cmpd="sng" algn="ctr">
            <a:solidFill>
              <a:schemeClr val="tx1"/>
            </a:solidFill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24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62" name="動作設定ボタン: 戻る/前へ 61">
            <a:hlinkClick r:id="" action="ppaction://hlinkshowjump?jump=previousslide" highlightClick="1"/>
          </p:cNvPr>
          <p:cNvSpPr/>
          <p:nvPr/>
        </p:nvSpPr>
        <p:spPr>
          <a:xfrm>
            <a:off x="7851473" y="6608025"/>
            <a:ext cx="443569" cy="249975"/>
          </a:xfrm>
          <a:prstGeom prst="actionButtonBackPrevious">
            <a:avLst/>
          </a:prstGeom>
          <a:solidFill>
            <a:srgbClr val="00B0F0"/>
          </a:solidFill>
          <a:ln w="1905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24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50" charset="-128"/>
              <a:cs typeface="+mn-cs"/>
            </a:endParaRPr>
          </a:p>
        </p:txBody>
      </p:sp>
      <p:grpSp>
        <p:nvGrpSpPr>
          <p:cNvPr id="15" name="グループ化 14"/>
          <p:cNvGrpSpPr/>
          <p:nvPr/>
        </p:nvGrpSpPr>
        <p:grpSpPr>
          <a:xfrm>
            <a:off x="3347864" y="1127070"/>
            <a:ext cx="2885431" cy="2153867"/>
            <a:chOff x="3347864" y="1127070"/>
            <a:chExt cx="2885431" cy="2153867"/>
          </a:xfrm>
        </p:grpSpPr>
        <p:grpSp>
          <p:nvGrpSpPr>
            <p:cNvPr id="3" name="グループ化 2"/>
            <p:cNvGrpSpPr/>
            <p:nvPr/>
          </p:nvGrpSpPr>
          <p:grpSpPr>
            <a:xfrm>
              <a:off x="3524098" y="2208998"/>
              <a:ext cx="2339659" cy="720000"/>
              <a:chOff x="5883078" y="2399796"/>
              <a:chExt cx="2339659" cy="720000"/>
            </a:xfrm>
          </p:grpSpPr>
          <p:sp>
            <p:nvSpPr>
              <p:cNvPr id="90" name="直方体 89"/>
              <p:cNvSpPr>
                <a:spLocks noChangeAspect="1"/>
              </p:cNvSpPr>
              <p:nvPr/>
            </p:nvSpPr>
            <p:spPr>
              <a:xfrm>
                <a:off x="5883078" y="2399796"/>
                <a:ext cx="719999" cy="720000"/>
              </a:xfrm>
              <a:prstGeom prst="cube">
                <a:avLst/>
              </a:prstGeom>
              <a:solidFill>
                <a:srgbClr val="66FFFF"/>
              </a:solidFill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dirty="0"/>
              </a:p>
            </p:txBody>
          </p:sp>
          <p:sp>
            <p:nvSpPr>
              <p:cNvPr id="92" name="直方体 91"/>
              <p:cNvSpPr>
                <a:spLocks noChangeAspect="1"/>
              </p:cNvSpPr>
              <p:nvPr/>
            </p:nvSpPr>
            <p:spPr>
              <a:xfrm>
                <a:off x="6421906" y="2399796"/>
                <a:ext cx="719999" cy="720000"/>
              </a:xfrm>
              <a:prstGeom prst="cube">
                <a:avLst/>
              </a:prstGeom>
              <a:solidFill>
                <a:srgbClr val="66FFFF"/>
              </a:solidFill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dirty="0"/>
              </a:p>
            </p:txBody>
          </p:sp>
          <p:sp>
            <p:nvSpPr>
              <p:cNvPr id="93" name="直方体 92"/>
              <p:cNvSpPr>
                <a:spLocks noChangeAspect="1"/>
              </p:cNvSpPr>
              <p:nvPr/>
            </p:nvSpPr>
            <p:spPr>
              <a:xfrm>
                <a:off x="6960734" y="2399796"/>
                <a:ext cx="719999" cy="720000"/>
              </a:xfrm>
              <a:prstGeom prst="cube">
                <a:avLst/>
              </a:prstGeom>
              <a:solidFill>
                <a:srgbClr val="66FFFF"/>
              </a:solidFill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dirty="0"/>
              </a:p>
            </p:txBody>
          </p:sp>
          <p:sp>
            <p:nvSpPr>
              <p:cNvPr id="95" name="直方体 94"/>
              <p:cNvSpPr>
                <a:spLocks noChangeAspect="1"/>
              </p:cNvSpPr>
              <p:nvPr/>
            </p:nvSpPr>
            <p:spPr>
              <a:xfrm>
                <a:off x="7502738" y="2399796"/>
                <a:ext cx="719999" cy="720000"/>
              </a:xfrm>
              <a:prstGeom prst="cube">
                <a:avLst/>
              </a:prstGeom>
              <a:solidFill>
                <a:srgbClr val="66FFFF"/>
              </a:solidFill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dirty="0"/>
              </a:p>
            </p:txBody>
          </p:sp>
        </p:grpSp>
        <p:grpSp>
          <p:nvGrpSpPr>
            <p:cNvPr id="117" name="グループ化 116"/>
            <p:cNvGrpSpPr/>
            <p:nvPr/>
          </p:nvGrpSpPr>
          <p:grpSpPr>
            <a:xfrm>
              <a:off x="3347864" y="2384968"/>
              <a:ext cx="2339659" cy="720000"/>
              <a:chOff x="5883078" y="2399796"/>
              <a:chExt cx="2339659" cy="720000"/>
            </a:xfrm>
          </p:grpSpPr>
          <p:sp>
            <p:nvSpPr>
              <p:cNvPr id="118" name="直方体 117"/>
              <p:cNvSpPr>
                <a:spLocks noChangeAspect="1"/>
              </p:cNvSpPr>
              <p:nvPr/>
            </p:nvSpPr>
            <p:spPr>
              <a:xfrm>
                <a:off x="5883078" y="2399796"/>
                <a:ext cx="719999" cy="720000"/>
              </a:xfrm>
              <a:prstGeom prst="cube">
                <a:avLst/>
              </a:prstGeom>
              <a:solidFill>
                <a:srgbClr val="66FFFF"/>
              </a:solidFill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dirty="0"/>
              </a:p>
            </p:txBody>
          </p:sp>
          <p:sp>
            <p:nvSpPr>
              <p:cNvPr id="119" name="直方体 118"/>
              <p:cNvSpPr>
                <a:spLocks noChangeAspect="1"/>
              </p:cNvSpPr>
              <p:nvPr/>
            </p:nvSpPr>
            <p:spPr>
              <a:xfrm>
                <a:off x="6421906" y="2399796"/>
                <a:ext cx="719999" cy="720000"/>
              </a:xfrm>
              <a:prstGeom prst="cube">
                <a:avLst/>
              </a:prstGeom>
              <a:solidFill>
                <a:srgbClr val="66FFFF"/>
              </a:solidFill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dirty="0"/>
              </a:p>
            </p:txBody>
          </p:sp>
          <p:sp>
            <p:nvSpPr>
              <p:cNvPr id="120" name="直方体 119"/>
              <p:cNvSpPr>
                <a:spLocks noChangeAspect="1"/>
              </p:cNvSpPr>
              <p:nvPr/>
            </p:nvSpPr>
            <p:spPr>
              <a:xfrm>
                <a:off x="6960734" y="2399796"/>
                <a:ext cx="719999" cy="720000"/>
              </a:xfrm>
              <a:prstGeom prst="cube">
                <a:avLst/>
              </a:prstGeom>
              <a:solidFill>
                <a:srgbClr val="66FFFF"/>
              </a:solidFill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dirty="0"/>
              </a:p>
            </p:txBody>
          </p:sp>
          <p:sp>
            <p:nvSpPr>
              <p:cNvPr id="121" name="直方体 120"/>
              <p:cNvSpPr>
                <a:spLocks noChangeAspect="1"/>
              </p:cNvSpPr>
              <p:nvPr/>
            </p:nvSpPr>
            <p:spPr>
              <a:xfrm>
                <a:off x="7502738" y="2399796"/>
                <a:ext cx="719999" cy="720000"/>
              </a:xfrm>
              <a:prstGeom prst="cube">
                <a:avLst/>
              </a:prstGeom>
              <a:solidFill>
                <a:srgbClr val="66FFFF"/>
              </a:solidFill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dirty="0"/>
              </a:p>
            </p:txBody>
          </p:sp>
        </p:grpSp>
        <p:grpSp>
          <p:nvGrpSpPr>
            <p:cNvPr id="122" name="グループ化 121"/>
            <p:cNvGrpSpPr/>
            <p:nvPr/>
          </p:nvGrpSpPr>
          <p:grpSpPr>
            <a:xfrm>
              <a:off x="3715242" y="2560937"/>
              <a:ext cx="1800831" cy="720000"/>
              <a:chOff x="6421906" y="2399796"/>
              <a:chExt cx="1800831" cy="720000"/>
            </a:xfrm>
          </p:grpSpPr>
          <p:sp>
            <p:nvSpPr>
              <p:cNvPr id="125" name="直方体 124"/>
              <p:cNvSpPr>
                <a:spLocks noChangeAspect="1"/>
              </p:cNvSpPr>
              <p:nvPr/>
            </p:nvSpPr>
            <p:spPr>
              <a:xfrm>
                <a:off x="6421906" y="2399796"/>
                <a:ext cx="719999" cy="720000"/>
              </a:xfrm>
              <a:prstGeom prst="cube">
                <a:avLst/>
              </a:prstGeom>
              <a:solidFill>
                <a:srgbClr val="66FFFF"/>
              </a:solidFill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dirty="0"/>
              </a:p>
            </p:txBody>
          </p:sp>
          <p:sp>
            <p:nvSpPr>
              <p:cNvPr id="130" name="直方体 129"/>
              <p:cNvSpPr>
                <a:spLocks noChangeAspect="1"/>
              </p:cNvSpPr>
              <p:nvPr/>
            </p:nvSpPr>
            <p:spPr>
              <a:xfrm>
                <a:off x="7502738" y="2399796"/>
                <a:ext cx="719999" cy="720000"/>
              </a:xfrm>
              <a:prstGeom prst="cube">
                <a:avLst/>
              </a:prstGeom>
              <a:solidFill>
                <a:srgbClr val="66FFFF"/>
              </a:solidFill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dirty="0"/>
              </a:p>
            </p:txBody>
          </p:sp>
        </p:grpSp>
        <p:grpSp>
          <p:nvGrpSpPr>
            <p:cNvPr id="135" name="グループ化 134"/>
            <p:cNvGrpSpPr/>
            <p:nvPr/>
          </p:nvGrpSpPr>
          <p:grpSpPr>
            <a:xfrm>
              <a:off x="3524098" y="1668034"/>
              <a:ext cx="1797655" cy="720000"/>
              <a:chOff x="5883078" y="2399796"/>
              <a:chExt cx="1797655" cy="720000"/>
            </a:xfrm>
          </p:grpSpPr>
          <p:sp>
            <p:nvSpPr>
              <p:cNvPr id="137" name="直方体 136"/>
              <p:cNvSpPr>
                <a:spLocks noChangeAspect="1"/>
              </p:cNvSpPr>
              <p:nvPr/>
            </p:nvSpPr>
            <p:spPr>
              <a:xfrm>
                <a:off x="5883078" y="2399796"/>
                <a:ext cx="719999" cy="720000"/>
              </a:xfrm>
              <a:prstGeom prst="cube">
                <a:avLst/>
              </a:prstGeom>
              <a:solidFill>
                <a:srgbClr val="66FFFF"/>
              </a:solidFill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dirty="0"/>
              </a:p>
            </p:txBody>
          </p:sp>
          <p:sp>
            <p:nvSpPr>
              <p:cNvPr id="138" name="直方体 137"/>
              <p:cNvSpPr>
                <a:spLocks noChangeAspect="1"/>
              </p:cNvSpPr>
              <p:nvPr/>
            </p:nvSpPr>
            <p:spPr>
              <a:xfrm>
                <a:off x="6421906" y="2399796"/>
                <a:ext cx="719999" cy="720000"/>
              </a:xfrm>
              <a:prstGeom prst="cube">
                <a:avLst/>
              </a:prstGeom>
              <a:solidFill>
                <a:srgbClr val="66FFFF"/>
              </a:solidFill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dirty="0"/>
              </a:p>
            </p:txBody>
          </p:sp>
          <p:sp>
            <p:nvSpPr>
              <p:cNvPr id="141" name="直方体 140"/>
              <p:cNvSpPr>
                <a:spLocks noChangeAspect="1"/>
              </p:cNvSpPr>
              <p:nvPr/>
            </p:nvSpPr>
            <p:spPr>
              <a:xfrm>
                <a:off x="6960734" y="2399796"/>
                <a:ext cx="719999" cy="720000"/>
              </a:xfrm>
              <a:prstGeom prst="cube">
                <a:avLst/>
              </a:prstGeom>
              <a:solidFill>
                <a:srgbClr val="66FFFF"/>
              </a:solidFill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dirty="0"/>
              </a:p>
            </p:txBody>
          </p:sp>
        </p:grpSp>
        <p:grpSp>
          <p:nvGrpSpPr>
            <p:cNvPr id="144" name="グループ化 143"/>
            <p:cNvGrpSpPr/>
            <p:nvPr/>
          </p:nvGrpSpPr>
          <p:grpSpPr>
            <a:xfrm>
              <a:off x="3886692" y="1844004"/>
              <a:ext cx="1800831" cy="720000"/>
              <a:chOff x="6421906" y="2399796"/>
              <a:chExt cx="1800831" cy="720000"/>
            </a:xfrm>
          </p:grpSpPr>
          <p:sp>
            <p:nvSpPr>
              <p:cNvPr id="154" name="直方体 153"/>
              <p:cNvSpPr>
                <a:spLocks noChangeAspect="1"/>
              </p:cNvSpPr>
              <p:nvPr/>
            </p:nvSpPr>
            <p:spPr>
              <a:xfrm>
                <a:off x="6421906" y="2399796"/>
                <a:ext cx="719999" cy="720000"/>
              </a:xfrm>
              <a:prstGeom prst="cube">
                <a:avLst/>
              </a:prstGeom>
              <a:solidFill>
                <a:srgbClr val="66FFFF"/>
              </a:solidFill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dirty="0"/>
              </a:p>
            </p:txBody>
          </p:sp>
          <p:sp>
            <p:nvSpPr>
              <p:cNvPr id="155" name="直方体 154"/>
              <p:cNvSpPr>
                <a:spLocks noChangeAspect="1"/>
              </p:cNvSpPr>
              <p:nvPr/>
            </p:nvSpPr>
            <p:spPr>
              <a:xfrm>
                <a:off x="6960734" y="2399796"/>
                <a:ext cx="719999" cy="720000"/>
              </a:xfrm>
              <a:prstGeom prst="cube">
                <a:avLst/>
              </a:prstGeom>
              <a:solidFill>
                <a:srgbClr val="66FFFF"/>
              </a:solidFill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dirty="0"/>
              </a:p>
            </p:txBody>
          </p:sp>
          <p:sp>
            <p:nvSpPr>
              <p:cNvPr id="156" name="直方体 155"/>
              <p:cNvSpPr>
                <a:spLocks noChangeAspect="1"/>
              </p:cNvSpPr>
              <p:nvPr/>
            </p:nvSpPr>
            <p:spPr>
              <a:xfrm>
                <a:off x="7502738" y="2399796"/>
                <a:ext cx="719999" cy="720000"/>
              </a:xfrm>
              <a:prstGeom prst="cube">
                <a:avLst/>
              </a:prstGeom>
              <a:solidFill>
                <a:srgbClr val="66FFFF"/>
              </a:solidFill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dirty="0"/>
              </a:p>
            </p:txBody>
          </p:sp>
        </p:grpSp>
        <p:grpSp>
          <p:nvGrpSpPr>
            <p:cNvPr id="157" name="グループ化 156"/>
            <p:cNvGrpSpPr/>
            <p:nvPr/>
          </p:nvGrpSpPr>
          <p:grpSpPr>
            <a:xfrm>
              <a:off x="3715242" y="2019973"/>
              <a:ext cx="1800831" cy="720000"/>
              <a:chOff x="6421906" y="2399796"/>
              <a:chExt cx="1800831" cy="720000"/>
            </a:xfrm>
          </p:grpSpPr>
          <p:sp>
            <p:nvSpPr>
              <p:cNvPr id="159" name="直方体 158"/>
              <p:cNvSpPr>
                <a:spLocks noChangeAspect="1"/>
              </p:cNvSpPr>
              <p:nvPr/>
            </p:nvSpPr>
            <p:spPr>
              <a:xfrm>
                <a:off x="6421906" y="2399796"/>
                <a:ext cx="719999" cy="720000"/>
              </a:xfrm>
              <a:prstGeom prst="cube">
                <a:avLst/>
              </a:prstGeom>
              <a:solidFill>
                <a:srgbClr val="66FFFF"/>
              </a:solidFill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dirty="0"/>
              </a:p>
            </p:txBody>
          </p:sp>
          <p:sp>
            <p:nvSpPr>
              <p:cNvPr id="161" name="直方体 160"/>
              <p:cNvSpPr>
                <a:spLocks noChangeAspect="1"/>
              </p:cNvSpPr>
              <p:nvPr/>
            </p:nvSpPr>
            <p:spPr>
              <a:xfrm>
                <a:off x="7502738" y="2399796"/>
                <a:ext cx="719999" cy="720000"/>
              </a:xfrm>
              <a:prstGeom prst="cube">
                <a:avLst/>
              </a:prstGeom>
              <a:solidFill>
                <a:srgbClr val="66FFFF"/>
              </a:solidFill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dirty="0"/>
              </a:p>
            </p:txBody>
          </p:sp>
        </p:grpSp>
        <p:sp>
          <p:nvSpPr>
            <p:cNvPr id="164" name="直方体 163"/>
            <p:cNvSpPr>
              <a:spLocks noChangeAspect="1"/>
            </p:cNvSpPr>
            <p:nvPr/>
          </p:nvSpPr>
          <p:spPr>
            <a:xfrm>
              <a:off x="4062926" y="1127070"/>
              <a:ext cx="719999" cy="720000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71" name="直方体 170"/>
            <p:cNvSpPr>
              <a:spLocks noChangeAspect="1"/>
            </p:cNvSpPr>
            <p:nvPr/>
          </p:nvSpPr>
          <p:spPr>
            <a:xfrm>
              <a:off x="4967524" y="1303040"/>
              <a:ext cx="719999" cy="720000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02" name="直方体 101"/>
            <p:cNvSpPr>
              <a:spLocks noChangeAspect="1"/>
            </p:cNvSpPr>
            <p:nvPr/>
          </p:nvSpPr>
          <p:spPr>
            <a:xfrm>
              <a:off x="5513296" y="2382056"/>
              <a:ext cx="719999" cy="720000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grpSp>
        <p:nvGrpSpPr>
          <p:cNvPr id="10" name="グループ化 9"/>
          <p:cNvGrpSpPr/>
          <p:nvPr/>
        </p:nvGrpSpPr>
        <p:grpSpPr>
          <a:xfrm>
            <a:off x="3572410" y="4867865"/>
            <a:ext cx="2249009" cy="1357842"/>
            <a:chOff x="3572410" y="4867865"/>
            <a:chExt cx="2249009" cy="1357842"/>
          </a:xfrm>
        </p:grpSpPr>
        <p:sp>
          <p:nvSpPr>
            <p:cNvPr id="177" name="正方形/長方形 176"/>
            <p:cNvSpPr/>
            <p:nvPr/>
          </p:nvSpPr>
          <p:spPr>
            <a:xfrm>
              <a:off x="4472071" y="4867865"/>
              <a:ext cx="453227" cy="453228"/>
            </a:xfrm>
            <a:prstGeom prst="rect">
              <a:avLst/>
            </a:prstGeom>
            <a:solidFill>
              <a:srgbClr val="66FFFF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79" name="正方形/長方形 178"/>
            <p:cNvSpPr/>
            <p:nvPr/>
          </p:nvSpPr>
          <p:spPr>
            <a:xfrm rot="16200000">
              <a:off x="4024960" y="5319250"/>
              <a:ext cx="453228" cy="453231"/>
            </a:xfrm>
            <a:prstGeom prst="rect">
              <a:avLst/>
            </a:prstGeom>
            <a:solidFill>
              <a:srgbClr val="66FFFF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80" name="正方形/長方形 179"/>
            <p:cNvSpPr/>
            <p:nvPr/>
          </p:nvSpPr>
          <p:spPr>
            <a:xfrm rot="16200000">
              <a:off x="4024958" y="4867865"/>
              <a:ext cx="453227" cy="453228"/>
            </a:xfrm>
            <a:prstGeom prst="rect">
              <a:avLst/>
            </a:prstGeom>
            <a:solidFill>
              <a:srgbClr val="66FFFF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81" name="正方形/長方形 180"/>
            <p:cNvSpPr/>
            <p:nvPr/>
          </p:nvSpPr>
          <p:spPr>
            <a:xfrm rot="16200000">
              <a:off x="4472072" y="5319251"/>
              <a:ext cx="453227" cy="453228"/>
            </a:xfrm>
            <a:prstGeom prst="rect">
              <a:avLst/>
            </a:prstGeom>
            <a:solidFill>
              <a:srgbClr val="66FFFF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82" name="正方形/長方形 181"/>
            <p:cNvSpPr/>
            <p:nvPr/>
          </p:nvSpPr>
          <p:spPr>
            <a:xfrm>
              <a:off x="4911217" y="5772479"/>
              <a:ext cx="453227" cy="453228"/>
            </a:xfrm>
            <a:prstGeom prst="rect">
              <a:avLst/>
            </a:prstGeom>
            <a:solidFill>
              <a:srgbClr val="66FFFF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83" name="正方形/長方形 182"/>
            <p:cNvSpPr/>
            <p:nvPr/>
          </p:nvSpPr>
          <p:spPr>
            <a:xfrm>
              <a:off x="3572410" y="4867865"/>
              <a:ext cx="453227" cy="453228"/>
            </a:xfrm>
            <a:prstGeom prst="rect">
              <a:avLst/>
            </a:prstGeom>
            <a:solidFill>
              <a:srgbClr val="66FFFF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84" name="正方形/長方形 183"/>
            <p:cNvSpPr/>
            <p:nvPr/>
          </p:nvSpPr>
          <p:spPr>
            <a:xfrm>
              <a:off x="4918505" y="4867865"/>
              <a:ext cx="453227" cy="453228"/>
            </a:xfrm>
            <a:prstGeom prst="rect">
              <a:avLst/>
            </a:prstGeom>
            <a:solidFill>
              <a:srgbClr val="66FFFF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85" name="正方形/長方形 184"/>
            <p:cNvSpPr/>
            <p:nvPr/>
          </p:nvSpPr>
          <p:spPr>
            <a:xfrm>
              <a:off x="4918505" y="5319251"/>
              <a:ext cx="453227" cy="453228"/>
            </a:xfrm>
            <a:prstGeom prst="rect">
              <a:avLst/>
            </a:prstGeom>
            <a:solidFill>
              <a:srgbClr val="66FFFF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86" name="正方形/長方形 185"/>
            <p:cNvSpPr/>
            <p:nvPr/>
          </p:nvSpPr>
          <p:spPr>
            <a:xfrm>
              <a:off x="4025652" y="5772479"/>
              <a:ext cx="453227" cy="453228"/>
            </a:xfrm>
            <a:prstGeom prst="rect">
              <a:avLst/>
            </a:prstGeom>
            <a:solidFill>
              <a:srgbClr val="66FFFF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98" name="正方形/長方形 197"/>
            <p:cNvSpPr/>
            <p:nvPr/>
          </p:nvSpPr>
          <p:spPr>
            <a:xfrm>
              <a:off x="5368192" y="5319251"/>
              <a:ext cx="453227" cy="453228"/>
            </a:xfrm>
            <a:prstGeom prst="rect">
              <a:avLst/>
            </a:prstGeom>
            <a:solidFill>
              <a:srgbClr val="66FFFF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</p:grpSp>
      <p:grpSp>
        <p:nvGrpSpPr>
          <p:cNvPr id="12" name="グループ化 11"/>
          <p:cNvGrpSpPr/>
          <p:nvPr/>
        </p:nvGrpSpPr>
        <p:grpSpPr>
          <a:xfrm>
            <a:off x="6304242" y="4867865"/>
            <a:ext cx="2260515" cy="1359684"/>
            <a:chOff x="6304242" y="4867865"/>
            <a:chExt cx="2260515" cy="1359684"/>
          </a:xfrm>
        </p:grpSpPr>
        <p:sp>
          <p:nvSpPr>
            <p:cNvPr id="188" name="正方形/長方形 187"/>
            <p:cNvSpPr/>
            <p:nvPr/>
          </p:nvSpPr>
          <p:spPr>
            <a:xfrm>
              <a:off x="7204581" y="4867865"/>
              <a:ext cx="453227" cy="453228"/>
            </a:xfrm>
            <a:prstGeom prst="rect">
              <a:avLst/>
            </a:prstGeom>
            <a:solidFill>
              <a:srgbClr val="66FFFF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89" name="正方形/長方形 188"/>
            <p:cNvSpPr/>
            <p:nvPr/>
          </p:nvSpPr>
          <p:spPr>
            <a:xfrm rot="16200000">
              <a:off x="6304242" y="5321169"/>
              <a:ext cx="453228" cy="453228"/>
            </a:xfrm>
            <a:prstGeom prst="rect">
              <a:avLst/>
            </a:prstGeom>
            <a:solidFill>
              <a:srgbClr val="66FFFF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190" name="正方形/長方形 189"/>
            <p:cNvSpPr/>
            <p:nvPr/>
          </p:nvSpPr>
          <p:spPr>
            <a:xfrm rot="16200000">
              <a:off x="6757470" y="5322049"/>
              <a:ext cx="453228" cy="453231"/>
            </a:xfrm>
            <a:prstGeom prst="rect">
              <a:avLst/>
            </a:prstGeom>
            <a:solidFill>
              <a:srgbClr val="66FFFF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91" name="正方形/長方形 190"/>
            <p:cNvSpPr/>
            <p:nvPr/>
          </p:nvSpPr>
          <p:spPr>
            <a:xfrm rot="16200000">
              <a:off x="6757468" y="4867865"/>
              <a:ext cx="453227" cy="453228"/>
            </a:xfrm>
            <a:prstGeom prst="rect">
              <a:avLst/>
            </a:prstGeom>
            <a:solidFill>
              <a:srgbClr val="66FFFF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92" name="正方形/長方形 191"/>
            <p:cNvSpPr/>
            <p:nvPr/>
          </p:nvSpPr>
          <p:spPr>
            <a:xfrm rot="16200000">
              <a:off x="7204582" y="5321093"/>
              <a:ext cx="453227" cy="453228"/>
            </a:xfrm>
            <a:prstGeom prst="rect">
              <a:avLst/>
            </a:prstGeom>
            <a:solidFill>
              <a:srgbClr val="66FFFF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93" name="正方形/長方形 192"/>
            <p:cNvSpPr/>
            <p:nvPr/>
          </p:nvSpPr>
          <p:spPr>
            <a:xfrm>
              <a:off x="7651015" y="5774321"/>
              <a:ext cx="453227" cy="453228"/>
            </a:xfrm>
            <a:prstGeom prst="rect">
              <a:avLst/>
            </a:prstGeom>
            <a:solidFill>
              <a:srgbClr val="66FFFF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94" name="正方形/長方形 193"/>
            <p:cNvSpPr/>
            <p:nvPr/>
          </p:nvSpPr>
          <p:spPr>
            <a:xfrm>
              <a:off x="6304920" y="4867865"/>
              <a:ext cx="453227" cy="453228"/>
            </a:xfrm>
            <a:prstGeom prst="rect">
              <a:avLst/>
            </a:prstGeom>
            <a:solidFill>
              <a:srgbClr val="66FFFF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95" name="正方形/長方形 194"/>
            <p:cNvSpPr/>
            <p:nvPr/>
          </p:nvSpPr>
          <p:spPr>
            <a:xfrm>
              <a:off x="7651015" y="4867865"/>
              <a:ext cx="453227" cy="453228"/>
            </a:xfrm>
            <a:prstGeom prst="rect">
              <a:avLst/>
            </a:prstGeom>
            <a:solidFill>
              <a:srgbClr val="66FFFF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96" name="正方形/長方形 195"/>
            <p:cNvSpPr/>
            <p:nvPr/>
          </p:nvSpPr>
          <p:spPr>
            <a:xfrm>
              <a:off x="7651015" y="5321661"/>
              <a:ext cx="453227" cy="453228"/>
            </a:xfrm>
            <a:prstGeom prst="rect">
              <a:avLst/>
            </a:prstGeom>
            <a:solidFill>
              <a:srgbClr val="66FFFF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97" name="正方形/長方形 196"/>
            <p:cNvSpPr/>
            <p:nvPr/>
          </p:nvSpPr>
          <p:spPr>
            <a:xfrm>
              <a:off x="6759881" y="5774321"/>
              <a:ext cx="450000" cy="453228"/>
            </a:xfrm>
            <a:prstGeom prst="rect">
              <a:avLst/>
            </a:prstGeom>
            <a:solidFill>
              <a:srgbClr val="66FFFF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99" name="正方形/長方形 198"/>
            <p:cNvSpPr/>
            <p:nvPr/>
          </p:nvSpPr>
          <p:spPr>
            <a:xfrm>
              <a:off x="8111530" y="5318429"/>
              <a:ext cx="453227" cy="453228"/>
            </a:xfrm>
            <a:prstGeom prst="rect">
              <a:avLst/>
            </a:prstGeom>
            <a:solidFill>
              <a:srgbClr val="66FFFF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</p:grpSp>
      <p:grpSp>
        <p:nvGrpSpPr>
          <p:cNvPr id="11" name="グループ化 10"/>
          <p:cNvGrpSpPr/>
          <p:nvPr/>
        </p:nvGrpSpPr>
        <p:grpSpPr>
          <a:xfrm>
            <a:off x="666455" y="4838493"/>
            <a:ext cx="2245937" cy="1359684"/>
            <a:chOff x="666455" y="4838493"/>
            <a:chExt cx="2245937" cy="1359684"/>
          </a:xfrm>
        </p:grpSpPr>
        <p:sp>
          <p:nvSpPr>
            <p:cNvPr id="123" name="正方形/長方形 122"/>
            <p:cNvSpPr/>
            <p:nvPr/>
          </p:nvSpPr>
          <p:spPr>
            <a:xfrm>
              <a:off x="1566794" y="4838493"/>
              <a:ext cx="453227" cy="453228"/>
            </a:xfrm>
            <a:prstGeom prst="rect">
              <a:avLst/>
            </a:prstGeom>
            <a:solidFill>
              <a:srgbClr val="66FFFF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33" name="正方形/長方形 132"/>
            <p:cNvSpPr/>
            <p:nvPr/>
          </p:nvSpPr>
          <p:spPr>
            <a:xfrm rot="16200000">
              <a:off x="666455" y="5291721"/>
              <a:ext cx="453228" cy="453228"/>
            </a:xfrm>
            <a:prstGeom prst="rect">
              <a:avLst/>
            </a:prstGeom>
            <a:solidFill>
              <a:srgbClr val="66FFFF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134" name="正方形/長方形 133"/>
            <p:cNvSpPr/>
            <p:nvPr/>
          </p:nvSpPr>
          <p:spPr>
            <a:xfrm rot="16200000">
              <a:off x="1119683" y="5291720"/>
              <a:ext cx="453228" cy="453231"/>
            </a:xfrm>
            <a:prstGeom prst="rect">
              <a:avLst/>
            </a:prstGeom>
            <a:solidFill>
              <a:srgbClr val="66FFFF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31" name="正方形/長方形 130"/>
            <p:cNvSpPr/>
            <p:nvPr/>
          </p:nvSpPr>
          <p:spPr>
            <a:xfrm rot="16200000">
              <a:off x="1119681" y="4838493"/>
              <a:ext cx="453227" cy="453228"/>
            </a:xfrm>
            <a:prstGeom prst="rect">
              <a:avLst/>
            </a:prstGeom>
            <a:solidFill>
              <a:srgbClr val="66FFFF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32" name="正方形/長方形 131"/>
            <p:cNvSpPr/>
            <p:nvPr/>
          </p:nvSpPr>
          <p:spPr>
            <a:xfrm rot="16200000">
              <a:off x="1566795" y="5291721"/>
              <a:ext cx="453227" cy="453228"/>
            </a:xfrm>
            <a:prstGeom prst="rect">
              <a:avLst/>
            </a:prstGeom>
            <a:solidFill>
              <a:srgbClr val="66FFFF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29" name="正方形/長方形 128"/>
            <p:cNvSpPr/>
            <p:nvPr/>
          </p:nvSpPr>
          <p:spPr>
            <a:xfrm>
              <a:off x="2005940" y="5744949"/>
              <a:ext cx="453227" cy="453228"/>
            </a:xfrm>
            <a:prstGeom prst="rect">
              <a:avLst/>
            </a:prstGeom>
            <a:solidFill>
              <a:srgbClr val="66FFFF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26" name="正方形/長方形 125"/>
            <p:cNvSpPr/>
            <p:nvPr/>
          </p:nvSpPr>
          <p:spPr>
            <a:xfrm>
              <a:off x="667133" y="4838493"/>
              <a:ext cx="453227" cy="453228"/>
            </a:xfrm>
            <a:prstGeom prst="rect">
              <a:avLst/>
            </a:prstGeom>
            <a:solidFill>
              <a:srgbClr val="66FFFF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27" name="正方形/長方形 126"/>
            <p:cNvSpPr/>
            <p:nvPr/>
          </p:nvSpPr>
          <p:spPr>
            <a:xfrm>
              <a:off x="2013228" y="4838493"/>
              <a:ext cx="453227" cy="453228"/>
            </a:xfrm>
            <a:prstGeom prst="rect">
              <a:avLst/>
            </a:prstGeom>
            <a:solidFill>
              <a:srgbClr val="66FFFF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50" name="正方形/長方形 149"/>
            <p:cNvSpPr/>
            <p:nvPr/>
          </p:nvSpPr>
          <p:spPr>
            <a:xfrm>
              <a:off x="2013228" y="5291721"/>
              <a:ext cx="453227" cy="453228"/>
            </a:xfrm>
            <a:prstGeom prst="rect">
              <a:avLst/>
            </a:prstGeom>
            <a:solidFill>
              <a:srgbClr val="66FFFF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51" name="正方形/長方形 150"/>
            <p:cNvSpPr/>
            <p:nvPr/>
          </p:nvSpPr>
          <p:spPr>
            <a:xfrm>
              <a:off x="1107675" y="5743107"/>
              <a:ext cx="453227" cy="453228"/>
            </a:xfrm>
            <a:prstGeom prst="rect">
              <a:avLst/>
            </a:prstGeom>
            <a:solidFill>
              <a:srgbClr val="66FFFF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00" name="正方形/長方形 199"/>
            <p:cNvSpPr/>
            <p:nvPr/>
          </p:nvSpPr>
          <p:spPr>
            <a:xfrm>
              <a:off x="2459165" y="5291721"/>
              <a:ext cx="453227" cy="453228"/>
            </a:xfrm>
            <a:prstGeom prst="rect">
              <a:avLst/>
            </a:prstGeom>
            <a:solidFill>
              <a:srgbClr val="66FFFF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01" name="正方形/長方形 200"/>
            <p:cNvSpPr/>
            <p:nvPr/>
          </p:nvSpPr>
          <p:spPr>
            <a:xfrm>
              <a:off x="2459165" y="4838493"/>
              <a:ext cx="453227" cy="453228"/>
            </a:xfrm>
            <a:prstGeom prst="rect">
              <a:avLst/>
            </a:prstGeom>
            <a:solidFill>
              <a:srgbClr val="66FFFF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</p:grpSp>
      <p:sp>
        <p:nvSpPr>
          <p:cNvPr id="51" name="円/楕円 50"/>
          <p:cNvSpPr/>
          <p:nvPr/>
        </p:nvSpPr>
        <p:spPr>
          <a:xfrm>
            <a:off x="6679566" y="4790263"/>
            <a:ext cx="1440000" cy="1440000"/>
          </a:xfrm>
          <a:prstGeom prst="ellipse">
            <a:avLst/>
          </a:prstGeom>
          <a:noFill/>
          <a:ln w="1016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sz="2400" dirty="0" smtClean="0">
              <a:solidFill>
                <a:sysClr val="windowText" lastClr="000000"/>
              </a:solidFill>
            </a:endParaRPr>
          </a:p>
        </p:txBody>
      </p:sp>
      <p:sp>
        <p:nvSpPr>
          <p:cNvPr id="68" name="×"/>
          <p:cNvSpPr txBox="1">
            <a:spLocks noChangeArrowheads="1"/>
          </p:cNvSpPr>
          <p:nvPr/>
        </p:nvSpPr>
        <p:spPr bwMode="auto">
          <a:xfrm>
            <a:off x="980879" y="4476354"/>
            <a:ext cx="1526059" cy="18312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anchor="ctr" anchorCtr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ja-JP" sz="11900" dirty="0" smtClean="0">
                <a:solidFill>
                  <a:srgbClr val="FF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×</a:t>
            </a:r>
            <a:endParaRPr lang="en-US" altLang="ja-JP" sz="11900" dirty="0">
              <a:solidFill>
                <a:srgbClr val="FF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52" name="×"/>
          <p:cNvSpPr txBox="1">
            <a:spLocks noChangeArrowheads="1"/>
          </p:cNvSpPr>
          <p:nvPr/>
        </p:nvSpPr>
        <p:spPr bwMode="auto">
          <a:xfrm>
            <a:off x="3922625" y="4492827"/>
            <a:ext cx="1526059" cy="18312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anchor="ctr" anchorCtr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ja-JP" sz="11900" dirty="0" smtClean="0">
                <a:solidFill>
                  <a:srgbClr val="FF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×</a:t>
            </a:r>
            <a:endParaRPr lang="en-US" altLang="ja-JP" sz="11900" dirty="0">
              <a:solidFill>
                <a:srgbClr val="FF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217049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2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7" fill="hold" display="0">
                  <p:stCondLst>
                    <p:cond delay="indefinite"/>
                  </p:stCondLst>
                </p:cTn>
                <p:tgtEl>
                  <p:spTgt spid="28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クイズ正解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1.11111E-6 L -2.77778E-7 0.11736 " pathEditMode="relative" rAng="0" ptsTypes="AA">
                                      <p:cBhvr>
                                        <p:cTn id="19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585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クイズ不正解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クイズ不正解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</p:childTnLst>
        </p:cTn>
      </p:par>
    </p:tnLst>
    <p:bldLst>
      <p:bldP spid="51" grpId="0" animBg="1"/>
      <p:bldP spid="68" grpId="0"/>
      <p:bldP spid="5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/>
          <p:cNvSpPr/>
          <p:nvPr/>
        </p:nvSpPr>
        <p:spPr>
          <a:xfrm>
            <a:off x="318915" y="4221088"/>
            <a:ext cx="8501557" cy="234180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16" name="額縁 15"/>
          <p:cNvSpPr/>
          <p:nvPr/>
        </p:nvSpPr>
        <p:spPr>
          <a:xfrm>
            <a:off x="253344" y="3483546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答え</a:t>
            </a:r>
            <a:endParaRPr kumimoji="1" lang="ja-JP" altLang="en-US" sz="3200" dirty="0">
              <a:solidFill>
                <a:schemeClr val="tx1"/>
              </a:solidFill>
            </a:endParaRPr>
          </a:p>
        </p:txBody>
      </p:sp>
      <p:sp>
        <p:nvSpPr>
          <p:cNvPr id="13" name="額縁 12"/>
          <p:cNvSpPr/>
          <p:nvPr/>
        </p:nvSpPr>
        <p:spPr>
          <a:xfrm>
            <a:off x="253344" y="227788"/>
            <a:ext cx="1152128" cy="648072"/>
          </a:xfrm>
          <a:prstGeom prst="bevel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Ｑ</a:t>
            </a:r>
            <a:r>
              <a:rPr kumimoji="1" lang="en-US" altLang="ja-JP" sz="3200" dirty="0" smtClean="0">
                <a:solidFill>
                  <a:schemeClr val="tx1"/>
                </a:solidFill>
              </a:rPr>
              <a:t>10</a:t>
            </a:r>
          </a:p>
        </p:txBody>
      </p:sp>
      <p:pic>
        <p:nvPicPr>
          <p:cNvPr id="28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7632616" y="272131"/>
            <a:ext cx="1200000" cy="900000"/>
          </a:xfrm>
          <a:prstGeom prst="rect">
            <a:avLst/>
          </a:prstGeom>
        </p:spPr>
      </p:pic>
      <p:sp>
        <p:nvSpPr>
          <p:cNvPr id="2" name="下矢印 1"/>
          <p:cNvSpPr/>
          <p:nvPr/>
        </p:nvSpPr>
        <p:spPr>
          <a:xfrm>
            <a:off x="4437181" y="121199"/>
            <a:ext cx="548536" cy="648072"/>
          </a:xfrm>
          <a:prstGeom prst="downArrow">
            <a:avLst/>
          </a:prstGeom>
          <a:solidFill>
            <a:srgbClr val="FFFF00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837240" y="4354318"/>
            <a:ext cx="3618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/>
              <a:t>A</a:t>
            </a:r>
            <a:endParaRPr kumimoji="1" lang="ja-JP" altLang="en-US" sz="2400" dirty="0"/>
          </a:p>
        </p:txBody>
      </p:sp>
      <p:sp>
        <p:nvSpPr>
          <p:cNvPr id="48" name="テキスト ボックス 47"/>
          <p:cNvSpPr txBox="1"/>
          <p:nvPr/>
        </p:nvSpPr>
        <p:spPr>
          <a:xfrm>
            <a:off x="3604681" y="4354318"/>
            <a:ext cx="3618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 smtClean="0"/>
              <a:t>B</a:t>
            </a:r>
          </a:p>
        </p:txBody>
      </p:sp>
      <p:sp>
        <p:nvSpPr>
          <p:cNvPr id="49" name="テキスト ボックス 48"/>
          <p:cNvSpPr txBox="1"/>
          <p:nvPr/>
        </p:nvSpPr>
        <p:spPr>
          <a:xfrm>
            <a:off x="6273208" y="4354318"/>
            <a:ext cx="3618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 smtClean="0"/>
              <a:t>C</a:t>
            </a:r>
          </a:p>
        </p:txBody>
      </p:sp>
      <p:sp>
        <p:nvSpPr>
          <p:cNvPr id="60" name="動作設定ボタン: 進む/次へ 59">
            <a:hlinkClick r:id="" action="ppaction://hlinkshowjump?jump=nextslide" highlightClick="1"/>
          </p:cNvPr>
          <p:cNvSpPr/>
          <p:nvPr/>
        </p:nvSpPr>
        <p:spPr>
          <a:xfrm>
            <a:off x="8366093" y="6607247"/>
            <a:ext cx="441830" cy="250328"/>
          </a:xfrm>
          <a:prstGeom prst="actionButtonForwardNext">
            <a:avLst/>
          </a:prstGeom>
          <a:solidFill>
            <a:srgbClr val="00B0F0"/>
          </a:solidFill>
          <a:ln w="1905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24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61" name="動作設定ボタン: 最初 60">
            <a:hlinkClick r:id="" action="ppaction://hlinkshowjump?jump=firstslide" highlightClick="1"/>
          </p:cNvPr>
          <p:cNvSpPr/>
          <p:nvPr/>
        </p:nvSpPr>
        <p:spPr>
          <a:xfrm>
            <a:off x="7345849" y="6607672"/>
            <a:ext cx="443569" cy="250328"/>
          </a:xfrm>
          <a:prstGeom prst="actionButtonBeginning">
            <a:avLst/>
          </a:prstGeom>
          <a:gradFill rotWithShape="1">
            <a:gsLst>
              <a:gs pos="0">
                <a:srgbClr val="FFC000">
                  <a:satMod val="103000"/>
                  <a:lumMod val="102000"/>
                  <a:tint val="94000"/>
                </a:srgbClr>
              </a:gs>
              <a:gs pos="50000">
                <a:srgbClr val="FFC000">
                  <a:satMod val="110000"/>
                  <a:lumMod val="100000"/>
                  <a:shade val="100000"/>
                </a:srgbClr>
              </a:gs>
              <a:gs pos="100000">
                <a:srgbClr val="FFC000">
                  <a:lumMod val="99000"/>
                  <a:satMod val="120000"/>
                  <a:shade val="78000"/>
                </a:srgbClr>
              </a:gs>
            </a:gsLst>
            <a:lin ang="5400000" scaled="0"/>
          </a:gradFill>
          <a:ln w="6350" cap="flat" cmpd="sng" algn="ctr">
            <a:solidFill>
              <a:schemeClr val="tx1"/>
            </a:solidFill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24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62" name="動作設定ボタン: 戻る/前へ 61">
            <a:hlinkClick r:id="" action="ppaction://hlinkshowjump?jump=previousslide" highlightClick="1"/>
          </p:cNvPr>
          <p:cNvSpPr/>
          <p:nvPr/>
        </p:nvSpPr>
        <p:spPr>
          <a:xfrm>
            <a:off x="7851473" y="6608025"/>
            <a:ext cx="443569" cy="249975"/>
          </a:xfrm>
          <a:prstGeom prst="actionButtonBackPrevious">
            <a:avLst/>
          </a:prstGeom>
          <a:solidFill>
            <a:srgbClr val="00B0F0"/>
          </a:solidFill>
          <a:ln w="1905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24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50" charset="-128"/>
              <a:cs typeface="+mn-cs"/>
            </a:endParaRPr>
          </a:p>
        </p:txBody>
      </p:sp>
      <p:grpSp>
        <p:nvGrpSpPr>
          <p:cNvPr id="9" name="グループ化 8"/>
          <p:cNvGrpSpPr/>
          <p:nvPr/>
        </p:nvGrpSpPr>
        <p:grpSpPr>
          <a:xfrm>
            <a:off x="666454" y="4838485"/>
            <a:ext cx="2678936" cy="1621089"/>
            <a:chOff x="666454" y="4838485"/>
            <a:chExt cx="2678936" cy="1621089"/>
          </a:xfrm>
        </p:grpSpPr>
        <p:grpSp>
          <p:nvGrpSpPr>
            <p:cNvPr id="18" name="グループ化 17"/>
            <p:cNvGrpSpPr/>
            <p:nvPr/>
          </p:nvGrpSpPr>
          <p:grpSpPr>
            <a:xfrm>
              <a:off x="666454" y="4838485"/>
              <a:ext cx="2144620" cy="1621089"/>
              <a:chOff x="666454" y="4838485"/>
              <a:chExt cx="2144620" cy="1621089"/>
            </a:xfrm>
          </p:grpSpPr>
          <p:sp>
            <p:nvSpPr>
              <p:cNvPr id="123" name="正方形/長方形 122"/>
              <p:cNvSpPr/>
              <p:nvPr/>
            </p:nvSpPr>
            <p:spPr>
              <a:xfrm>
                <a:off x="1739168" y="4838485"/>
                <a:ext cx="540000" cy="540001"/>
              </a:xfrm>
              <a:prstGeom prst="rect">
                <a:avLst/>
              </a:prstGeom>
              <a:solidFill>
                <a:srgbClr val="66FFFF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kumimoji="1" lang="ja-JP" altLang="en-US" dirty="0"/>
              </a:p>
            </p:txBody>
          </p:sp>
          <p:sp>
            <p:nvSpPr>
              <p:cNvPr id="133" name="正方形/長方形 132"/>
              <p:cNvSpPr/>
              <p:nvPr/>
            </p:nvSpPr>
            <p:spPr>
              <a:xfrm rot="16200000">
                <a:off x="666454" y="5378577"/>
                <a:ext cx="540001" cy="540001"/>
              </a:xfrm>
              <a:prstGeom prst="rect">
                <a:avLst/>
              </a:prstGeom>
              <a:solidFill>
                <a:srgbClr val="66FFFF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34" name="正方形/長方形 133"/>
              <p:cNvSpPr/>
              <p:nvPr/>
            </p:nvSpPr>
            <p:spPr>
              <a:xfrm rot="16200000">
                <a:off x="1206455" y="5379626"/>
                <a:ext cx="540001" cy="540004"/>
              </a:xfrm>
              <a:prstGeom prst="rect">
                <a:avLst/>
              </a:prstGeom>
              <a:solidFill>
                <a:srgbClr val="66FFFF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kumimoji="1" lang="ja-JP" altLang="en-US" dirty="0"/>
              </a:p>
            </p:txBody>
          </p:sp>
          <p:sp>
            <p:nvSpPr>
              <p:cNvPr id="131" name="正方形/長方形 130"/>
              <p:cNvSpPr/>
              <p:nvPr/>
            </p:nvSpPr>
            <p:spPr>
              <a:xfrm rot="16200000">
                <a:off x="1206452" y="4838485"/>
                <a:ext cx="540000" cy="540001"/>
              </a:xfrm>
              <a:prstGeom prst="rect">
                <a:avLst/>
              </a:prstGeom>
              <a:solidFill>
                <a:srgbClr val="66FFFF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kumimoji="1" lang="ja-JP" altLang="en-US" dirty="0"/>
              </a:p>
            </p:txBody>
          </p:sp>
          <p:sp>
            <p:nvSpPr>
              <p:cNvPr id="132" name="正方形/長方形 131"/>
              <p:cNvSpPr/>
              <p:nvPr/>
            </p:nvSpPr>
            <p:spPr>
              <a:xfrm rot="16200000">
                <a:off x="1739169" y="5378486"/>
                <a:ext cx="540000" cy="540001"/>
              </a:xfrm>
              <a:prstGeom prst="rect">
                <a:avLst/>
              </a:prstGeom>
              <a:solidFill>
                <a:srgbClr val="66FFFF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kumimoji="1" lang="ja-JP" altLang="en-US" dirty="0"/>
              </a:p>
            </p:txBody>
          </p:sp>
          <p:sp>
            <p:nvSpPr>
              <p:cNvPr id="129" name="正方形/長方形 128"/>
              <p:cNvSpPr/>
              <p:nvPr/>
            </p:nvSpPr>
            <p:spPr>
              <a:xfrm>
                <a:off x="1206451" y="5918218"/>
                <a:ext cx="540000" cy="540001"/>
              </a:xfrm>
              <a:prstGeom prst="rect">
                <a:avLst/>
              </a:prstGeom>
              <a:solidFill>
                <a:srgbClr val="66FFFF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kumimoji="1" lang="ja-JP" altLang="en-US" dirty="0"/>
              </a:p>
            </p:txBody>
          </p:sp>
          <p:sp>
            <p:nvSpPr>
              <p:cNvPr id="126" name="正方形/長方形 125"/>
              <p:cNvSpPr/>
              <p:nvPr/>
            </p:nvSpPr>
            <p:spPr>
              <a:xfrm>
                <a:off x="667262" y="4838485"/>
                <a:ext cx="540000" cy="540001"/>
              </a:xfrm>
              <a:prstGeom prst="rect">
                <a:avLst/>
              </a:prstGeom>
              <a:solidFill>
                <a:srgbClr val="66FFFF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kumimoji="1" lang="ja-JP" altLang="en-US" dirty="0"/>
              </a:p>
            </p:txBody>
          </p:sp>
          <p:sp>
            <p:nvSpPr>
              <p:cNvPr id="127" name="正方形/長方形 126"/>
              <p:cNvSpPr/>
              <p:nvPr/>
            </p:nvSpPr>
            <p:spPr>
              <a:xfrm>
                <a:off x="2271074" y="4838485"/>
                <a:ext cx="540000" cy="540001"/>
              </a:xfrm>
              <a:prstGeom prst="rect">
                <a:avLst/>
              </a:prstGeom>
              <a:solidFill>
                <a:srgbClr val="66FFFF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kumimoji="1" lang="ja-JP" altLang="en-US" dirty="0"/>
              </a:p>
            </p:txBody>
          </p:sp>
          <p:sp>
            <p:nvSpPr>
              <p:cNvPr id="148" name="正方形/長方形 147"/>
              <p:cNvSpPr/>
              <p:nvPr/>
            </p:nvSpPr>
            <p:spPr>
              <a:xfrm>
                <a:off x="673618" y="5919573"/>
                <a:ext cx="540000" cy="540001"/>
              </a:xfrm>
              <a:prstGeom prst="rect">
                <a:avLst/>
              </a:prstGeom>
              <a:solidFill>
                <a:srgbClr val="66FFFF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kumimoji="1" lang="ja-JP" altLang="en-US" dirty="0"/>
              </a:p>
            </p:txBody>
          </p:sp>
        </p:grpSp>
        <p:sp>
          <p:nvSpPr>
            <p:cNvPr id="178" name="正方形/長方形 177"/>
            <p:cNvSpPr/>
            <p:nvPr/>
          </p:nvSpPr>
          <p:spPr>
            <a:xfrm>
              <a:off x="2287155" y="5918218"/>
              <a:ext cx="540000" cy="540001"/>
            </a:xfrm>
            <a:prstGeom prst="rect">
              <a:avLst/>
            </a:prstGeom>
            <a:solidFill>
              <a:srgbClr val="66FFFF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79" name="正方形/長方形 178"/>
            <p:cNvSpPr/>
            <p:nvPr/>
          </p:nvSpPr>
          <p:spPr>
            <a:xfrm>
              <a:off x="2805390" y="4838485"/>
              <a:ext cx="540000" cy="540001"/>
            </a:xfrm>
            <a:prstGeom prst="rect">
              <a:avLst/>
            </a:prstGeom>
            <a:solidFill>
              <a:srgbClr val="66FFFF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</p:grpSp>
      <p:sp>
        <p:nvSpPr>
          <p:cNvPr id="180" name="正方形/長方形 179"/>
          <p:cNvSpPr/>
          <p:nvPr/>
        </p:nvSpPr>
        <p:spPr>
          <a:xfrm>
            <a:off x="4127761" y="4817876"/>
            <a:ext cx="540000" cy="540001"/>
          </a:xfrm>
          <a:prstGeom prst="rect">
            <a:avLst/>
          </a:prstGeom>
          <a:solidFill>
            <a:srgbClr val="66FF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grpSp>
        <p:nvGrpSpPr>
          <p:cNvPr id="8" name="グループ化 7"/>
          <p:cNvGrpSpPr/>
          <p:nvPr/>
        </p:nvGrpSpPr>
        <p:grpSpPr>
          <a:xfrm>
            <a:off x="3588593" y="4817876"/>
            <a:ext cx="2151903" cy="1622789"/>
            <a:chOff x="3588593" y="4817876"/>
            <a:chExt cx="2151903" cy="1622789"/>
          </a:xfrm>
        </p:grpSpPr>
        <p:grpSp>
          <p:nvGrpSpPr>
            <p:cNvPr id="21" name="グループ化 20"/>
            <p:cNvGrpSpPr/>
            <p:nvPr/>
          </p:nvGrpSpPr>
          <p:grpSpPr>
            <a:xfrm>
              <a:off x="3588593" y="4817876"/>
              <a:ext cx="2144619" cy="1618927"/>
              <a:chOff x="3588593" y="4817876"/>
              <a:chExt cx="2144619" cy="1618927"/>
            </a:xfrm>
          </p:grpSpPr>
          <p:sp>
            <p:nvSpPr>
              <p:cNvPr id="136" name="正方形/長方形 135"/>
              <p:cNvSpPr/>
              <p:nvPr/>
            </p:nvSpPr>
            <p:spPr>
              <a:xfrm>
                <a:off x="4661306" y="4817876"/>
                <a:ext cx="540000" cy="540001"/>
              </a:xfrm>
              <a:prstGeom prst="rect">
                <a:avLst/>
              </a:prstGeom>
              <a:solidFill>
                <a:srgbClr val="66FFFF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kumimoji="1" lang="ja-JP" altLang="en-US" dirty="0"/>
              </a:p>
            </p:txBody>
          </p:sp>
          <p:sp>
            <p:nvSpPr>
              <p:cNvPr id="146" name="正方形/長方形 145"/>
              <p:cNvSpPr/>
              <p:nvPr/>
            </p:nvSpPr>
            <p:spPr>
              <a:xfrm rot="16200000">
                <a:off x="3588593" y="5357162"/>
                <a:ext cx="540001" cy="540001"/>
              </a:xfrm>
              <a:prstGeom prst="rect">
                <a:avLst/>
              </a:prstGeom>
              <a:solidFill>
                <a:srgbClr val="66FFFF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47" name="正方形/長方形 146"/>
              <p:cNvSpPr/>
              <p:nvPr/>
            </p:nvSpPr>
            <p:spPr>
              <a:xfrm rot="16200000">
                <a:off x="4128594" y="5358211"/>
                <a:ext cx="540001" cy="540004"/>
              </a:xfrm>
              <a:prstGeom prst="rect">
                <a:avLst/>
              </a:prstGeom>
              <a:solidFill>
                <a:srgbClr val="66FFFF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kumimoji="1" lang="ja-JP" altLang="en-US" dirty="0"/>
              </a:p>
            </p:txBody>
          </p:sp>
          <p:sp>
            <p:nvSpPr>
              <p:cNvPr id="145" name="正方形/長方形 144"/>
              <p:cNvSpPr/>
              <p:nvPr/>
            </p:nvSpPr>
            <p:spPr>
              <a:xfrm rot="16200000">
                <a:off x="4661308" y="5357071"/>
                <a:ext cx="540000" cy="540001"/>
              </a:xfrm>
              <a:prstGeom prst="rect">
                <a:avLst/>
              </a:prstGeom>
              <a:solidFill>
                <a:srgbClr val="66FFFF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kumimoji="1" lang="ja-JP" altLang="en-US" dirty="0"/>
              </a:p>
            </p:txBody>
          </p:sp>
          <p:sp>
            <p:nvSpPr>
              <p:cNvPr id="142" name="正方形/長方形 141"/>
              <p:cNvSpPr/>
              <p:nvPr/>
            </p:nvSpPr>
            <p:spPr>
              <a:xfrm>
                <a:off x="4128589" y="5896802"/>
                <a:ext cx="540000" cy="540001"/>
              </a:xfrm>
              <a:prstGeom prst="rect">
                <a:avLst/>
              </a:prstGeom>
              <a:solidFill>
                <a:srgbClr val="66FFFF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kumimoji="1" lang="ja-JP" altLang="en-US" dirty="0"/>
              </a:p>
            </p:txBody>
          </p:sp>
          <p:sp>
            <p:nvSpPr>
              <p:cNvPr id="139" name="正方形/長方形 138"/>
              <p:cNvSpPr/>
              <p:nvPr/>
            </p:nvSpPr>
            <p:spPr>
              <a:xfrm>
                <a:off x="3589400" y="4819267"/>
                <a:ext cx="540000" cy="540001"/>
              </a:xfrm>
              <a:prstGeom prst="rect">
                <a:avLst/>
              </a:prstGeom>
              <a:solidFill>
                <a:srgbClr val="66FFFF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kumimoji="1" lang="ja-JP" altLang="en-US" dirty="0"/>
              </a:p>
            </p:txBody>
          </p:sp>
          <p:sp>
            <p:nvSpPr>
              <p:cNvPr id="140" name="正方形/長方形 139"/>
              <p:cNvSpPr/>
              <p:nvPr/>
            </p:nvSpPr>
            <p:spPr>
              <a:xfrm>
                <a:off x="5193212" y="4817876"/>
                <a:ext cx="540000" cy="540001"/>
              </a:xfrm>
              <a:prstGeom prst="rect">
                <a:avLst/>
              </a:prstGeom>
              <a:solidFill>
                <a:srgbClr val="66FFFF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kumimoji="1" lang="ja-JP" altLang="en-US" dirty="0"/>
              </a:p>
            </p:txBody>
          </p:sp>
        </p:grpSp>
        <p:sp>
          <p:nvSpPr>
            <p:cNvPr id="181" name="正方形/長方形 180"/>
            <p:cNvSpPr/>
            <p:nvPr/>
          </p:nvSpPr>
          <p:spPr>
            <a:xfrm>
              <a:off x="5200496" y="5900664"/>
              <a:ext cx="540000" cy="540001"/>
            </a:xfrm>
            <a:prstGeom prst="rect">
              <a:avLst/>
            </a:prstGeom>
            <a:solidFill>
              <a:srgbClr val="66FFFF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</p:grpSp>
      <p:sp>
        <p:nvSpPr>
          <p:cNvPr id="182" name="正方形/長方形 181"/>
          <p:cNvSpPr/>
          <p:nvPr/>
        </p:nvSpPr>
        <p:spPr>
          <a:xfrm>
            <a:off x="6928319" y="4815266"/>
            <a:ext cx="540000" cy="540001"/>
          </a:xfrm>
          <a:prstGeom prst="rect">
            <a:avLst/>
          </a:prstGeom>
          <a:solidFill>
            <a:srgbClr val="66FF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grpSp>
        <p:nvGrpSpPr>
          <p:cNvPr id="7" name="グループ化 6"/>
          <p:cNvGrpSpPr/>
          <p:nvPr/>
        </p:nvGrpSpPr>
        <p:grpSpPr>
          <a:xfrm>
            <a:off x="6389144" y="4815266"/>
            <a:ext cx="2144626" cy="1619734"/>
            <a:chOff x="6389144" y="4815266"/>
            <a:chExt cx="2144626" cy="1619734"/>
          </a:xfrm>
        </p:grpSpPr>
        <p:grpSp>
          <p:nvGrpSpPr>
            <p:cNvPr id="22" name="グループ化 21"/>
            <p:cNvGrpSpPr/>
            <p:nvPr/>
          </p:nvGrpSpPr>
          <p:grpSpPr>
            <a:xfrm>
              <a:off x="6389144" y="4815266"/>
              <a:ext cx="2144626" cy="1619734"/>
              <a:chOff x="6389144" y="4815266"/>
              <a:chExt cx="2144626" cy="1619734"/>
            </a:xfrm>
          </p:grpSpPr>
          <p:sp>
            <p:nvSpPr>
              <p:cNvPr id="109" name="正方形/長方形 108"/>
              <p:cNvSpPr/>
              <p:nvPr/>
            </p:nvSpPr>
            <p:spPr>
              <a:xfrm>
                <a:off x="7461864" y="4816073"/>
                <a:ext cx="540000" cy="540001"/>
              </a:xfrm>
              <a:prstGeom prst="rect">
                <a:avLst/>
              </a:prstGeom>
              <a:solidFill>
                <a:srgbClr val="66FFFF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kumimoji="1" lang="ja-JP" altLang="en-US" dirty="0"/>
              </a:p>
            </p:txBody>
          </p:sp>
          <p:sp>
            <p:nvSpPr>
              <p:cNvPr id="99" name="正方形/長方形 98"/>
              <p:cNvSpPr/>
              <p:nvPr/>
            </p:nvSpPr>
            <p:spPr>
              <a:xfrm rot="16200000">
                <a:off x="6389151" y="5355359"/>
                <a:ext cx="540001" cy="540001"/>
              </a:xfrm>
              <a:prstGeom prst="rect">
                <a:avLst/>
              </a:prstGeom>
              <a:solidFill>
                <a:srgbClr val="66FFFF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01" name="正方形/長方形 100"/>
              <p:cNvSpPr/>
              <p:nvPr/>
            </p:nvSpPr>
            <p:spPr>
              <a:xfrm rot="16200000">
                <a:off x="6929152" y="5356408"/>
                <a:ext cx="540001" cy="540004"/>
              </a:xfrm>
              <a:prstGeom prst="rect">
                <a:avLst/>
              </a:prstGeom>
              <a:solidFill>
                <a:srgbClr val="66FFFF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kumimoji="1" lang="ja-JP" altLang="en-US" dirty="0"/>
              </a:p>
            </p:txBody>
          </p:sp>
          <p:sp>
            <p:nvSpPr>
              <p:cNvPr id="98" name="正方形/長方形 97"/>
              <p:cNvSpPr/>
              <p:nvPr/>
            </p:nvSpPr>
            <p:spPr>
              <a:xfrm rot="16200000">
                <a:off x="7461866" y="5355268"/>
                <a:ext cx="540000" cy="540001"/>
              </a:xfrm>
              <a:prstGeom prst="rect">
                <a:avLst/>
              </a:prstGeom>
              <a:solidFill>
                <a:srgbClr val="66FFFF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kumimoji="1" lang="ja-JP" altLang="en-US" dirty="0"/>
              </a:p>
            </p:txBody>
          </p:sp>
          <p:sp>
            <p:nvSpPr>
              <p:cNvPr id="66" name="正方形/長方形 65"/>
              <p:cNvSpPr/>
              <p:nvPr/>
            </p:nvSpPr>
            <p:spPr>
              <a:xfrm>
                <a:off x="6929147" y="5894999"/>
                <a:ext cx="540000" cy="540001"/>
              </a:xfrm>
              <a:prstGeom prst="rect">
                <a:avLst/>
              </a:prstGeom>
              <a:solidFill>
                <a:srgbClr val="66FFFF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kumimoji="1" lang="ja-JP" altLang="en-US" dirty="0"/>
              </a:p>
            </p:txBody>
          </p:sp>
          <p:sp>
            <p:nvSpPr>
              <p:cNvPr id="94" name="正方形/長方形 93"/>
              <p:cNvSpPr/>
              <p:nvPr/>
            </p:nvSpPr>
            <p:spPr>
              <a:xfrm>
                <a:off x="6389958" y="4815266"/>
                <a:ext cx="540000" cy="540001"/>
              </a:xfrm>
              <a:prstGeom prst="rect">
                <a:avLst/>
              </a:prstGeom>
              <a:solidFill>
                <a:srgbClr val="66FFFF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kumimoji="1" lang="ja-JP" altLang="en-US" dirty="0"/>
              </a:p>
            </p:txBody>
          </p:sp>
          <p:sp>
            <p:nvSpPr>
              <p:cNvPr id="110" name="正方形/長方形 109"/>
              <p:cNvSpPr/>
              <p:nvPr/>
            </p:nvSpPr>
            <p:spPr>
              <a:xfrm>
                <a:off x="7993770" y="4816073"/>
                <a:ext cx="540000" cy="540001"/>
              </a:xfrm>
              <a:prstGeom prst="rect">
                <a:avLst/>
              </a:prstGeom>
              <a:solidFill>
                <a:srgbClr val="66FFFF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kumimoji="1" lang="ja-JP" altLang="en-US" dirty="0"/>
              </a:p>
            </p:txBody>
          </p:sp>
          <p:sp>
            <p:nvSpPr>
              <p:cNvPr id="149" name="正方形/長方形 148"/>
              <p:cNvSpPr/>
              <p:nvPr/>
            </p:nvSpPr>
            <p:spPr>
              <a:xfrm rot="16200000">
                <a:off x="6389145" y="5894999"/>
                <a:ext cx="540000" cy="540001"/>
              </a:xfrm>
              <a:prstGeom prst="rect">
                <a:avLst/>
              </a:prstGeom>
              <a:solidFill>
                <a:srgbClr val="66FFFF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kumimoji="1" lang="ja-JP" altLang="en-US" dirty="0"/>
              </a:p>
            </p:txBody>
          </p:sp>
        </p:grpSp>
        <p:sp>
          <p:nvSpPr>
            <p:cNvPr id="183" name="正方形/長方形 182"/>
            <p:cNvSpPr/>
            <p:nvPr/>
          </p:nvSpPr>
          <p:spPr>
            <a:xfrm>
              <a:off x="7468379" y="5893857"/>
              <a:ext cx="540000" cy="540001"/>
            </a:xfrm>
            <a:prstGeom prst="rect">
              <a:avLst/>
            </a:prstGeom>
            <a:solidFill>
              <a:srgbClr val="66FFFF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</p:grpSp>
      <p:sp>
        <p:nvSpPr>
          <p:cNvPr id="52" name="×"/>
          <p:cNvSpPr txBox="1">
            <a:spLocks noChangeArrowheads="1"/>
          </p:cNvSpPr>
          <p:nvPr/>
        </p:nvSpPr>
        <p:spPr bwMode="auto">
          <a:xfrm>
            <a:off x="6727318" y="4391109"/>
            <a:ext cx="1526059" cy="18312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anchor="ctr" anchorCtr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ja-JP" sz="11900" dirty="0" smtClean="0">
                <a:solidFill>
                  <a:srgbClr val="FF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×</a:t>
            </a:r>
            <a:endParaRPr lang="en-US" altLang="ja-JP" sz="11900" dirty="0">
              <a:solidFill>
                <a:srgbClr val="FF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51" name="円/楕円 50"/>
          <p:cNvSpPr/>
          <p:nvPr/>
        </p:nvSpPr>
        <p:spPr>
          <a:xfrm>
            <a:off x="698327" y="4856383"/>
            <a:ext cx="1440000" cy="1440000"/>
          </a:xfrm>
          <a:prstGeom prst="ellipse">
            <a:avLst/>
          </a:prstGeom>
          <a:noFill/>
          <a:ln w="1016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sz="2400" dirty="0" smtClean="0">
              <a:solidFill>
                <a:sysClr val="windowText" lastClr="000000"/>
              </a:solidFill>
            </a:endParaRPr>
          </a:p>
        </p:txBody>
      </p:sp>
      <p:sp>
        <p:nvSpPr>
          <p:cNvPr id="68" name="×"/>
          <p:cNvSpPr txBox="1">
            <a:spLocks noChangeArrowheads="1"/>
          </p:cNvSpPr>
          <p:nvPr/>
        </p:nvSpPr>
        <p:spPr bwMode="auto">
          <a:xfrm>
            <a:off x="3915897" y="4339393"/>
            <a:ext cx="1526059" cy="18312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anchor="ctr" anchorCtr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ja-JP" sz="11900" dirty="0" smtClean="0">
                <a:solidFill>
                  <a:srgbClr val="FF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×</a:t>
            </a:r>
            <a:endParaRPr lang="en-US" altLang="ja-JP" sz="11900" dirty="0">
              <a:solidFill>
                <a:srgbClr val="FF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grpSp>
        <p:nvGrpSpPr>
          <p:cNvPr id="10" name="グループ化 9"/>
          <p:cNvGrpSpPr/>
          <p:nvPr/>
        </p:nvGrpSpPr>
        <p:grpSpPr>
          <a:xfrm>
            <a:off x="3155390" y="2799999"/>
            <a:ext cx="3081382" cy="469923"/>
            <a:chOff x="3439016" y="3397770"/>
            <a:chExt cx="3081382" cy="469923"/>
          </a:xfrm>
        </p:grpSpPr>
        <p:grpSp>
          <p:nvGrpSpPr>
            <p:cNvPr id="184" name="グループ化 183"/>
            <p:cNvGrpSpPr/>
            <p:nvPr/>
          </p:nvGrpSpPr>
          <p:grpSpPr>
            <a:xfrm>
              <a:off x="3588593" y="3397770"/>
              <a:ext cx="2398248" cy="469923"/>
              <a:chOff x="3717110" y="3511376"/>
              <a:chExt cx="2398248" cy="469923"/>
            </a:xfrm>
          </p:grpSpPr>
          <p:sp>
            <p:nvSpPr>
              <p:cNvPr id="185" name="平行四辺形 184"/>
              <p:cNvSpPr>
                <a:spLocks/>
              </p:cNvSpPr>
              <p:nvPr/>
            </p:nvSpPr>
            <p:spPr>
              <a:xfrm>
                <a:off x="5467358" y="3511376"/>
                <a:ext cx="648000" cy="144000"/>
              </a:xfrm>
              <a:prstGeom prst="parallelogram">
                <a:avLst>
                  <a:gd name="adj" fmla="val 96399"/>
                </a:avLst>
              </a:prstGeom>
              <a:solidFill>
                <a:schemeClr val="bg1">
                  <a:lumMod val="50000"/>
                </a:schemeClr>
              </a:solidFill>
              <a:ln>
                <a:solidFill>
                  <a:schemeClr val="bg2"/>
                </a:solidFill>
                <a:miter lim="800000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dirty="0"/>
              </a:p>
            </p:txBody>
          </p:sp>
          <p:sp>
            <p:nvSpPr>
              <p:cNvPr id="186" name="平行四辺形 185"/>
              <p:cNvSpPr>
                <a:spLocks/>
              </p:cNvSpPr>
              <p:nvPr/>
            </p:nvSpPr>
            <p:spPr>
              <a:xfrm>
                <a:off x="4937329" y="3511376"/>
                <a:ext cx="648000" cy="144000"/>
              </a:xfrm>
              <a:prstGeom prst="parallelogram">
                <a:avLst>
                  <a:gd name="adj" fmla="val 96399"/>
                </a:avLst>
              </a:prstGeom>
              <a:solidFill>
                <a:schemeClr val="bg1">
                  <a:lumMod val="50000"/>
                </a:schemeClr>
              </a:solidFill>
              <a:ln>
                <a:solidFill>
                  <a:schemeClr val="bg2"/>
                </a:solidFill>
                <a:miter lim="800000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dirty="0"/>
              </a:p>
            </p:txBody>
          </p:sp>
          <p:sp>
            <p:nvSpPr>
              <p:cNvPr id="187" name="平行四辺形 186"/>
              <p:cNvSpPr>
                <a:spLocks/>
              </p:cNvSpPr>
              <p:nvPr/>
            </p:nvSpPr>
            <p:spPr>
              <a:xfrm>
                <a:off x="4407301" y="3511376"/>
                <a:ext cx="648000" cy="144000"/>
              </a:xfrm>
              <a:prstGeom prst="parallelogram">
                <a:avLst>
                  <a:gd name="adj" fmla="val 96399"/>
                </a:avLst>
              </a:prstGeom>
              <a:solidFill>
                <a:schemeClr val="bg1">
                  <a:lumMod val="50000"/>
                </a:schemeClr>
              </a:solidFill>
              <a:ln>
                <a:solidFill>
                  <a:schemeClr val="bg2"/>
                </a:solidFill>
                <a:miter lim="800000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dirty="0"/>
              </a:p>
            </p:txBody>
          </p:sp>
          <p:sp>
            <p:nvSpPr>
              <p:cNvPr id="188" name="平行四辺形 187"/>
              <p:cNvSpPr>
                <a:spLocks/>
              </p:cNvSpPr>
              <p:nvPr/>
            </p:nvSpPr>
            <p:spPr>
              <a:xfrm>
                <a:off x="3877273" y="3511376"/>
                <a:ext cx="648000" cy="144000"/>
              </a:xfrm>
              <a:prstGeom prst="parallelogram">
                <a:avLst>
                  <a:gd name="adj" fmla="val 96399"/>
                </a:avLst>
              </a:prstGeom>
              <a:solidFill>
                <a:schemeClr val="bg1">
                  <a:lumMod val="50000"/>
                </a:schemeClr>
              </a:solidFill>
              <a:ln>
                <a:solidFill>
                  <a:schemeClr val="bg2"/>
                </a:solidFill>
                <a:miter lim="800000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dirty="0"/>
              </a:p>
            </p:txBody>
          </p:sp>
          <p:sp>
            <p:nvSpPr>
              <p:cNvPr id="190" name="平行四辺形 189"/>
              <p:cNvSpPr>
                <a:spLocks/>
              </p:cNvSpPr>
              <p:nvPr/>
            </p:nvSpPr>
            <p:spPr>
              <a:xfrm>
                <a:off x="4777166" y="3673067"/>
                <a:ext cx="648000" cy="144000"/>
              </a:xfrm>
              <a:prstGeom prst="parallelogram">
                <a:avLst>
                  <a:gd name="adj" fmla="val 96399"/>
                </a:avLst>
              </a:prstGeom>
              <a:solidFill>
                <a:schemeClr val="bg1">
                  <a:lumMod val="50000"/>
                </a:schemeClr>
              </a:solidFill>
              <a:ln>
                <a:solidFill>
                  <a:schemeClr val="bg2"/>
                </a:solidFill>
                <a:miter lim="800000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dirty="0"/>
              </a:p>
            </p:txBody>
          </p:sp>
          <p:sp>
            <p:nvSpPr>
              <p:cNvPr id="191" name="平行四辺形 190"/>
              <p:cNvSpPr>
                <a:spLocks/>
              </p:cNvSpPr>
              <p:nvPr/>
            </p:nvSpPr>
            <p:spPr>
              <a:xfrm>
                <a:off x="4247138" y="3673067"/>
                <a:ext cx="648000" cy="144000"/>
              </a:xfrm>
              <a:prstGeom prst="parallelogram">
                <a:avLst>
                  <a:gd name="adj" fmla="val 96399"/>
                </a:avLst>
              </a:prstGeom>
              <a:solidFill>
                <a:schemeClr val="bg1">
                  <a:lumMod val="50000"/>
                </a:schemeClr>
              </a:solidFill>
              <a:ln>
                <a:solidFill>
                  <a:schemeClr val="bg2"/>
                </a:solidFill>
                <a:miter lim="800000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dirty="0"/>
              </a:p>
            </p:txBody>
          </p:sp>
          <p:sp>
            <p:nvSpPr>
              <p:cNvPr id="192" name="平行四辺形 191"/>
              <p:cNvSpPr>
                <a:spLocks/>
              </p:cNvSpPr>
              <p:nvPr/>
            </p:nvSpPr>
            <p:spPr>
              <a:xfrm>
                <a:off x="3717110" y="3673067"/>
                <a:ext cx="648000" cy="144000"/>
              </a:xfrm>
              <a:prstGeom prst="parallelogram">
                <a:avLst>
                  <a:gd name="adj" fmla="val 96399"/>
                </a:avLst>
              </a:prstGeom>
              <a:solidFill>
                <a:schemeClr val="bg1">
                  <a:lumMod val="50000"/>
                </a:schemeClr>
              </a:solidFill>
              <a:ln>
                <a:solidFill>
                  <a:schemeClr val="bg2"/>
                </a:solidFill>
                <a:miter lim="800000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dirty="0"/>
              </a:p>
            </p:txBody>
          </p:sp>
          <p:sp>
            <p:nvSpPr>
              <p:cNvPr id="193" name="平行四辺形 192"/>
              <p:cNvSpPr>
                <a:spLocks/>
              </p:cNvSpPr>
              <p:nvPr/>
            </p:nvSpPr>
            <p:spPr>
              <a:xfrm>
                <a:off x="5145570" y="3837299"/>
                <a:ext cx="648000" cy="144000"/>
              </a:xfrm>
              <a:prstGeom prst="parallelogram">
                <a:avLst>
                  <a:gd name="adj" fmla="val 96399"/>
                </a:avLst>
              </a:prstGeom>
              <a:solidFill>
                <a:schemeClr val="bg1">
                  <a:lumMod val="50000"/>
                </a:schemeClr>
              </a:solidFill>
              <a:ln>
                <a:solidFill>
                  <a:schemeClr val="bg2"/>
                </a:solidFill>
                <a:miter lim="800000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dirty="0"/>
              </a:p>
            </p:txBody>
          </p:sp>
          <p:sp>
            <p:nvSpPr>
              <p:cNvPr id="194" name="平行四辺形 193"/>
              <p:cNvSpPr>
                <a:spLocks/>
              </p:cNvSpPr>
              <p:nvPr/>
            </p:nvSpPr>
            <p:spPr>
              <a:xfrm>
                <a:off x="4085513" y="3837299"/>
                <a:ext cx="648000" cy="144000"/>
              </a:xfrm>
              <a:prstGeom prst="parallelogram">
                <a:avLst>
                  <a:gd name="adj" fmla="val 96399"/>
                </a:avLst>
              </a:prstGeom>
              <a:solidFill>
                <a:schemeClr val="bg1">
                  <a:lumMod val="50000"/>
                </a:schemeClr>
              </a:solidFill>
              <a:ln>
                <a:solidFill>
                  <a:schemeClr val="bg2"/>
                </a:solidFill>
                <a:miter lim="800000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dirty="0"/>
              </a:p>
            </p:txBody>
          </p:sp>
        </p:grpSp>
        <p:sp>
          <p:nvSpPr>
            <p:cNvPr id="196" name="平行四辺形 195"/>
            <p:cNvSpPr>
              <a:spLocks/>
            </p:cNvSpPr>
            <p:nvPr/>
          </p:nvSpPr>
          <p:spPr>
            <a:xfrm>
              <a:off x="3439016" y="3723171"/>
              <a:ext cx="648000" cy="144000"/>
            </a:xfrm>
            <a:prstGeom prst="parallelogram">
              <a:avLst>
                <a:gd name="adj" fmla="val 96399"/>
              </a:avLst>
            </a:prstGeom>
            <a:solidFill>
              <a:schemeClr val="bg1">
                <a:lumMod val="50000"/>
              </a:schemeClr>
            </a:solidFill>
            <a:ln>
              <a:solidFill>
                <a:schemeClr val="bg2"/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97" name="平行四辺形 196"/>
            <p:cNvSpPr>
              <a:spLocks/>
            </p:cNvSpPr>
            <p:nvPr/>
          </p:nvSpPr>
          <p:spPr>
            <a:xfrm>
              <a:off x="5872398" y="3404596"/>
              <a:ext cx="648000" cy="144000"/>
            </a:xfrm>
            <a:prstGeom prst="parallelogram">
              <a:avLst>
                <a:gd name="adj" fmla="val 96399"/>
              </a:avLst>
            </a:prstGeom>
            <a:solidFill>
              <a:schemeClr val="bg1">
                <a:lumMod val="50000"/>
              </a:schemeClr>
            </a:solidFill>
            <a:ln>
              <a:solidFill>
                <a:schemeClr val="bg2"/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grpSp>
        <p:nvGrpSpPr>
          <p:cNvPr id="11" name="グループ化 10"/>
          <p:cNvGrpSpPr/>
          <p:nvPr/>
        </p:nvGrpSpPr>
        <p:grpSpPr>
          <a:xfrm>
            <a:off x="3128035" y="1154902"/>
            <a:ext cx="3226171" cy="2153867"/>
            <a:chOff x="3577326" y="1127070"/>
            <a:chExt cx="3226171" cy="2153867"/>
          </a:xfrm>
        </p:grpSpPr>
        <p:sp>
          <p:nvSpPr>
            <p:cNvPr id="90" name="直方体 89"/>
            <p:cNvSpPr>
              <a:spLocks noChangeAspect="1"/>
            </p:cNvSpPr>
            <p:nvPr/>
          </p:nvSpPr>
          <p:spPr>
            <a:xfrm>
              <a:off x="3925010" y="2208998"/>
              <a:ext cx="719999" cy="720000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92" name="直方体 91"/>
            <p:cNvSpPr>
              <a:spLocks noChangeAspect="1"/>
            </p:cNvSpPr>
            <p:nvPr/>
          </p:nvSpPr>
          <p:spPr>
            <a:xfrm>
              <a:off x="4463838" y="2208998"/>
              <a:ext cx="719999" cy="720000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93" name="直方体 92"/>
            <p:cNvSpPr>
              <a:spLocks noChangeAspect="1"/>
            </p:cNvSpPr>
            <p:nvPr/>
          </p:nvSpPr>
          <p:spPr>
            <a:xfrm>
              <a:off x="5002666" y="2208998"/>
              <a:ext cx="719999" cy="720000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95" name="直方体 94"/>
            <p:cNvSpPr>
              <a:spLocks noChangeAspect="1"/>
            </p:cNvSpPr>
            <p:nvPr/>
          </p:nvSpPr>
          <p:spPr>
            <a:xfrm>
              <a:off x="5544670" y="2208998"/>
              <a:ext cx="719999" cy="720000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18" name="直方体 117"/>
            <p:cNvSpPr>
              <a:spLocks noChangeAspect="1"/>
            </p:cNvSpPr>
            <p:nvPr/>
          </p:nvSpPr>
          <p:spPr>
            <a:xfrm>
              <a:off x="3748776" y="2384968"/>
              <a:ext cx="719999" cy="720000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19" name="直方体 118"/>
            <p:cNvSpPr>
              <a:spLocks noChangeAspect="1"/>
            </p:cNvSpPr>
            <p:nvPr/>
          </p:nvSpPr>
          <p:spPr>
            <a:xfrm>
              <a:off x="4287604" y="2384968"/>
              <a:ext cx="719999" cy="720000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20" name="直方体 119"/>
            <p:cNvSpPr>
              <a:spLocks noChangeAspect="1"/>
            </p:cNvSpPr>
            <p:nvPr/>
          </p:nvSpPr>
          <p:spPr>
            <a:xfrm>
              <a:off x="4826432" y="2384968"/>
              <a:ext cx="719999" cy="720000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24" name="直方体 123"/>
            <p:cNvSpPr>
              <a:spLocks noChangeAspect="1"/>
            </p:cNvSpPr>
            <p:nvPr/>
          </p:nvSpPr>
          <p:spPr>
            <a:xfrm>
              <a:off x="3577326" y="2560937"/>
              <a:ext cx="719999" cy="720000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25" name="直方体 124"/>
            <p:cNvSpPr>
              <a:spLocks noChangeAspect="1"/>
            </p:cNvSpPr>
            <p:nvPr/>
          </p:nvSpPr>
          <p:spPr>
            <a:xfrm>
              <a:off x="4116154" y="2560937"/>
              <a:ext cx="719999" cy="720000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30" name="直方体 129"/>
            <p:cNvSpPr>
              <a:spLocks noChangeAspect="1"/>
            </p:cNvSpPr>
            <p:nvPr/>
          </p:nvSpPr>
          <p:spPr>
            <a:xfrm>
              <a:off x="5196986" y="2560937"/>
              <a:ext cx="719999" cy="720000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37" name="直方体 136"/>
            <p:cNvSpPr>
              <a:spLocks noChangeAspect="1"/>
            </p:cNvSpPr>
            <p:nvPr/>
          </p:nvSpPr>
          <p:spPr>
            <a:xfrm>
              <a:off x="3925010" y="1668034"/>
              <a:ext cx="719999" cy="720000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38" name="直方体 137"/>
            <p:cNvSpPr>
              <a:spLocks noChangeAspect="1"/>
            </p:cNvSpPr>
            <p:nvPr/>
          </p:nvSpPr>
          <p:spPr>
            <a:xfrm>
              <a:off x="4463838" y="1668034"/>
              <a:ext cx="719999" cy="720000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41" name="直方体 140"/>
            <p:cNvSpPr>
              <a:spLocks noChangeAspect="1"/>
            </p:cNvSpPr>
            <p:nvPr/>
          </p:nvSpPr>
          <p:spPr>
            <a:xfrm>
              <a:off x="5002666" y="1668034"/>
              <a:ext cx="719999" cy="720000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43" name="直方体 142"/>
            <p:cNvSpPr>
              <a:spLocks noChangeAspect="1"/>
            </p:cNvSpPr>
            <p:nvPr/>
          </p:nvSpPr>
          <p:spPr>
            <a:xfrm>
              <a:off x="5544670" y="1668034"/>
              <a:ext cx="719999" cy="720000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53" name="直方体 152"/>
            <p:cNvSpPr>
              <a:spLocks noChangeAspect="1"/>
            </p:cNvSpPr>
            <p:nvPr/>
          </p:nvSpPr>
          <p:spPr>
            <a:xfrm>
              <a:off x="3748776" y="1844004"/>
              <a:ext cx="719999" cy="720000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54" name="直方体 153"/>
            <p:cNvSpPr>
              <a:spLocks noChangeAspect="1"/>
            </p:cNvSpPr>
            <p:nvPr/>
          </p:nvSpPr>
          <p:spPr>
            <a:xfrm>
              <a:off x="4287604" y="1844004"/>
              <a:ext cx="719999" cy="720000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59" name="直方体 158"/>
            <p:cNvSpPr>
              <a:spLocks noChangeAspect="1"/>
            </p:cNvSpPr>
            <p:nvPr/>
          </p:nvSpPr>
          <p:spPr>
            <a:xfrm>
              <a:off x="4116154" y="2019973"/>
              <a:ext cx="719999" cy="720000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61" name="直方体 160"/>
            <p:cNvSpPr>
              <a:spLocks noChangeAspect="1"/>
            </p:cNvSpPr>
            <p:nvPr/>
          </p:nvSpPr>
          <p:spPr>
            <a:xfrm>
              <a:off x="5196986" y="2019973"/>
              <a:ext cx="719999" cy="720000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63" name="直方体 162"/>
            <p:cNvSpPr>
              <a:spLocks noChangeAspect="1"/>
            </p:cNvSpPr>
            <p:nvPr/>
          </p:nvSpPr>
          <p:spPr>
            <a:xfrm>
              <a:off x="3925010" y="1127070"/>
              <a:ext cx="719999" cy="720000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77" name="直方体 176"/>
            <p:cNvSpPr>
              <a:spLocks noChangeAspect="1"/>
            </p:cNvSpPr>
            <p:nvPr/>
          </p:nvSpPr>
          <p:spPr>
            <a:xfrm>
              <a:off x="6083498" y="2207542"/>
              <a:ext cx="719999" cy="720000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2354972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2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7" fill="hold" display="0">
                  <p:stCondLst>
                    <p:cond delay="indefinite"/>
                  </p:stCondLst>
                </p:cTn>
                <p:tgtEl>
                  <p:spTgt spid="28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クイズ正解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-2.59259E-6 L -1.66667E-6 0.11667 " pathEditMode="relative" rAng="0" ptsTypes="AA">
                                      <p:cBhvr>
                                        <p:cTn id="19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583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クイズ不正解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クイズ不正解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52" grpId="0"/>
      <p:bldP spid="51" grpId="0" animBg="1"/>
      <p:bldP spid="6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グループ化 2"/>
          <p:cNvGrpSpPr>
            <a:grpSpLocks noChangeAspect="1"/>
          </p:cNvGrpSpPr>
          <p:nvPr/>
        </p:nvGrpSpPr>
        <p:grpSpPr>
          <a:xfrm>
            <a:off x="3705723" y="2353996"/>
            <a:ext cx="1802381" cy="489604"/>
            <a:chOff x="1794782" y="5146335"/>
            <a:chExt cx="2113666" cy="558148"/>
          </a:xfrm>
        </p:grpSpPr>
        <p:sp>
          <p:nvSpPr>
            <p:cNvPr id="26" name="平行四辺形 25"/>
            <p:cNvSpPr>
              <a:spLocks noChangeAspect="1"/>
            </p:cNvSpPr>
            <p:nvPr/>
          </p:nvSpPr>
          <p:spPr>
            <a:xfrm>
              <a:off x="2071968" y="5146335"/>
              <a:ext cx="1044000" cy="271454"/>
            </a:xfrm>
            <a:prstGeom prst="parallelogram">
              <a:avLst>
                <a:gd name="adj" fmla="val 96399"/>
              </a:avLst>
            </a:prstGeom>
            <a:solidFill>
              <a:schemeClr val="bg2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5" name="平行四辺形 24"/>
            <p:cNvSpPr>
              <a:spLocks noChangeAspect="1"/>
            </p:cNvSpPr>
            <p:nvPr/>
          </p:nvSpPr>
          <p:spPr>
            <a:xfrm>
              <a:off x="2864448" y="5146335"/>
              <a:ext cx="1044000" cy="271454"/>
            </a:xfrm>
            <a:prstGeom prst="parallelogram">
              <a:avLst>
                <a:gd name="adj" fmla="val 96399"/>
              </a:avLst>
            </a:prstGeom>
            <a:solidFill>
              <a:schemeClr val="bg2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4" name="平行四辺形 23"/>
            <p:cNvSpPr>
              <a:spLocks noChangeAspect="1"/>
            </p:cNvSpPr>
            <p:nvPr/>
          </p:nvSpPr>
          <p:spPr>
            <a:xfrm>
              <a:off x="1794782" y="5433029"/>
              <a:ext cx="1044000" cy="271454"/>
            </a:xfrm>
            <a:prstGeom prst="parallelogram">
              <a:avLst>
                <a:gd name="adj" fmla="val 96399"/>
              </a:avLst>
            </a:prstGeom>
            <a:solidFill>
              <a:schemeClr val="bg2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16" name="額縁 15"/>
          <p:cNvSpPr/>
          <p:nvPr/>
        </p:nvSpPr>
        <p:spPr>
          <a:xfrm>
            <a:off x="253344" y="3483546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答え</a:t>
            </a:r>
            <a:endParaRPr kumimoji="1" lang="ja-JP" altLang="en-US" sz="3200" dirty="0">
              <a:solidFill>
                <a:schemeClr val="tx1"/>
              </a:solidFill>
            </a:endParaRPr>
          </a:p>
        </p:txBody>
      </p:sp>
      <p:sp>
        <p:nvSpPr>
          <p:cNvPr id="13" name="額縁 12"/>
          <p:cNvSpPr/>
          <p:nvPr/>
        </p:nvSpPr>
        <p:spPr>
          <a:xfrm>
            <a:off x="253344" y="227788"/>
            <a:ext cx="1152128" cy="648072"/>
          </a:xfrm>
          <a:prstGeom prst="bevel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Ｑ１</a:t>
            </a:r>
            <a:endParaRPr kumimoji="1" lang="ja-JP" altLang="en-US" sz="3200" dirty="0">
              <a:solidFill>
                <a:schemeClr val="tx1"/>
              </a:solidFill>
            </a:endParaRPr>
          </a:p>
        </p:txBody>
      </p:sp>
      <p:pic>
        <p:nvPicPr>
          <p:cNvPr id="28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7659186" y="268241"/>
            <a:ext cx="1200000" cy="900000"/>
          </a:xfrm>
          <a:prstGeom prst="rect">
            <a:avLst/>
          </a:prstGeom>
        </p:spPr>
      </p:pic>
      <p:sp>
        <p:nvSpPr>
          <p:cNvPr id="6" name="正方形/長方形 5"/>
          <p:cNvSpPr/>
          <p:nvPr/>
        </p:nvSpPr>
        <p:spPr>
          <a:xfrm>
            <a:off x="318915" y="4221088"/>
            <a:ext cx="8501557" cy="234180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grpSp>
        <p:nvGrpSpPr>
          <p:cNvPr id="33" name="グループ化 32"/>
          <p:cNvGrpSpPr>
            <a:grpSpLocks noChangeAspect="1"/>
          </p:cNvGrpSpPr>
          <p:nvPr/>
        </p:nvGrpSpPr>
        <p:grpSpPr>
          <a:xfrm>
            <a:off x="3708104" y="1070975"/>
            <a:ext cx="1799800" cy="1800000"/>
            <a:chOff x="1634186" y="2509829"/>
            <a:chExt cx="2880000" cy="2880320"/>
          </a:xfrm>
        </p:grpSpPr>
        <p:sp>
          <p:nvSpPr>
            <p:cNvPr id="34" name="直方体 33"/>
            <p:cNvSpPr>
              <a:spLocks noChangeAspect="1"/>
            </p:cNvSpPr>
            <p:nvPr/>
          </p:nvSpPr>
          <p:spPr>
            <a:xfrm>
              <a:off x="1975460" y="3582594"/>
              <a:ext cx="1440000" cy="1440000"/>
            </a:xfrm>
            <a:prstGeom prst="cub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5" name="直方体 34"/>
            <p:cNvSpPr>
              <a:spLocks noChangeAspect="1"/>
            </p:cNvSpPr>
            <p:nvPr/>
          </p:nvSpPr>
          <p:spPr>
            <a:xfrm>
              <a:off x="3074186" y="3568080"/>
              <a:ext cx="1440000" cy="1440000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6" name="直方体 35"/>
            <p:cNvSpPr>
              <a:spLocks noChangeAspect="1"/>
            </p:cNvSpPr>
            <p:nvPr/>
          </p:nvSpPr>
          <p:spPr>
            <a:xfrm>
              <a:off x="1989974" y="2509829"/>
              <a:ext cx="1440000" cy="1440000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7" name="直方体 36"/>
            <p:cNvSpPr>
              <a:spLocks noChangeAspect="1"/>
            </p:cNvSpPr>
            <p:nvPr/>
          </p:nvSpPr>
          <p:spPr>
            <a:xfrm>
              <a:off x="1634186" y="3950149"/>
              <a:ext cx="1440000" cy="1440000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31" name="グループ化 30"/>
          <p:cNvGrpSpPr/>
          <p:nvPr/>
        </p:nvGrpSpPr>
        <p:grpSpPr>
          <a:xfrm>
            <a:off x="3917088" y="4750739"/>
            <a:ext cx="1440000" cy="1445061"/>
            <a:chOff x="6012160" y="3883111"/>
            <a:chExt cx="1440000" cy="1445061"/>
          </a:xfrm>
        </p:grpSpPr>
        <p:sp>
          <p:nvSpPr>
            <p:cNvPr id="11" name="正方形/長方形 10"/>
            <p:cNvSpPr/>
            <p:nvPr/>
          </p:nvSpPr>
          <p:spPr>
            <a:xfrm>
              <a:off x="6012160" y="3883111"/>
              <a:ext cx="720000" cy="720000"/>
            </a:xfrm>
            <a:prstGeom prst="rect">
              <a:avLst/>
            </a:prstGeom>
            <a:solidFill>
              <a:srgbClr val="66FFFF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29" name="正方形/長方形 28"/>
            <p:cNvSpPr/>
            <p:nvPr/>
          </p:nvSpPr>
          <p:spPr>
            <a:xfrm>
              <a:off x="6732160" y="3883111"/>
              <a:ext cx="720000" cy="720000"/>
            </a:xfrm>
            <a:prstGeom prst="rect">
              <a:avLst/>
            </a:prstGeom>
            <a:solidFill>
              <a:srgbClr val="66FFFF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30" name="正方形/長方形 29"/>
            <p:cNvSpPr/>
            <p:nvPr/>
          </p:nvSpPr>
          <p:spPr>
            <a:xfrm>
              <a:off x="6012160" y="4608172"/>
              <a:ext cx="720000" cy="720000"/>
            </a:xfrm>
            <a:prstGeom prst="rect">
              <a:avLst/>
            </a:prstGeom>
            <a:solidFill>
              <a:srgbClr val="66FFFF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2" name="下矢印 1"/>
          <p:cNvSpPr/>
          <p:nvPr/>
        </p:nvSpPr>
        <p:spPr>
          <a:xfrm>
            <a:off x="4311551" y="268241"/>
            <a:ext cx="548536" cy="648072"/>
          </a:xfrm>
          <a:prstGeom prst="downArrow">
            <a:avLst/>
          </a:prstGeom>
          <a:solidFill>
            <a:srgbClr val="FFFF00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grpSp>
        <p:nvGrpSpPr>
          <p:cNvPr id="38" name="グループ化 37"/>
          <p:cNvGrpSpPr/>
          <p:nvPr/>
        </p:nvGrpSpPr>
        <p:grpSpPr>
          <a:xfrm>
            <a:off x="466404" y="4855628"/>
            <a:ext cx="2185400" cy="1438548"/>
            <a:chOff x="5279460" y="3930976"/>
            <a:chExt cx="2185400" cy="1438548"/>
          </a:xfrm>
        </p:grpSpPr>
        <p:sp>
          <p:nvSpPr>
            <p:cNvPr id="39" name="正方形/長方形 38"/>
            <p:cNvSpPr/>
            <p:nvPr/>
          </p:nvSpPr>
          <p:spPr>
            <a:xfrm>
              <a:off x="6012160" y="3930976"/>
              <a:ext cx="720000" cy="720000"/>
            </a:xfrm>
            <a:prstGeom prst="rect">
              <a:avLst/>
            </a:prstGeom>
            <a:solidFill>
              <a:srgbClr val="66FFFF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40" name="正方形/長方形 39"/>
            <p:cNvSpPr/>
            <p:nvPr/>
          </p:nvSpPr>
          <p:spPr>
            <a:xfrm>
              <a:off x="6744860" y="4649524"/>
              <a:ext cx="720000" cy="720000"/>
            </a:xfrm>
            <a:prstGeom prst="rect">
              <a:avLst/>
            </a:prstGeom>
            <a:solidFill>
              <a:srgbClr val="66FFFF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41" name="正方形/長方形 40"/>
            <p:cNvSpPr/>
            <p:nvPr/>
          </p:nvSpPr>
          <p:spPr>
            <a:xfrm>
              <a:off x="5279460" y="4649524"/>
              <a:ext cx="720000" cy="720000"/>
            </a:xfrm>
            <a:prstGeom prst="rect">
              <a:avLst/>
            </a:prstGeom>
            <a:solidFill>
              <a:srgbClr val="66FFFF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42" name="グループ化 41"/>
          <p:cNvGrpSpPr/>
          <p:nvPr/>
        </p:nvGrpSpPr>
        <p:grpSpPr>
          <a:xfrm>
            <a:off x="6635072" y="4869416"/>
            <a:ext cx="1440000" cy="1440388"/>
            <a:chOff x="6012160" y="3944764"/>
            <a:chExt cx="1440000" cy="1440388"/>
          </a:xfrm>
        </p:grpSpPr>
        <p:sp>
          <p:nvSpPr>
            <p:cNvPr id="43" name="正方形/長方形 42"/>
            <p:cNvSpPr/>
            <p:nvPr/>
          </p:nvSpPr>
          <p:spPr>
            <a:xfrm>
              <a:off x="6732160" y="4665152"/>
              <a:ext cx="720000" cy="720000"/>
            </a:xfrm>
            <a:prstGeom prst="rect">
              <a:avLst/>
            </a:prstGeom>
            <a:solidFill>
              <a:srgbClr val="66FFFF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46" name="正方形/長方形 45"/>
            <p:cNvSpPr/>
            <p:nvPr/>
          </p:nvSpPr>
          <p:spPr>
            <a:xfrm>
              <a:off x="6730346" y="3944764"/>
              <a:ext cx="720000" cy="720000"/>
            </a:xfrm>
            <a:prstGeom prst="rect">
              <a:avLst/>
            </a:prstGeom>
            <a:solidFill>
              <a:srgbClr val="66FFFF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47" name="正方形/長方形 46"/>
            <p:cNvSpPr/>
            <p:nvPr/>
          </p:nvSpPr>
          <p:spPr>
            <a:xfrm>
              <a:off x="6012160" y="4665152"/>
              <a:ext cx="720000" cy="720000"/>
            </a:xfrm>
            <a:prstGeom prst="rect">
              <a:avLst/>
            </a:prstGeom>
            <a:solidFill>
              <a:srgbClr val="66FFFF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5" name="テキスト ボックス 4"/>
          <p:cNvSpPr txBox="1"/>
          <p:nvPr/>
        </p:nvSpPr>
        <p:spPr>
          <a:xfrm>
            <a:off x="837240" y="4354318"/>
            <a:ext cx="3618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/>
              <a:t>A</a:t>
            </a:r>
            <a:endParaRPr kumimoji="1" lang="ja-JP" altLang="en-US" sz="2400" dirty="0"/>
          </a:p>
        </p:txBody>
      </p:sp>
      <p:sp>
        <p:nvSpPr>
          <p:cNvPr id="48" name="テキスト ボックス 47"/>
          <p:cNvSpPr txBox="1"/>
          <p:nvPr/>
        </p:nvSpPr>
        <p:spPr>
          <a:xfrm>
            <a:off x="3604681" y="4354318"/>
            <a:ext cx="3618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 smtClean="0"/>
              <a:t>B</a:t>
            </a:r>
          </a:p>
        </p:txBody>
      </p:sp>
      <p:sp>
        <p:nvSpPr>
          <p:cNvPr id="49" name="テキスト ボックス 48"/>
          <p:cNvSpPr txBox="1"/>
          <p:nvPr/>
        </p:nvSpPr>
        <p:spPr>
          <a:xfrm>
            <a:off x="6273208" y="4354318"/>
            <a:ext cx="3618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 smtClean="0"/>
              <a:t>C</a:t>
            </a:r>
          </a:p>
        </p:txBody>
      </p:sp>
      <p:sp>
        <p:nvSpPr>
          <p:cNvPr id="51" name="円/楕円 50"/>
          <p:cNvSpPr/>
          <p:nvPr/>
        </p:nvSpPr>
        <p:spPr>
          <a:xfrm>
            <a:off x="3915274" y="4776379"/>
            <a:ext cx="1440000" cy="1440000"/>
          </a:xfrm>
          <a:prstGeom prst="ellipse">
            <a:avLst/>
          </a:prstGeom>
          <a:noFill/>
          <a:ln w="1016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sz="2400" dirty="0" smtClean="0">
              <a:solidFill>
                <a:sysClr val="windowText" lastClr="000000"/>
              </a:solidFill>
            </a:endParaRPr>
          </a:p>
        </p:txBody>
      </p:sp>
      <p:sp>
        <p:nvSpPr>
          <p:cNvPr id="52" name="×"/>
          <p:cNvSpPr txBox="1">
            <a:spLocks noChangeArrowheads="1"/>
          </p:cNvSpPr>
          <p:nvPr/>
        </p:nvSpPr>
        <p:spPr bwMode="auto">
          <a:xfrm>
            <a:off x="804151" y="4629512"/>
            <a:ext cx="1526059" cy="18312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anchor="ctr" anchorCtr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ja-JP" sz="11900" dirty="0" smtClean="0">
                <a:solidFill>
                  <a:srgbClr val="FF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×</a:t>
            </a:r>
            <a:endParaRPr lang="en-US" altLang="ja-JP" sz="11900" dirty="0">
              <a:solidFill>
                <a:srgbClr val="FF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53" name="×"/>
          <p:cNvSpPr txBox="1">
            <a:spLocks noChangeArrowheads="1"/>
          </p:cNvSpPr>
          <p:nvPr/>
        </p:nvSpPr>
        <p:spPr bwMode="auto">
          <a:xfrm>
            <a:off x="6571143" y="4603327"/>
            <a:ext cx="1526059" cy="18312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anchor="ctr" anchorCtr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ja-JP" sz="11900" dirty="0" smtClean="0">
                <a:solidFill>
                  <a:srgbClr val="FF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×</a:t>
            </a:r>
            <a:endParaRPr lang="en-US" altLang="ja-JP" sz="11900" dirty="0">
              <a:solidFill>
                <a:srgbClr val="FF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60" name="動作設定ボタン: 進む/次へ 59">
            <a:hlinkClick r:id="" action="ppaction://hlinkshowjump?jump=nextslide" highlightClick="1"/>
          </p:cNvPr>
          <p:cNvSpPr/>
          <p:nvPr/>
        </p:nvSpPr>
        <p:spPr>
          <a:xfrm>
            <a:off x="8366093" y="6607247"/>
            <a:ext cx="441830" cy="250328"/>
          </a:xfrm>
          <a:prstGeom prst="actionButtonForwardNext">
            <a:avLst/>
          </a:prstGeom>
          <a:solidFill>
            <a:srgbClr val="00B0F0"/>
          </a:solidFill>
          <a:ln w="1905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24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61" name="動作設定ボタン: 最初 60">
            <a:hlinkClick r:id="" action="ppaction://hlinkshowjump?jump=firstslide" highlightClick="1"/>
          </p:cNvPr>
          <p:cNvSpPr/>
          <p:nvPr/>
        </p:nvSpPr>
        <p:spPr>
          <a:xfrm>
            <a:off x="7345849" y="6607672"/>
            <a:ext cx="443569" cy="250328"/>
          </a:xfrm>
          <a:prstGeom prst="actionButtonBeginning">
            <a:avLst/>
          </a:prstGeom>
          <a:gradFill rotWithShape="1">
            <a:gsLst>
              <a:gs pos="0">
                <a:srgbClr val="FFC000">
                  <a:satMod val="103000"/>
                  <a:lumMod val="102000"/>
                  <a:tint val="94000"/>
                </a:srgbClr>
              </a:gs>
              <a:gs pos="50000">
                <a:srgbClr val="FFC000">
                  <a:satMod val="110000"/>
                  <a:lumMod val="100000"/>
                  <a:shade val="100000"/>
                </a:srgbClr>
              </a:gs>
              <a:gs pos="100000">
                <a:srgbClr val="FFC000">
                  <a:lumMod val="99000"/>
                  <a:satMod val="120000"/>
                  <a:shade val="78000"/>
                </a:srgbClr>
              </a:gs>
            </a:gsLst>
            <a:lin ang="5400000" scaled="0"/>
          </a:gradFill>
          <a:ln w="6350" cap="flat" cmpd="sng" algn="ctr">
            <a:solidFill>
              <a:schemeClr val="tx1"/>
            </a:solidFill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24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62" name="動作設定ボタン: 戻る/前へ 61">
            <a:hlinkClick r:id="" action="ppaction://hlinkshowjump?jump=previousslide" highlightClick="1"/>
          </p:cNvPr>
          <p:cNvSpPr/>
          <p:nvPr/>
        </p:nvSpPr>
        <p:spPr>
          <a:xfrm>
            <a:off x="7851473" y="6608025"/>
            <a:ext cx="443569" cy="249975"/>
          </a:xfrm>
          <a:prstGeom prst="actionButtonBackPrevious">
            <a:avLst/>
          </a:prstGeom>
          <a:solidFill>
            <a:srgbClr val="00B0F0"/>
          </a:solidFill>
          <a:ln w="1905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24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50" charset="-128"/>
              <a:cs typeface="+mn-cs"/>
            </a:endParaRP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2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7" fill="hold" display="0">
                  <p:stCondLst>
                    <p:cond delay="indefinite"/>
                  </p:stCondLst>
                </p:cTn>
                <p:tgtEl>
                  <p:spTgt spid="28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クイズ正解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4.81481E-6 L 5.55556E-7 0.08958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4468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クイズ不正解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8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クイズ不正解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2"/>
                  </p:tgtEl>
                </p:cond>
              </p:nextCondLst>
            </p:seq>
          </p:childTnLst>
        </p:cTn>
      </p:par>
    </p:tnLst>
    <p:bldLst>
      <p:bldP spid="51" grpId="0" animBg="1"/>
      <p:bldP spid="52" grpId="0"/>
      <p:bldP spid="5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額縁 15"/>
          <p:cNvSpPr/>
          <p:nvPr/>
        </p:nvSpPr>
        <p:spPr>
          <a:xfrm>
            <a:off x="253344" y="3483546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答え</a:t>
            </a:r>
            <a:endParaRPr kumimoji="1" lang="ja-JP" altLang="en-US" sz="3200" dirty="0">
              <a:solidFill>
                <a:schemeClr val="tx1"/>
              </a:solidFill>
            </a:endParaRPr>
          </a:p>
        </p:txBody>
      </p:sp>
      <p:sp>
        <p:nvSpPr>
          <p:cNvPr id="13" name="額縁 12"/>
          <p:cNvSpPr/>
          <p:nvPr/>
        </p:nvSpPr>
        <p:spPr>
          <a:xfrm>
            <a:off x="253344" y="227788"/>
            <a:ext cx="1152128" cy="648072"/>
          </a:xfrm>
          <a:prstGeom prst="bevel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Ｑ</a:t>
            </a:r>
            <a:r>
              <a:rPr kumimoji="1" lang="en-US" altLang="ja-JP" sz="3200" dirty="0" smtClean="0">
                <a:solidFill>
                  <a:schemeClr val="tx1"/>
                </a:solidFill>
              </a:rPr>
              <a:t>2</a:t>
            </a:r>
          </a:p>
        </p:txBody>
      </p:sp>
      <p:pic>
        <p:nvPicPr>
          <p:cNvPr id="28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7632616" y="272131"/>
            <a:ext cx="1200000" cy="900000"/>
          </a:xfrm>
          <a:prstGeom prst="rect">
            <a:avLst/>
          </a:prstGeom>
        </p:spPr>
      </p:pic>
      <p:sp>
        <p:nvSpPr>
          <p:cNvPr id="6" name="正方形/長方形 5"/>
          <p:cNvSpPr/>
          <p:nvPr/>
        </p:nvSpPr>
        <p:spPr>
          <a:xfrm>
            <a:off x="318915" y="4221088"/>
            <a:ext cx="8501557" cy="234180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2" name="下矢印 1"/>
          <p:cNvSpPr/>
          <p:nvPr/>
        </p:nvSpPr>
        <p:spPr>
          <a:xfrm>
            <a:off x="4396277" y="272131"/>
            <a:ext cx="548536" cy="648072"/>
          </a:xfrm>
          <a:prstGeom prst="downArrow">
            <a:avLst/>
          </a:prstGeom>
          <a:solidFill>
            <a:srgbClr val="FFFF00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837240" y="4354318"/>
            <a:ext cx="3618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/>
              <a:t>A</a:t>
            </a:r>
            <a:endParaRPr kumimoji="1" lang="ja-JP" altLang="en-US" sz="2400" dirty="0"/>
          </a:p>
        </p:txBody>
      </p:sp>
      <p:sp>
        <p:nvSpPr>
          <p:cNvPr id="48" name="テキスト ボックス 47"/>
          <p:cNvSpPr txBox="1"/>
          <p:nvPr/>
        </p:nvSpPr>
        <p:spPr>
          <a:xfrm>
            <a:off x="3604681" y="4354318"/>
            <a:ext cx="3618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 smtClean="0"/>
              <a:t>B</a:t>
            </a:r>
          </a:p>
        </p:txBody>
      </p:sp>
      <p:sp>
        <p:nvSpPr>
          <p:cNvPr id="49" name="テキスト ボックス 48"/>
          <p:cNvSpPr txBox="1"/>
          <p:nvPr/>
        </p:nvSpPr>
        <p:spPr>
          <a:xfrm>
            <a:off x="6273208" y="4354318"/>
            <a:ext cx="3618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 smtClean="0"/>
              <a:t>C</a:t>
            </a:r>
          </a:p>
        </p:txBody>
      </p:sp>
      <p:sp>
        <p:nvSpPr>
          <p:cNvPr id="60" name="動作設定ボタン: 進む/次へ 59">
            <a:hlinkClick r:id="" action="ppaction://hlinkshowjump?jump=nextslide" highlightClick="1"/>
          </p:cNvPr>
          <p:cNvSpPr/>
          <p:nvPr/>
        </p:nvSpPr>
        <p:spPr>
          <a:xfrm>
            <a:off x="8366093" y="6607247"/>
            <a:ext cx="441830" cy="250328"/>
          </a:xfrm>
          <a:prstGeom prst="actionButtonForwardNext">
            <a:avLst/>
          </a:prstGeom>
          <a:solidFill>
            <a:srgbClr val="00B0F0"/>
          </a:solidFill>
          <a:ln w="1905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24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61" name="動作設定ボタン: 最初 60">
            <a:hlinkClick r:id="" action="ppaction://hlinkshowjump?jump=firstslide" highlightClick="1"/>
          </p:cNvPr>
          <p:cNvSpPr/>
          <p:nvPr/>
        </p:nvSpPr>
        <p:spPr>
          <a:xfrm>
            <a:off x="7345849" y="6607672"/>
            <a:ext cx="443569" cy="250328"/>
          </a:xfrm>
          <a:prstGeom prst="actionButtonBeginning">
            <a:avLst/>
          </a:prstGeom>
          <a:gradFill rotWithShape="1">
            <a:gsLst>
              <a:gs pos="0">
                <a:srgbClr val="FFC000">
                  <a:satMod val="103000"/>
                  <a:lumMod val="102000"/>
                  <a:tint val="94000"/>
                </a:srgbClr>
              </a:gs>
              <a:gs pos="50000">
                <a:srgbClr val="FFC000">
                  <a:satMod val="110000"/>
                  <a:lumMod val="100000"/>
                  <a:shade val="100000"/>
                </a:srgbClr>
              </a:gs>
              <a:gs pos="100000">
                <a:srgbClr val="FFC000">
                  <a:lumMod val="99000"/>
                  <a:satMod val="120000"/>
                  <a:shade val="78000"/>
                </a:srgbClr>
              </a:gs>
            </a:gsLst>
            <a:lin ang="5400000" scaled="0"/>
          </a:gradFill>
          <a:ln w="6350" cap="flat" cmpd="sng" algn="ctr">
            <a:solidFill>
              <a:schemeClr val="tx1"/>
            </a:solidFill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24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62" name="動作設定ボタン: 戻る/前へ 61">
            <a:hlinkClick r:id="" action="ppaction://hlinkshowjump?jump=previousslide" highlightClick="1"/>
          </p:cNvPr>
          <p:cNvSpPr/>
          <p:nvPr/>
        </p:nvSpPr>
        <p:spPr>
          <a:xfrm>
            <a:off x="7851473" y="6608025"/>
            <a:ext cx="443569" cy="249975"/>
          </a:xfrm>
          <a:prstGeom prst="actionButtonBackPrevious">
            <a:avLst/>
          </a:prstGeom>
          <a:solidFill>
            <a:srgbClr val="00B0F0"/>
          </a:solidFill>
          <a:ln w="1905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24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50" charset="-128"/>
              <a:cs typeface="+mn-cs"/>
            </a:endParaRPr>
          </a:p>
        </p:txBody>
      </p:sp>
      <p:grpSp>
        <p:nvGrpSpPr>
          <p:cNvPr id="44" name="グループ化 43"/>
          <p:cNvGrpSpPr>
            <a:grpSpLocks noChangeAspect="1"/>
          </p:cNvGrpSpPr>
          <p:nvPr/>
        </p:nvGrpSpPr>
        <p:grpSpPr>
          <a:xfrm>
            <a:off x="3785919" y="2430056"/>
            <a:ext cx="1569354" cy="475948"/>
            <a:chOff x="1797574" y="5175363"/>
            <a:chExt cx="1840394" cy="558148"/>
          </a:xfrm>
        </p:grpSpPr>
        <p:grpSp>
          <p:nvGrpSpPr>
            <p:cNvPr id="45" name="グループ化 44"/>
            <p:cNvGrpSpPr/>
            <p:nvPr/>
          </p:nvGrpSpPr>
          <p:grpSpPr>
            <a:xfrm>
              <a:off x="1797574" y="5175363"/>
              <a:ext cx="1315602" cy="558148"/>
              <a:chOff x="1797574" y="5146335"/>
              <a:chExt cx="1315602" cy="558148"/>
            </a:xfrm>
          </p:grpSpPr>
          <p:sp>
            <p:nvSpPr>
              <p:cNvPr id="55" name="平行四辺形 54"/>
              <p:cNvSpPr>
                <a:spLocks noChangeAspect="1"/>
              </p:cNvSpPr>
              <p:nvPr/>
            </p:nvSpPr>
            <p:spPr>
              <a:xfrm>
                <a:off x="2069176" y="5146335"/>
                <a:ext cx="1044000" cy="271454"/>
              </a:xfrm>
              <a:prstGeom prst="parallelogram">
                <a:avLst>
                  <a:gd name="adj" fmla="val 96399"/>
                </a:avLst>
              </a:prstGeom>
              <a:solidFill>
                <a:schemeClr val="bg2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57" name="平行四辺形 56"/>
              <p:cNvSpPr>
                <a:spLocks noChangeAspect="1"/>
              </p:cNvSpPr>
              <p:nvPr/>
            </p:nvSpPr>
            <p:spPr>
              <a:xfrm>
                <a:off x="1797574" y="5433029"/>
                <a:ext cx="1044000" cy="271454"/>
              </a:xfrm>
              <a:prstGeom prst="parallelogram">
                <a:avLst>
                  <a:gd name="adj" fmla="val 96399"/>
                </a:avLst>
              </a:prstGeom>
              <a:solidFill>
                <a:schemeClr val="bg2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54" name="平行四辺形 53"/>
            <p:cNvSpPr>
              <a:spLocks noChangeAspect="1"/>
            </p:cNvSpPr>
            <p:nvPr/>
          </p:nvSpPr>
          <p:spPr>
            <a:xfrm>
              <a:off x="2593968" y="5462057"/>
              <a:ext cx="1044000" cy="271454"/>
            </a:xfrm>
            <a:prstGeom prst="parallelogram">
              <a:avLst>
                <a:gd name="adj" fmla="val 96399"/>
              </a:avLst>
            </a:prstGeom>
            <a:solidFill>
              <a:schemeClr val="bg2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58" name="グループ化 57"/>
          <p:cNvGrpSpPr>
            <a:grpSpLocks noChangeAspect="1"/>
          </p:cNvGrpSpPr>
          <p:nvPr/>
        </p:nvGrpSpPr>
        <p:grpSpPr>
          <a:xfrm>
            <a:off x="3779912" y="1128869"/>
            <a:ext cx="1567077" cy="1786213"/>
            <a:chOff x="1614834" y="2496178"/>
            <a:chExt cx="2524172" cy="2877147"/>
          </a:xfrm>
        </p:grpSpPr>
        <p:sp>
          <p:nvSpPr>
            <p:cNvPr id="59" name="直方体 58"/>
            <p:cNvSpPr>
              <a:spLocks noChangeAspect="1"/>
            </p:cNvSpPr>
            <p:nvPr/>
          </p:nvSpPr>
          <p:spPr>
            <a:xfrm>
              <a:off x="1985689" y="3582593"/>
              <a:ext cx="1440001" cy="1440000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4" name="直方体 63"/>
            <p:cNvSpPr>
              <a:spLocks noChangeAspect="1"/>
            </p:cNvSpPr>
            <p:nvPr/>
          </p:nvSpPr>
          <p:spPr>
            <a:xfrm>
              <a:off x="1989973" y="2496178"/>
              <a:ext cx="1440001" cy="1440000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65" name="直方体 64"/>
            <p:cNvSpPr>
              <a:spLocks noChangeAspect="1"/>
            </p:cNvSpPr>
            <p:nvPr/>
          </p:nvSpPr>
          <p:spPr>
            <a:xfrm>
              <a:off x="1614834" y="3933216"/>
              <a:ext cx="1440000" cy="1440000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66" name="直方体 65"/>
            <p:cNvSpPr>
              <a:spLocks noChangeAspect="1"/>
            </p:cNvSpPr>
            <p:nvPr/>
          </p:nvSpPr>
          <p:spPr>
            <a:xfrm>
              <a:off x="2699005" y="3933325"/>
              <a:ext cx="1440001" cy="1440000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69" name="グループ化 68"/>
          <p:cNvGrpSpPr/>
          <p:nvPr/>
        </p:nvGrpSpPr>
        <p:grpSpPr>
          <a:xfrm>
            <a:off x="7007772" y="4786557"/>
            <a:ext cx="1440000" cy="1429821"/>
            <a:chOff x="6012160" y="3913591"/>
            <a:chExt cx="1440000" cy="1429821"/>
          </a:xfrm>
        </p:grpSpPr>
        <p:sp>
          <p:nvSpPr>
            <p:cNvPr id="70" name="正方形/長方形 69"/>
            <p:cNvSpPr/>
            <p:nvPr/>
          </p:nvSpPr>
          <p:spPr>
            <a:xfrm>
              <a:off x="6012160" y="3913591"/>
              <a:ext cx="720000" cy="720000"/>
            </a:xfrm>
            <a:prstGeom prst="rect">
              <a:avLst/>
            </a:prstGeom>
            <a:solidFill>
              <a:srgbClr val="66FFFF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72" name="正方形/長方形 71"/>
            <p:cNvSpPr/>
            <p:nvPr/>
          </p:nvSpPr>
          <p:spPr>
            <a:xfrm>
              <a:off x="6012160" y="4623412"/>
              <a:ext cx="720000" cy="720000"/>
            </a:xfrm>
            <a:prstGeom prst="rect">
              <a:avLst/>
            </a:prstGeom>
            <a:solidFill>
              <a:srgbClr val="66FFFF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82" name="正方形/長方形 81"/>
            <p:cNvSpPr/>
            <p:nvPr/>
          </p:nvSpPr>
          <p:spPr>
            <a:xfrm>
              <a:off x="6732160" y="4620690"/>
              <a:ext cx="720000" cy="720000"/>
            </a:xfrm>
            <a:prstGeom prst="rect">
              <a:avLst/>
            </a:prstGeom>
            <a:solidFill>
              <a:srgbClr val="66FFFF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</p:grpSp>
      <p:grpSp>
        <p:nvGrpSpPr>
          <p:cNvPr id="74" name="グループ化 73"/>
          <p:cNvGrpSpPr/>
          <p:nvPr/>
        </p:nvGrpSpPr>
        <p:grpSpPr>
          <a:xfrm>
            <a:off x="945520" y="4814996"/>
            <a:ext cx="1440000" cy="1429821"/>
            <a:chOff x="6012160" y="3883111"/>
            <a:chExt cx="1440000" cy="1429821"/>
          </a:xfrm>
        </p:grpSpPr>
        <p:sp>
          <p:nvSpPr>
            <p:cNvPr id="75" name="正方形/長方形 74"/>
            <p:cNvSpPr/>
            <p:nvPr/>
          </p:nvSpPr>
          <p:spPr>
            <a:xfrm>
              <a:off x="6012160" y="3883111"/>
              <a:ext cx="720000" cy="720000"/>
            </a:xfrm>
            <a:prstGeom prst="rect">
              <a:avLst/>
            </a:prstGeom>
            <a:solidFill>
              <a:srgbClr val="66FFFF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76" name="正方形/長方形 75"/>
            <p:cNvSpPr/>
            <p:nvPr/>
          </p:nvSpPr>
          <p:spPr>
            <a:xfrm>
              <a:off x="6732160" y="3883111"/>
              <a:ext cx="720000" cy="720000"/>
            </a:xfrm>
            <a:prstGeom prst="rect">
              <a:avLst/>
            </a:prstGeom>
            <a:solidFill>
              <a:srgbClr val="66FFFF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77" name="正方形/長方形 76"/>
            <p:cNvSpPr/>
            <p:nvPr/>
          </p:nvSpPr>
          <p:spPr>
            <a:xfrm>
              <a:off x="6012160" y="4592932"/>
              <a:ext cx="720000" cy="720000"/>
            </a:xfrm>
            <a:prstGeom prst="rect">
              <a:avLst/>
            </a:prstGeom>
            <a:solidFill>
              <a:srgbClr val="66FFFF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78" name="グループ化 77"/>
          <p:cNvGrpSpPr/>
          <p:nvPr/>
        </p:nvGrpSpPr>
        <p:grpSpPr>
          <a:xfrm>
            <a:off x="4037544" y="4857785"/>
            <a:ext cx="1437181" cy="1440000"/>
            <a:chOff x="6048200" y="3908839"/>
            <a:chExt cx="1437181" cy="1440000"/>
          </a:xfrm>
          <a:solidFill>
            <a:srgbClr val="66FFFF"/>
          </a:solidFill>
        </p:grpSpPr>
        <p:sp>
          <p:nvSpPr>
            <p:cNvPr id="79" name="正方形/長方形 78"/>
            <p:cNvSpPr/>
            <p:nvPr/>
          </p:nvSpPr>
          <p:spPr>
            <a:xfrm>
              <a:off x="6757694" y="3908839"/>
              <a:ext cx="720000" cy="720000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80" name="正方形/長方形 79"/>
            <p:cNvSpPr/>
            <p:nvPr/>
          </p:nvSpPr>
          <p:spPr>
            <a:xfrm>
              <a:off x="6765381" y="4628839"/>
              <a:ext cx="720000" cy="720000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81" name="正方形/長方形 80"/>
            <p:cNvSpPr/>
            <p:nvPr/>
          </p:nvSpPr>
          <p:spPr>
            <a:xfrm>
              <a:off x="6048200" y="4623412"/>
              <a:ext cx="720000" cy="720000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</p:grpSp>
      <p:sp>
        <p:nvSpPr>
          <p:cNvPr id="51" name="円/楕円 50"/>
          <p:cNvSpPr/>
          <p:nvPr/>
        </p:nvSpPr>
        <p:spPr>
          <a:xfrm>
            <a:off x="6981539" y="4800432"/>
            <a:ext cx="1440000" cy="1440000"/>
          </a:xfrm>
          <a:prstGeom prst="ellipse">
            <a:avLst/>
          </a:prstGeom>
          <a:noFill/>
          <a:ln w="1016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sz="2400" dirty="0" smtClean="0">
              <a:solidFill>
                <a:sysClr val="windowText" lastClr="000000"/>
              </a:solidFill>
            </a:endParaRPr>
          </a:p>
        </p:txBody>
      </p:sp>
      <p:sp>
        <p:nvSpPr>
          <p:cNvPr id="68" name="×"/>
          <p:cNvSpPr txBox="1">
            <a:spLocks noChangeArrowheads="1"/>
          </p:cNvSpPr>
          <p:nvPr/>
        </p:nvSpPr>
        <p:spPr bwMode="auto">
          <a:xfrm>
            <a:off x="3975129" y="4585150"/>
            <a:ext cx="1526059" cy="18312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anchor="ctr" anchorCtr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ja-JP" sz="11900" dirty="0" smtClean="0">
                <a:solidFill>
                  <a:srgbClr val="FF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×</a:t>
            </a:r>
            <a:endParaRPr lang="en-US" altLang="ja-JP" sz="11900" dirty="0">
              <a:solidFill>
                <a:srgbClr val="FF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52" name="×"/>
          <p:cNvSpPr txBox="1">
            <a:spLocks noChangeArrowheads="1"/>
          </p:cNvSpPr>
          <p:nvPr/>
        </p:nvSpPr>
        <p:spPr bwMode="auto">
          <a:xfrm>
            <a:off x="892548" y="4529986"/>
            <a:ext cx="1526059" cy="18312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anchor="ctr" anchorCtr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ja-JP" sz="11900" dirty="0" smtClean="0">
                <a:solidFill>
                  <a:srgbClr val="FF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×</a:t>
            </a:r>
            <a:endParaRPr lang="en-US" altLang="ja-JP" sz="11900" dirty="0">
              <a:solidFill>
                <a:srgbClr val="FF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919185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2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7" fill="hold" display="0">
                  <p:stCondLst>
                    <p:cond delay="indefinite"/>
                  </p:stCondLst>
                </p:cTn>
                <p:tgtEl>
                  <p:spTgt spid="28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7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クイズ不正解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4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7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クイズ不正解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8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6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クイズ正解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-3.7037E-7 L 3.61111E-6 0.08241 " pathEditMode="relative" rAng="0" ptsTypes="AA">
                                      <p:cBhvr>
                                        <p:cTn id="28" dur="2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4120"/>
                                    </p:animMotion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9"/>
                  </p:tgtEl>
                </p:cond>
              </p:nextCondLst>
            </p:seq>
          </p:childTnLst>
        </p:cTn>
      </p:par>
    </p:tnLst>
    <p:bldLst>
      <p:bldP spid="51" grpId="0" animBg="1"/>
      <p:bldP spid="68" grpId="0"/>
      <p:bldP spid="5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額縁 15"/>
          <p:cNvSpPr/>
          <p:nvPr/>
        </p:nvSpPr>
        <p:spPr>
          <a:xfrm>
            <a:off x="253344" y="3483546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答え</a:t>
            </a:r>
            <a:endParaRPr kumimoji="1" lang="ja-JP" altLang="en-US" sz="3200" dirty="0">
              <a:solidFill>
                <a:schemeClr val="tx1"/>
              </a:solidFill>
            </a:endParaRPr>
          </a:p>
        </p:txBody>
      </p:sp>
      <p:sp>
        <p:nvSpPr>
          <p:cNvPr id="13" name="額縁 12"/>
          <p:cNvSpPr/>
          <p:nvPr/>
        </p:nvSpPr>
        <p:spPr>
          <a:xfrm>
            <a:off x="253344" y="227788"/>
            <a:ext cx="1152128" cy="648072"/>
          </a:xfrm>
          <a:prstGeom prst="bevel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Ｑ３</a:t>
            </a:r>
            <a:endParaRPr kumimoji="1" lang="en-US" altLang="ja-JP" sz="3200" dirty="0" smtClean="0">
              <a:solidFill>
                <a:schemeClr val="tx1"/>
              </a:solidFill>
            </a:endParaRPr>
          </a:p>
        </p:txBody>
      </p:sp>
      <p:pic>
        <p:nvPicPr>
          <p:cNvPr id="28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7632616" y="272131"/>
            <a:ext cx="1200000" cy="900000"/>
          </a:xfrm>
          <a:prstGeom prst="rect">
            <a:avLst/>
          </a:prstGeom>
        </p:spPr>
      </p:pic>
      <p:sp>
        <p:nvSpPr>
          <p:cNvPr id="6" name="正方形/長方形 5"/>
          <p:cNvSpPr/>
          <p:nvPr/>
        </p:nvSpPr>
        <p:spPr>
          <a:xfrm>
            <a:off x="318915" y="4221088"/>
            <a:ext cx="8501557" cy="234180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2" name="下矢印 1"/>
          <p:cNvSpPr/>
          <p:nvPr/>
        </p:nvSpPr>
        <p:spPr>
          <a:xfrm>
            <a:off x="4388926" y="272131"/>
            <a:ext cx="548536" cy="648072"/>
          </a:xfrm>
          <a:prstGeom prst="downArrow">
            <a:avLst/>
          </a:prstGeom>
          <a:solidFill>
            <a:srgbClr val="FFFF00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837240" y="4354318"/>
            <a:ext cx="3618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/>
              <a:t>A</a:t>
            </a:r>
            <a:endParaRPr kumimoji="1" lang="ja-JP" altLang="en-US" sz="2400" dirty="0"/>
          </a:p>
        </p:txBody>
      </p:sp>
      <p:sp>
        <p:nvSpPr>
          <p:cNvPr id="48" name="テキスト ボックス 47"/>
          <p:cNvSpPr txBox="1"/>
          <p:nvPr/>
        </p:nvSpPr>
        <p:spPr>
          <a:xfrm>
            <a:off x="3604681" y="4354318"/>
            <a:ext cx="3618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 smtClean="0"/>
              <a:t>B</a:t>
            </a:r>
          </a:p>
        </p:txBody>
      </p:sp>
      <p:sp>
        <p:nvSpPr>
          <p:cNvPr id="49" name="テキスト ボックス 48"/>
          <p:cNvSpPr txBox="1"/>
          <p:nvPr/>
        </p:nvSpPr>
        <p:spPr>
          <a:xfrm>
            <a:off x="6273208" y="4354318"/>
            <a:ext cx="3618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 smtClean="0"/>
              <a:t>C</a:t>
            </a:r>
          </a:p>
        </p:txBody>
      </p:sp>
      <p:sp>
        <p:nvSpPr>
          <p:cNvPr id="60" name="動作設定ボタン: 進む/次へ 59">
            <a:hlinkClick r:id="" action="ppaction://hlinkshowjump?jump=nextslide" highlightClick="1"/>
          </p:cNvPr>
          <p:cNvSpPr/>
          <p:nvPr/>
        </p:nvSpPr>
        <p:spPr>
          <a:xfrm>
            <a:off x="8366093" y="6607247"/>
            <a:ext cx="441830" cy="250328"/>
          </a:xfrm>
          <a:prstGeom prst="actionButtonForwardNext">
            <a:avLst/>
          </a:prstGeom>
          <a:solidFill>
            <a:srgbClr val="00B0F0"/>
          </a:solidFill>
          <a:ln w="1905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24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61" name="動作設定ボタン: 最初 60">
            <a:hlinkClick r:id="" action="ppaction://hlinkshowjump?jump=firstslide" highlightClick="1"/>
          </p:cNvPr>
          <p:cNvSpPr/>
          <p:nvPr/>
        </p:nvSpPr>
        <p:spPr>
          <a:xfrm>
            <a:off x="7345849" y="6607672"/>
            <a:ext cx="443569" cy="250328"/>
          </a:xfrm>
          <a:prstGeom prst="actionButtonBeginning">
            <a:avLst/>
          </a:prstGeom>
          <a:gradFill rotWithShape="1">
            <a:gsLst>
              <a:gs pos="0">
                <a:srgbClr val="FFC000">
                  <a:satMod val="103000"/>
                  <a:lumMod val="102000"/>
                  <a:tint val="94000"/>
                </a:srgbClr>
              </a:gs>
              <a:gs pos="50000">
                <a:srgbClr val="FFC000">
                  <a:satMod val="110000"/>
                  <a:lumMod val="100000"/>
                  <a:shade val="100000"/>
                </a:srgbClr>
              </a:gs>
              <a:gs pos="100000">
                <a:srgbClr val="FFC000">
                  <a:lumMod val="99000"/>
                  <a:satMod val="120000"/>
                  <a:shade val="78000"/>
                </a:srgbClr>
              </a:gs>
            </a:gsLst>
            <a:lin ang="5400000" scaled="0"/>
          </a:gradFill>
          <a:ln w="6350" cap="flat" cmpd="sng" algn="ctr">
            <a:solidFill>
              <a:schemeClr val="tx1"/>
            </a:solidFill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24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62" name="動作設定ボタン: 戻る/前へ 61">
            <a:hlinkClick r:id="" action="ppaction://hlinkshowjump?jump=previousslide" highlightClick="1"/>
          </p:cNvPr>
          <p:cNvSpPr/>
          <p:nvPr/>
        </p:nvSpPr>
        <p:spPr>
          <a:xfrm>
            <a:off x="7851473" y="6608025"/>
            <a:ext cx="443569" cy="249975"/>
          </a:xfrm>
          <a:prstGeom prst="actionButtonBackPrevious">
            <a:avLst/>
          </a:prstGeom>
          <a:solidFill>
            <a:srgbClr val="00B0F0"/>
          </a:solidFill>
          <a:ln w="1905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24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50" charset="-128"/>
              <a:cs typeface="+mn-cs"/>
            </a:endParaRPr>
          </a:p>
        </p:txBody>
      </p:sp>
      <p:grpSp>
        <p:nvGrpSpPr>
          <p:cNvPr id="38" name="グループ化 37"/>
          <p:cNvGrpSpPr/>
          <p:nvPr/>
        </p:nvGrpSpPr>
        <p:grpSpPr>
          <a:xfrm>
            <a:off x="3458244" y="2463235"/>
            <a:ext cx="2409900" cy="432000"/>
            <a:chOff x="1484674" y="5493815"/>
            <a:chExt cx="2621813" cy="560158"/>
          </a:xfrm>
        </p:grpSpPr>
        <p:grpSp>
          <p:nvGrpSpPr>
            <p:cNvPr id="39" name="グループ化 38"/>
            <p:cNvGrpSpPr/>
            <p:nvPr/>
          </p:nvGrpSpPr>
          <p:grpSpPr>
            <a:xfrm>
              <a:off x="1484674" y="5495825"/>
              <a:ext cx="1905578" cy="558148"/>
              <a:chOff x="1842511" y="5175363"/>
              <a:chExt cx="2065937" cy="558148"/>
            </a:xfrm>
          </p:grpSpPr>
          <p:grpSp>
            <p:nvGrpSpPr>
              <p:cNvPr id="41" name="グループ化 40"/>
              <p:cNvGrpSpPr/>
              <p:nvPr/>
            </p:nvGrpSpPr>
            <p:grpSpPr>
              <a:xfrm>
                <a:off x="1842511" y="5175363"/>
                <a:ext cx="2065937" cy="558148"/>
                <a:chOff x="1842511" y="5146335"/>
                <a:chExt cx="2065937" cy="558148"/>
              </a:xfrm>
            </p:grpSpPr>
            <p:sp>
              <p:nvSpPr>
                <p:cNvPr id="43" name="平行四辺形 42"/>
                <p:cNvSpPr>
                  <a:spLocks noChangeAspect="1"/>
                </p:cNvSpPr>
                <p:nvPr/>
              </p:nvSpPr>
              <p:spPr>
                <a:xfrm>
                  <a:off x="2085736" y="5146335"/>
                  <a:ext cx="1044000" cy="271454"/>
                </a:xfrm>
                <a:prstGeom prst="parallelogram">
                  <a:avLst>
                    <a:gd name="adj" fmla="val 96399"/>
                  </a:avLst>
                </a:prstGeom>
                <a:solidFill>
                  <a:schemeClr val="bg2"/>
                </a:solidFill>
                <a:ln>
                  <a:solidFill>
                    <a:schemeClr val="bg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46" name="平行四辺形 45"/>
                <p:cNvSpPr>
                  <a:spLocks noChangeAspect="1"/>
                </p:cNvSpPr>
                <p:nvPr/>
              </p:nvSpPr>
              <p:spPr>
                <a:xfrm>
                  <a:off x="2864448" y="5146335"/>
                  <a:ext cx="1044000" cy="271454"/>
                </a:xfrm>
                <a:prstGeom prst="parallelogram">
                  <a:avLst>
                    <a:gd name="adj" fmla="val 96399"/>
                  </a:avLst>
                </a:prstGeom>
                <a:solidFill>
                  <a:schemeClr val="bg2"/>
                </a:solidFill>
                <a:ln>
                  <a:solidFill>
                    <a:schemeClr val="bg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47" name="平行四辺形 46"/>
                <p:cNvSpPr>
                  <a:spLocks noChangeAspect="1"/>
                </p:cNvSpPr>
                <p:nvPr/>
              </p:nvSpPr>
              <p:spPr>
                <a:xfrm>
                  <a:off x="1842511" y="5433029"/>
                  <a:ext cx="1044001" cy="271454"/>
                </a:xfrm>
                <a:prstGeom prst="parallelogram">
                  <a:avLst>
                    <a:gd name="adj" fmla="val 96399"/>
                  </a:avLst>
                </a:prstGeom>
                <a:solidFill>
                  <a:schemeClr val="bg2"/>
                </a:solidFill>
                <a:ln>
                  <a:solidFill>
                    <a:schemeClr val="bg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dirty="0"/>
                </a:p>
              </p:txBody>
            </p:sp>
          </p:grpSp>
          <p:sp>
            <p:nvSpPr>
              <p:cNvPr id="42" name="平行四辺形 41"/>
              <p:cNvSpPr>
                <a:spLocks noChangeAspect="1"/>
              </p:cNvSpPr>
              <p:nvPr/>
            </p:nvSpPr>
            <p:spPr>
              <a:xfrm>
                <a:off x="2580199" y="5462057"/>
                <a:ext cx="1044000" cy="271454"/>
              </a:xfrm>
              <a:prstGeom prst="parallelogram">
                <a:avLst>
                  <a:gd name="adj" fmla="val 96399"/>
                </a:avLst>
              </a:prstGeom>
              <a:solidFill>
                <a:schemeClr val="bg2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40" name="平行四辺形 39"/>
            <p:cNvSpPr>
              <a:spLocks noChangeAspect="1"/>
            </p:cNvSpPr>
            <p:nvPr/>
          </p:nvSpPr>
          <p:spPr>
            <a:xfrm>
              <a:off x="3143523" y="5493815"/>
              <a:ext cx="962964" cy="271454"/>
            </a:xfrm>
            <a:prstGeom prst="parallelogram">
              <a:avLst>
                <a:gd name="adj" fmla="val 96399"/>
              </a:avLst>
            </a:prstGeom>
            <a:solidFill>
              <a:schemeClr val="bg2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grpSp>
        <p:nvGrpSpPr>
          <p:cNvPr id="50" name="グループ化 49"/>
          <p:cNvGrpSpPr>
            <a:grpSpLocks noChangeAspect="1"/>
          </p:cNvGrpSpPr>
          <p:nvPr/>
        </p:nvGrpSpPr>
        <p:grpSpPr>
          <a:xfrm>
            <a:off x="3412600" y="1102823"/>
            <a:ext cx="2453682" cy="1795145"/>
            <a:chOff x="1652972" y="2502370"/>
            <a:chExt cx="3928941" cy="2874459"/>
          </a:xfrm>
        </p:grpSpPr>
        <p:sp>
          <p:nvSpPr>
            <p:cNvPr id="53" name="直方体 52"/>
            <p:cNvSpPr>
              <a:spLocks noChangeAspect="1"/>
            </p:cNvSpPr>
            <p:nvPr/>
          </p:nvSpPr>
          <p:spPr>
            <a:xfrm>
              <a:off x="1975460" y="3582594"/>
              <a:ext cx="1440000" cy="1440000"/>
            </a:xfrm>
            <a:prstGeom prst="cub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6" name="直方体 55"/>
            <p:cNvSpPr>
              <a:spLocks noChangeAspect="1"/>
            </p:cNvSpPr>
            <p:nvPr/>
          </p:nvSpPr>
          <p:spPr>
            <a:xfrm>
              <a:off x="3074186" y="3568080"/>
              <a:ext cx="1440000" cy="1440000"/>
            </a:xfrm>
            <a:prstGeom prst="cub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3" name="直方体 62"/>
            <p:cNvSpPr>
              <a:spLocks noChangeAspect="1"/>
            </p:cNvSpPr>
            <p:nvPr/>
          </p:nvSpPr>
          <p:spPr>
            <a:xfrm>
              <a:off x="2000142" y="2509768"/>
              <a:ext cx="1439999" cy="1440000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67" name="直方体 66"/>
            <p:cNvSpPr>
              <a:spLocks noChangeAspect="1"/>
            </p:cNvSpPr>
            <p:nvPr/>
          </p:nvSpPr>
          <p:spPr>
            <a:xfrm>
              <a:off x="1652972" y="3931663"/>
              <a:ext cx="1439999" cy="1440000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1" name="直方体 70"/>
            <p:cNvSpPr>
              <a:spLocks noChangeAspect="1"/>
            </p:cNvSpPr>
            <p:nvPr/>
          </p:nvSpPr>
          <p:spPr>
            <a:xfrm>
              <a:off x="2717852" y="3936829"/>
              <a:ext cx="1439999" cy="1440000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73" name="直方体 72"/>
            <p:cNvSpPr>
              <a:spLocks noChangeAspect="1"/>
            </p:cNvSpPr>
            <p:nvPr/>
          </p:nvSpPr>
          <p:spPr>
            <a:xfrm>
              <a:off x="3065304" y="2502370"/>
              <a:ext cx="1439999" cy="1440000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83" name="直方体 82"/>
            <p:cNvSpPr>
              <a:spLocks noChangeAspect="1"/>
            </p:cNvSpPr>
            <p:nvPr/>
          </p:nvSpPr>
          <p:spPr>
            <a:xfrm>
              <a:off x="4141912" y="3582239"/>
              <a:ext cx="1440001" cy="1440000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84" name="直方体 83"/>
            <p:cNvSpPr>
              <a:spLocks noChangeAspect="1"/>
            </p:cNvSpPr>
            <p:nvPr/>
          </p:nvSpPr>
          <p:spPr>
            <a:xfrm>
              <a:off x="1653235" y="2858766"/>
              <a:ext cx="1440001" cy="1440000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grpSp>
        <p:nvGrpSpPr>
          <p:cNvPr id="3" name="グループ化 2"/>
          <p:cNvGrpSpPr/>
          <p:nvPr/>
        </p:nvGrpSpPr>
        <p:grpSpPr>
          <a:xfrm>
            <a:off x="944472" y="4815001"/>
            <a:ext cx="1078950" cy="1613400"/>
            <a:chOff x="944472" y="4815001"/>
            <a:chExt cx="1078950" cy="1613400"/>
          </a:xfrm>
        </p:grpSpPr>
        <p:grpSp>
          <p:nvGrpSpPr>
            <p:cNvPr id="74" name="グループ化 73"/>
            <p:cNvGrpSpPr>
              <a:grpSpLocks/>
            </p:cNvGrpSpPr>
            <p:nvPr/>
          </p:nvGrpSpPr>
          <p:grpSpPr>
            <a:xfrm>
              <a:off x="944472" y="4815001"/>
              <a:ext cx="1078950" cy="1080003"/>
              <a:chOff x="6010848" y="3883111"/>
              <a:chExt cx="1348687" cy="1340459"/>
            </a:xfrm>
          </p:grpSpPr>
          <p:sp>
            <p:nvSpPr>
              <p:cNvPr id="75" name="正方形/長方形 74"/>
              <p:cNvSpPr/>
              <p:nvPr/>
            </p:nvSpPr>
            <p:spPr>
              <a:xfrm>
                <a:off x="6012160" y="3883111"/>
                <a:ext cx="675000" cy="670229"/>
              </a:xfrm>
              <a:prstGeom prst="rect">
                <a:avLst/>
              </a:prstGeom>
              <a:solidFill>
                <a:srgbClr val="66FFFF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76" name="正方形/長方形 75"/>
              <p:cNvSpPr/>
              <p:nvPr/>
            </p:nvSpPr>
            <p:spPr>
              <a:xfrm>
                <a:off x="6684535" y="3883111"/>
                <a:ext cx="675000" cy="670229"/>
              </a:xfrm>
              <a:prstGeom prst="rect">
                <a:avLst/>
              </a:prstGeom>
              <a:solidFill>
                <a:srgbClr val="66FFFF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kumimoji="1" lang="ja-JP" altLang="en-US" dirty="0"/>
              </a:p>
            </p:txBody>
          </p:sp>
          <p:sp>
            <p:nvSpPr>
              <p:cNvPr id="77" name="正方形/長方形 76"/>
              <p:cNvSpPr/>
              <p:nvPr/>
            </p:nvSpPr>
            <p:spPr>
              <a:xfrm>
                <a:off x="6010848" y="4553338"/>
                <a:ext cx="675000" cy="670232"/>
              </a:xfrm>
              <a:prstGeom prst="rect">
                <a:avLst/>
              </a:prstGeom>
              <a:solidFill>
                <a:srgbClr val="66FFFF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kumimoji="1" lang="ja-JP" altLang="en-US" dirty="0"/>
              </a:p>
            </p:txBody>
          </p:sp>
        </p:grpSp>
        <p:sp>
          <p:nvSpPr>
            <p:cNvPr id="85" name="正方形/長方形 84"/>
            <p:cNvSpPr/>
            <p:nvPr/>
          </p:nvSpPr>
          <p:spPr>
            <a:xfrm>
              <a:off x="1483420" y="5355000"/>
              <a:ext cx="540000" cy="540001"/>
            </a:xfrm>
            <a:prstGeom prst="rect">
              <a:avLst/>
            </a:prstGeom>
            <a:solidFill>
              <a:srgbClr val="66FFFF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86" name="正方形/長方形 85"/>
            <p:cNvSpPr/>
            <p:nvPr/>
          </p:nvSpPr>
          <p:spPr>
            <a:xfrm>
              <a:off x="950020" y="5888400"/>
              <a:ext cx="540000" cy="540001"/>
            </a:xfrm>
            <a:prstGeom prst="rect">
              <a:avLst/>
            </a:prstGeom>
            <a:solidFill>
              <a:srgbClr val="66FFFF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</p:grpSp>
      <p:grpSp>
        <p:nvGrpSpPr>
          <p:cNvPr id="87" name="グループ化 86"/>
          <p:cNvGrpSpPr/>
          <p:nvPr/>
        </p:nvGrpSpPr>
        <p:grpSpPr>
          <a:xfrm rot="5400000">
            <a:off x="3801664" y="4761370"/>
            <a:ext cx="1080002" cy="1616066"/>
            <a:chOff x="943420" y="4815001"/>
            <a:chExt cx="1080002" cy="1616066"/>
          </a:xfrm>
        </p:grpSpPr>
        <p:grpSp>
          <p:nvGrpSpPr>
            <p:cNvPr id="88" name="グループ化 87"/>
            <p:cNvGrpSpPr>
              <a:grpSpLocks/>
            </p:cNvGrpSpPr>
            <p:nvPr/>
          </p:nvGrpSpPr>
          <p:grpSpPr>
            <a:xfrm>
              <a:off x="944472" y="4815001"/>
              <a:ext cx="1078950" cy="1080003"/>
              <a:chOff x="6010848" y="3883111"/>
              <a:chExt cx="1348687" cy="1340459"/>
            </a:xfrm>
          </p:grpSpPr>
          <p:sp>
            <p:nvSpPr>
              <p:cNvPr id="91" name="正方形/長方形 90"/>
              <p:cNvSpPr/>
              <p:nvPr/>
            </p:nvSpPr>
            <p:spPr>
              <a:xfrm>
                <a:off x="6012160" y="3883111"/>
                <a:ext cx="675000" cy="670229"/>
              </a:xfrm>
              <a:prstGeom prst="rect">
                <a:avLst/>
              </a:prstGeom>
              <a:solidFill>
                <a:srgbClr val="66FFFF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92" name="正方形/長方形 91"/>
              <p:cNvSpPr/>
              <p:nvPr/>
            </p:nvSpPr>
            <p:spPr>
              <a:xfrm>
                <a:off x="6684535" y="3883111"/>
                <a:ext cx="675000" cy="670229"/>
              </a:xfrm>
              <a:prstGeom prst="rect">
                <a:avLst/>
              </a:prstGeom>
              <a:solidFill>
                <a:srgbClr val="66FFFF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kumimoji="1" lang="ja-JP" altLang="en-US" dirty="0"/>
              </a:p>
            </p:txBody>
          </p:sp>
          <p:sp>
            <p:nvSpPr>
              <p:cNvPr id="93" name="正方形/長方形 92"/>
              <p:cNvSpPr/>
              <p:nvPr/>
            </p:nvSpPr>
            <p:spPr>
              <a:xfrm>
                <a:off x="6010848" y="4553338"/>
                <a:ext cx="675000" cy="670232"/>
              </a:xfrm>
              <a:prstGeom prst="rect">
                <a:avLst/>
              </a:prstGeom>
              <a:solidFill>
                <a:srgbClr val="66FFFF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kumimoji="1" lang="ja-JP" altLang="en-US" dirty="0"/>
              </a:p>
            </p:txBody>
          </p:sp>
        </p:grpSp>
        <p:sp>
          <p:nvSpPr>
            <p:cNvPr id="89" name="正方形/長方形 88"/>
            <p:cNvSpPr/>
            <p:nvPr/>
          </p:nvSpPr>
          <p:spPr>
            <a:xfrm>
              <a:off x="1483420" y="5355000"/>
              <a:ext cx="540000" cy="540001"/>
            </a:xfrm>
            <a:prstGeom prst="rect">
              <a:avLst/>
            </a:prstGeom>
            <a:solidFill>
              <a:srgbClr val="66FFFF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90" name="正方形/長方形 89"/>
            <p:cNvSpPr/>
            <p:nvPr/>
          </p:nvSpPr>
          <p:spPr>
            <a:xfrm>
              <a:off x="943420" y="5891066"/>
              <a:ext cx="540000" cy="540001"/>
            </a:xfrm>
            <a:prstGeom prst="rect">
              <a:avLst/>
            </a:prstGeom>
            <a:solidFill>
              <a:srgbClr val="66FFFF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</p:grpSp>
      <p:grpSp>
        <p:nvGrpSpPr>
          <p:cNvPr id="95" name="グループ化 94"/>
          <p:cNvGrpSpPr/>
          <p:nvPr/>
        </p:nvGrpSpPr>
        <p:grpSpPr>
          <a:xfrm rot="16200000">
            <a:off x="6709839" y="4765432"/>
            <a:ext cx="1078950" cy="1613401"/>
            <a:chOff x="944472" y="4815001"/>
            <a:chExt cx="1078950" cy="1613401"/>
          </a:xfrm>
        </p:grpSpPr>
        <p:grpSp>
          <p:nvGrpSpPr>
            <p:cNvPr id="96" name="グループ化 95"/>
            <p:cNvGrpSpPr>
              <a:grpSpLocks/>
            </p:cNvGrpSpPr>
            <p:nvPr/>
          </p:nvGrpSpPr>
          <p:grpSpPr>
            <a:xfrm>
              <a:off x="944472" y="4815001"/>
              <a:ext cx="1078950" cy="1080003"/>
              <a:chOff x="6010848" y="3883111"/>
              <a:chExt cx="1348687" cy="1340459"/>
            </a:xfrm>
          </p:grpSpPr>
          <p:sp>
            <p:nvSpPr>
              <p:cNvPr id="99" name="正方形/長方形 98"/>
              <p:cNvSpPr/>
              <p:nvPr/>
            </p:nvSpPr>
            <p:spPr>
              <a:xfrm>
                <a:off x="6012160" y="3883111"/>
                <a:ext cx="675000" cy="670229"/>
              </a:xfrm>
              <a:prstGeom prst="rect">
                <a:avLst/>
              </a:prstGeom>
              <a:solidFill>
                <a:srgbClr val="66FFFF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00" name="正方形/長方形 99"/>
              <p:cNvSpPr/>
              <p:nvPr/>
            </p:nvSpPr>
            <p:spPr>
              <a:xfrm>
                <a:off x="6684535" y="3883111"/>
                <a:ext cx="675000" cy="670229"/>
              </a:xfrm>
              <a:prstGeom prst="rect">
                <a:avLst/>
              </a:prstGeom>
              <a:solidFill>
                <a:srgbClr val="66FFFF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kumimoji="1" lang="ja-JP" altLang="en-US" dirty="0"/>
              </a:p>
            </p:txBody>
          </p:sp>
          <p:sp>
            <p:nvSpPr>
              <p:cNvPr id="101" name="正方形/長方形 100"/>
              <p:cNvSpPr/>
              <p:nvPr/>
            </p:nvSpPr>
            <p:spPr>
              <a:xfrm>
                <a:off x="6010848" y="4553338"/>
                <a:ext cx="675000" cy="670232"/>
              </a:xfrm>
              <a:prstGeom prst="rect">
                <a:avLst/>
              </a:prstGeom>
              <a:solidFill>
                <a:srgbClr val="66FFFF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kumimoji="1" lang="ja-JP" altLang="en-US" dirty="0"/>
              </a:p>
            </p:txBody>
          </p:sp>
        </p:grpSp>
        <p:sp>
          <p:nvSpPr>
            <p:cNvPr id="97" name="正方形/長方形 96"/>
            <p:cNvSpPr/>
            <p:nvPr/>
          </p:nvSpPr>
          <p:spPr>
            <a:xfrm>
              <a:off x="1483420" y="5355000"/>
              <a:ext cx="540000" cy="540001"/>
            </a:xfrm>
            <a:prstGeom prst="rect">
              <a:avLst/>
            </a:prstGeom>
            <a:solidFill>
              <a:srgbClr val="66FFFF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98" name="正方形/長方形 97"/>
            <p:cNvSpPr/>
            <p:nvPr/>
          </p:nvSpPr>
          <p:spPr>
            <a:xfrm>
              <a:off x="1483420" y="5888401"/>
              <a:ext cx="540000" cy="540001"/>
            </a:xfrm>
            <a:prstGeom prst="rect">
              <a:avLst/>
            </a:prstGeom>
            <a:solidFill>
              <a:srgbClr val="66FFFF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</p:grpSp>
      <p:sp>
        <p:nvSpPr>
          <p:cNvPr id="51" name="円/楕円 50"/>
          <p:cNvSpPr/>
          <p:nvPr/>
        </p:nvSpPr>
        <p:spPr>
          <a:xfrm>
            <a:off x="6273208" y="4869480"/>
            <a:ext cx="1440000" cy="1440000"/>
          </a:xfrm>
          <a:prstGeom prst="ellipse">
            <a:avLst/>
          </a:prstGeom>
          <a:noFill/>
          <a:ln w="1016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sz="2400" dirty="0" smtClean="0">
              <a:solidFill>
                <a:sysClr val="windowText" lastClr="000000"/>
              </a:solidFill>
            </a:endParaRPr>
          </a:p>
        </p:txBody>
      </p:sp>
      <p:sp>
        <p:nvSpPr>
          <p:cNvPr id="68" name="×"/>
          <p:cNvSpPr txBox="1">
            <a:spLocks noChangeArrowheads="1"/>
          </p:cNvSpPr>
          <p:nvPr/>
        </p:nvSpPr>
        <p:spPr bwMode="auto">
          <a:xfrm>
            <a:off x="3840489" y="4597130"/>
            <a:ext cx="1526059" cy="18312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anchor="ctr" anchorCtr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ja-JP" sz="11900" dirty="0" smtClean="0">
                <a:solidFill>
                  <a:srgbClr val="FF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×</a:t>
            </a:r>
            <a:endParaRPr lang="en-US" altLang="ja-JP" sz="11900" dirty="0">
              <a:solidFill>
                <a:srgbClr val="FF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52" name="×"/>
          <p:cNvSpPr txBox="1">
            <a:spLocks noChangeArrowheads="1"/>
          </p:cNvSpPr>
          <p:nvPr/>
        </p:nvSpPr>
        <p:spPr bwMode="auto">
          <a:xfrm>
            <a:off x="730903" y="4364633"/>
            <a:ext cx="1526059" cy="18312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anchor="ctr" anchorCtr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ja-JP" sz="11900" dirty="0" smtClean="0">
                <a:solidFill>
                  <a:srgbClr val="FF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×</a:t>
            </a:r>
            <a:endParaRPr lang="en-US" altLang="ja-JP" sz="11900" dirty="0">
              <a:solidFill>
                <a:srgbClr val="FF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013380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2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7" fill="hold" display="0">
                  <p:stCondLst>
                    <p:cond delay="indefinite"/>
                  </p:stCondLst>
                </p:cTn>
                <p:tgtEl>
                  <p:spTgt spid="28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クイズ不正解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8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クイズ不正解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7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9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クイズ正解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-7.40741E-7 L 4.16667E-6 0.11713 " pathEditMode="relative" rAng="0" ptsTypes="AA">
                                      <p:cBhvr>
                                        <p:cTn id="28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5856"/>
                                    </p:animMotion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5"/>
                  </p:tgtEl>
                </p:cond>
              </p:nextCondLst>
            </p:seq>
          </p:childTnLst>
        </p:cTn>
      </p:par>
    </p:tnLst>
    <p:bldLst>
      <p:bldP spid="51" grpId="0" animBg="1"/>
      <p:bldP spid="68" grpId="0"/>
      <p:bldP spid="5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/>
          <p:cNvSpPr/>
          <p:nvPr/>
        </p:nvSpPr>
        <p:spPr>
          <a:xfrm>
            <a:off x="318915" y="4221088"/>
            <a:ext cx="8501557" cy="234180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grpSp>
        <p:nvGrpSpPr>
          <p:cNvPr id="11" name="グループ化 10"/>
          <p:cNvGrpSpPr/>
          <p:nvPr/>
        </p:nvGrpSpPr>
        <p:grpSpPr>
          <a:xfrm>
            <a:off x="944472" y="4815001"/>
            <a:ext cx="1616502" cy="1613400"/>
            <a:chOff x="944472" y="4815001"/>
            <a:chExt cx="1616502" cy="1613400"/>
          </a:xfrm>
        </p:grpSpPr>
        <p:grpSp>
          <p:nvGrpSpPr>
            <p:cNvPr id="3" name="グループ化 2"/>
            <p:cNvGrpSpPr/>
            <p:nvPr/>
          </p:nvGrpSpPr>
          <p:grpSpPr>
            <a:xfrm>
              <a:off x="944472" y="4815001"/>
              <a:ext cx="1078950" cy="1613400"/>
              <a:chOff x="944472" y="4815001"/>
              <a:chExt cx="1078950" cy="1613400"/>
            </a:xfrm>
          </p:grpSpPr>
          <p:grpSp>
            <p:nvGrpSpPr>
              <p:cNvPr id="74" name="グループ化 73"/>
              <p:cNvGrpSpPr>
                <a:grpSpLocks/>
              </p:cNvGrpSpPr>
              <p:nvPr/>
            </p:nvGrpSpPr>
            <p:grpSpPr>
              <a:xfrm>
                <a:off x="944472" y="4815001"/>
                <a:ext cx="1078950" cy="1080003"/>
                <a:chOff x="6010848" y="3883111"/>
                <a:chExt cx="1348687" cy="1340459"/>
              </a:xfrm>
            </p:grpSpPr>
            <p:sp>
              <p:nvSpPr>
                <p:cNvPr id="75" name="正方形/長方形 74"/>
                <p:cNvSpPr/>
                <p:nvPr/>
              </p:nvSpPr>
              <p:spPr>
                <a:xfrm>
                  <a:off x="6012160" y="3883111"/>
                  <a:ext cx="675000" cy="670229"/>
                </a:xfrm>
                <a:prstGeom prst="rect">
                  <a:avLst/>
                </a:prstGeom>
                <a:solidFill>
                  <a:srgbClr val="66FFFF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76" name="正方形/長方形 75"/>
                <p:cNvSpPr/>
                <p:nvPr/>
              </p:nvSpPr>
              <p:spPr>
                <a:xfrm>
                  <a:off x="6684535" y="3883111"/>
                  <a:ext cx="675000" cy="670229"/>
                </a:xfrm>
                <a:prstGeom prst="rect">
                  <a:avLst/>
                </a:prstGeom>
                <a:solidFill>
                  <a:srgbClr val="66FFFF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kumimoji="1" lang="ja-JP" altLang="en-US" dirty="0"/>
                </a:p>
              </p:txBody>
            </p:sp>
            <p:sp>
              <p:nvSpPr>
                <p:cNvPr id="77" name="正方形/長方形 76"/>
                <p:cNvSpPr/>
                <p:nvPr/>
              </p:nvSpPr>
              <p:spPr>
                <a:xfrm>
                  <a:off x="6010848" y="4553338"/>
                  <a:ext cx="675000" cy="670232"/>
                </a:xfrm>
                <a:prstGeom prst="rect">
                  <a:avLst/>
                </a:prstGeom>
                <a:solidFill>
                  <a:srgbClr val="66FFFF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kumimoji="1" lang="ja-JP" altLang="en-US" dirty="0"/>
                </a:p>
              </p:txBody>
            </p:sp>
          </p:grpSp>
          <p:sp>
            <p:nvSpPr>
              <p:cNvPr id="85" name="正方形/長方形 84"/>
              <p:cNvSpPr/>
              <p:nvPr/>
            </p:nvSpPr>
            <p:spPr>
              <a:xfrm>
                <a:off x="1483420" y="5355000"/>
                <a:ext cx="540000" cy="540001"/>
              </a:xfrm>
              <a:prstGeom prst="rect">
                <a:avLst/>
              </a:prstGeom>
              <a:solidFill>
                <a:srgbClr val="66FFFF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kumimoji="1" lang="ja-JP" altLang="en-US" dirty="0"/>
              </a:p>
            </p:txBody>
          </p:sp>
          <p:sp>
            <p:nvSpPr>
              <p:cNvPr id="86" name="正方形/長方形 85"/>
              <p:cNvSpPr/>
              <p:nvPr/>
            </p:nvSpPr>
            <p:spPr>
              <a:xfrm>
                <a:off x="950020" y="5888400"/>
                <a:ext cx="540000" cy="540001"/>
              </a:xfrm>
              <a:prstGeom prst="rect">
                <a:avLst/>
              </a:prstGeom>
              <a:solidFill>
                <a:srgbClr val="66FFFF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kumimoji="1" lang="ja-JP" altLang="en-US" dirty="0"/>
              </a:p>
            </p:txBody>
          </p:sp>
        </p:grpSp>
        <p:sp>
          <p:nvSpPr>
            <p:cNvPr id="64" name="正方形/長方形 63"/>
            <p:cNvSpPr/>
            <p:nvPr/>
          </p:nvSpPr>
          <p:spPr>
            <a:xfrm>
              <a:off x="2020974" y="5355000"/>
              <a:ext cx="540000" cy="540001"/>
            </a:xfrm>
            <a:prstGeom prst="rect">
              <a:avLst/>
            </a:prstGeom>
            <a:solidFill>
              <a:srgbClr val="66FFFF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</p:grpSp>
      <p:grpSp>
        <p:nvGrpSpPr>
          <p:cNvPr id="10" name="グループ化 9"/>
          <p:cNvGrpSpPr/>
          <p:nvPr/>
        </p:nvGrpSpPr>
        <p:grpSpPr>
          <a:xfrm>
            <a:off x="3665218" y="4815001"/>
            <a:ext cx="1616066" cy="1620337"/>
            <a:chOff x="3665218" y="4815001"/>
            <a:chExt cx="1616066" cy="1620337"/>
          </a:xfrm>
        </p:grpSpPr>
        <p:grpSp>
          <p:nvGrpSpPr>
            <p:cNvPr id="87" name="グループ化 86"/>
            <p:cNvGrpSpPr/>
            <p:nvPr/>
          </p:nvGrpSpPr>
          <p:grpSpPr>
            <a:xfrm rot="5400000">
              <a:off x="3933250" y="4546969"/>
              <a:ext cx="1080002" cy="1616066"/>
              <a:chOff x="943420" y="4815001"/>
              <a:chExt cx="1080002" cy="1616066"/>
            </a:xfrm>
          </p:grpSpPr>
          <p:grpSp>
            <p:nvGrpSpPr>
              <p:cNvPr id="88" name="グループ化 87"/>
              <p:cNvGrpSpPr>
                <a:grpSpLocks/>
              </p:cNvGrpSpPr>
              <p:nvPr/>
            </p:nvGrpSpPr>
            <p:grpSpPr>
              <a:xfrm>
                <a:off x="944472" y="4815001"/>
                <a:ext cx="1078950" cy="1080003"/>
                <a:chOff x="6010848" y="3883111"/>
                <a:chExt cx="1348687" cy="1340459"/>
              </a:xfrm>
            </p:grpSpPr>
            <p:sp>
              <p:nvSpPr>
                <p:cNvPr id="91" name="正方形/長方形 90"/>
                <p:cNvSpPr/>
                <p:nvPr/>
              </p:nvSpPr>
              <p:spPr>
                <a:xfrm>
                  <a:off x="6012160" y="3883111"/>
                  <a:ext cx="675000" cy="670229"/>
                </a:xfrm>
                <a:prstGeom prst="rect">
                  <a:avLst/>
                </a:prstGeom>
                <a:solidFill>
                  <a:srgbClr val="66FFFF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92" name="正方形/長方形 91"/>
                <p:cNvSpPr/>
                <p:nvPr/>
              </p:nvSpPr>
              <p:spPr>
                <a:xfrm>
                  <a:off x="6684535" y="3883111"/>
                  <a:ext cx="675000" cy="670229"/>
                </a:xfrm>
                <a:prstGeom prst="rect">
                  <a:avLst/>
                </a:prstGeom>
                <a:solidFill>
                  <a:srgbClr val="66FFFF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kumimoji="1" lang="ja-JP" altLang="en-US" dirty="0"/>
                </a:p>
              </p:txBody>
            </p:sp>
            <p:sp>
              <p:nvSpPr>
                <p:cNvPr id="93" name="正方形/長方形 92"/>
                <p:cNvSpPr/>
                <p:nvPr/>
              </p:nvSpPr>
              <p:spPr>
                <a:xfrm>
                  <a:off x="6010848" y="4553338"/>
                  <a:ext cx="675000" cy="670232"/>
                </a:xfrm>
                <a:prstGeom prst="rect">
                  <a:avLst/>
                </a:prstGeom>
                <a:solidFill>
                  <a:srgbClr val="66FFFF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kumimoji="1" lang="ja-JP" altLang="en-US" dirty="0"/>
                </a:p>
              </p:txBody>
            </p:sp>
          </p:grpSp>
          <p:sp>
            <p:nvSpPr>
              <p:cNvPr id="89" name="正方形/長方形 88"/>
              <p:cNvSpPr/>
              <p:nvPr/>
            </p:nvSpPr>
            <p:spPr>
              <a:xfrm>
                <a:off x="1483420" y="5355000"/>
                <a:ext cx="540000" cy="540001"/>
              </a:xfrm>
              <a:prstGeom prst="rect">
                <a:avLst/>
              </a:prstGeom>
              <a:solidFill>
                <a:srgbClr val="66FFFF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kumimoji="1" lang="ja-JP" altLang="en-US" dirty="0"/>
              </a:p>
            </p:txBody>
          </p:sp>
          <p:sp>
            <p:nvSpPr>
              <p:cNvPr id="90" name="正方形/長方形 89"/>
              <p:cNvSpPr/>
              <p:nvPr/>
            </p:nvSpPr>
            <p:spPr>
              <a:xfrm>
                <a:off x="943420" y="5891066"/>
                <a:ext cx="540000" cy="540001"/>
              </a:xfrm>
              <a:prstGeom prst="rect">
                <a:avLst/>
              </a:prstGeom>
              <a:solidFill>
                <a:srgbClr val="66FFFF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kumimoji="1" lang="ja-JP" altLang="en-US" dirty="0"/>
              </a:p>
            </p:txBody>
          </p:sp>
        </p:grpSp>
        <p:sp>
          <p:nvSpPr>
            <p:cNvPr id="65" name="正方形/長方形 64"/>
            <p:cNvSpPr/>
            <p:nvPr/>
          </p:nvSpPr>
          <p:spPr>
            <a:xfrm>
              <a:off x="4734190" y="5895337"/>
              <a:ext cx="540000" cy="540001"/>
            </a:xfrm>
            <a:prstGeom prst="rect">
              <a:avLst/>
            </a:prstGeom>
            <a:solidFill>
              <a:srgbClr val="66FFFF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</p:grpSp>
      <p:grpSp>
        <p:nvGrpSpPr>
          <p:cNvPr id="9" name="グループ化 8"/>
          <p:cNvGrpSpPr/>
          <p:nvPr/>
        </p:nvGrpSpPr>
        <p:grpSpPr>
          <a:xfrm>
            <a:off x="6653439" y="4818257"/>
            <a:ext cx="1613401" cy="1617080"/>
            <a:chOff x="6653439" y="4818257"/>
            <a:chExt cx="1613401" cy="1617080"/>
          </a:xfrm>
        </p:grpSpPr>
        <p:grpSp>
          <p:nvGrpSpPr>
            <p:cNvPr id="95" name="グループ化 94"/>
            <p:cNvGrpSpPr/>
            <p:nvPr/>
          </p:nvGrpSpPr>
          <p:grpSpPr>
            <a:xfrm rot="16200000">
              <a:off x="6920665" y="4551031"/>
              <a:ext cx="1078950" cy="1613401"/>
              <a:chOff x="944472" y="4815001"/>
              <a:chExt cx="1078950" cy="1613401"/>
            </a:xfrm>
          </p:grpSpPr>
          <p:grpSp>
            <p:nvGrpSpPr>
              <p:cNvPr id="96" name="グループ化 95"/>
              <p:cNvGrpSpPr>
                <a:grpSpLocks/>
              </p:cNvGrpSpPr>
              <p:nvPr/>
            </p:nvGrpSpPr>
            <p:grpSpPr>
              <a:xfrm>
                <a:off x="944472" y="4815001"/>
                <a:ext cx="1078950" cy="1080003"/>
                <a:chOff x="6010848" y="3883111"/>
                <a:chExt cx="1348687" cy="1340459"/>
              </a:xfrm>
            </p:grpSpPr>
            <p:sp>
              <p:nvSpPr>
                <p:cNvPr id="99" name="正方形/長方形 98"/>
                <p:cNvSpPr/>
                <p:nvPr/>
              </p:nvSpPr>
              <p:spPr>
                <a:xfrm>
                  <a:off x="6012160" y="3883111"/>
                  <a:ext cx="675000" cy="670229"/>
                </a:xfrm>
                <a:prstGeom prst="rect">
                  <a:avLst/>
                </a:prstGeom>
                <a:solidFill>
                  <a:srgbClr val="66FFFF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100" name="正方形/長方形 99"/>
                <p:cNvSpPr/>
                <p:nvPr/>
              </p:nvSpPr>
              <p:spPr>
                <a:xfrm>
                  <a:off x="6684535" y="3883111"/>
                  <a:ext cx="675000" cy="670229"/>
                </a:xfrm>
                <a:prstGeom prst="rect">
                  <a:avLst/>
                </a:prstGeom>
                <a:solidFill>
                  <a:srgbClr val="66FFFF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kumimoji="1" lang="ja-JP" altLang="en-US" dirty="0"/>
                </a:p>
              </p:txBody>
            </p:sp>
            <p:sp>
              <p:nvSpPr>
                <p:cNvPr id="101" name="正方形/長方形 100"/>
                <p:cNvSpPr/>
                <p:nvPr/>
              </p:nvSpPr>
              <p:spPr>
                <a:xfrm>
                  <a:off x="6010848" y="4553338"/>
                  <a:ext cx="675000" cy="670232"/>
                </a:xfrm>
                <a:prstGeom prst="rect">
                  <a:avLst/>
                </a:prstGeom>
                <a:solidFill>
                  <a:srgbClr val="66FFFF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kumimoji="1" lang="ja-JP" altLang="en-US" dirty="0"/>
                </a:p>
              </p:txBody>
            </p:sp>
          </p:grpSp>
          <p:sp>
            <p:nvSpPr>
              <p:cNvPr id="97" name="正方形/長方形 96"/>
              <p:cNvSpPr/>
              <p:nvPr/>
            </p:nvSpPr>
            <p:spPr>
              <a:xfrm>
                <a:off x="1483420" y="5355000"/>
                <a:ext cx="540000" cy="540001"/>
              </a:xfrm>
              <a:prstGeom prst="rect">
                <a:avLst/>
              </a:prstGeom>
              <a:solidFill>
                <a:srgbClr val="66FFFF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kumimoji="1" lang="ja-JP" altLang="en-US" dirty="0"/>
              </a:p>
            </p:txBody>
          </p:sp>
          <p:sp>
            <p:nvSpPr>
              <p:cNvPr id="98" name="正方形/長方形 97"/>
              <p:cNvSpPr/>
              <p:nvPr/>
            </p:nvSpPr>
            <p:spPr>
              <a:xfrm>
                <a:off x="1483420" y="5888401"/>
                <a:ext cx="540000" cy="540001"/>
              </a:xfrm>
              <a:prstGeom prst="rect">
                <a:avLst/>
              </a:prstGeom>
              <a:solidFill>
                <a:srgbClr val="66FFFF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kumimoji="1" lang="ja-JP" altLang="en-US" dirty="0"/>
              </a:p>
            </p:txBody>
          </p:sp>
        </p:grpSp>
        <p:sp>
          <p:nvSpPr>
            <p:cNvPr id="66" name="正方形/長方形 65"/>
            <p:cNvSpPr/>
            <p:nvPr/>
          </p:nvSpPr>
          <p:spPr>
            <a:xfrm>
              <a:off x="6653439" y="5895336"/>
              <a:ext cx="540000" cy="540001"/>
            </a:xfrm>
            <a:prstGeom prst="rect">
              <a:avLst/>
            </a:prstGeom>
            <a:solidFill>
              <a:srgbClr val="66FFFF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</p:grpSp>
      <p:sp>
        <p:nvSpPr>
          <p:cNvPr id="16" name="額縁 15"/>
          <p:cNvSpPr/>
          <p:nvPr/>
        </p:nvSpPr>
        <p:spPr>
          <a:xfrm>
            <a:off x="253344" y="3483546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答え</a:t>
            </a:r>
            <a:endParaRPr kumimoji="1" lang="ja-JP" altLang="en-US" sz="3200" dirty="0">
              <a:solidFill>
                <a:schemeClr val="tx1"/>
              </a:solidFill>
            </a:endParaRPr>
          </a:p>
        </p:txBody>
      </p:sp>
      <p:sp>
        <p:nvSpPr>
          <p:cNvPr id="13" name="額縁 12"/>
          <p:cNvSpPr/>
          <p:nvPr/>
        </p:nvSpPr>
        <p:spPr>
          <a:xfrm>
            <a:off x="253344" y="227788"/>
            <a:ext cx="1152128" cy="648072"/>
          </a:xfrm>
          <a:prstGeom prst="bevel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Ｑ４</a:t>
            </a:r>
            <a:endParaRPr kumimoji="1" lang="en-US" altLang="ja-JP" sz="3200" dirty="0" smtClean="0">
              <a:solidFill>
                <a:schemeClr val="tx1"/>
              </a:solidFill>
            </a:endParaRPr>
          </a:p>
        </p:txBody>
      </p:sp>
      <p:pic>
        <p:nvPicPr>
          <p:cNvPr id="28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7632616" y="272131"/>
            <a:ext cx="1200000" cy="900000"/>
          </a:xfrm>
          <a:prstGeom prst="rect">
            <a:avLst/>
          </a:prstGeom>
        </p:spPr>
      </p:pic>
      <p:sp>
        <p:nvSpPr>
          <p:cNvPr id="2" name="下矢印 1"/>
          <p:cNvSpPr/>
          <p:nvPr/>
        </p:nvSpPr>
        <p:spPr>
          <a:xfrm>
            <a:off x="4391162" y="272131"/>
            <a:ext cx="548536" cy="648072"/>
          </a:xfrm>
          <a:prstGeom prst="downArrow">
            <a:avLst/>
          </a:prstGeom>
          <a:solidFill>
            <a:srgbClr val="FFFF00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837240" y="4354318"/>
            <a:ext cx="3618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/>
              <a:t>A</a:t>
            </a:r>
            <a:endParaRPr kumimoji="1" lang="ja-JP" altLang="en-US" sz="2400" dirty="0"/>
          </a:p>
        </p:txBody>
      </p:sp>
      <p:sp>
        <p:nvSpPr>
          <p:cNvPr id="48" name="テキスト ボックス 47"/>
          <p:cNvSpPr txBox="1"/>
          <p:nvPr/>
        </p:nvSpPr>
        <p:spPr>
          <a:xfrm>
            <a:off x="3604681" y="4354318"/>
            <a:ext cx="3618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 smtClean="0"/>
              <a:t>B</a:t>
            </a:r>
          </a:p>
        </p:txBody>
      </p:sp>
      <p:sp>
        <p:nvSpPr>
          <p:cNvPr id="49" name="テキスト ボックス 48"/>
          <p:cNvSpPr txBox="1"/>
          <p:nvPr/>
        </p:nvSpPr>
        <p:spPr>
          <a:xfrm>
            <a:off x="6273208" y="4354318"/>
            <a:ext cx="3618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 smtClean="0"/>
              <a:t>C</a:t>
            </a:r>
          </a:p>
        </p:txBody>
      </p:sp>
      <p:sp>
        <p:nvSpPr>
          <p:cNvPr id="60" name="動作設定ボタン: 進む/次へ 59">
            <a:hlinkClick r:id="" action="ppaction://hlinkshowjump?jump=nextslide" highlightClick="1"/>
          </p:cNvPr>
          <p:cNvSpPr/>
          <p:nvPr/>
        </p:nvSpPr>
        <p:spPr>
          <a:xfrm>
            <a:off x="8366093" y="6607247"/>
            <a:ext cx="441830" cy="250328"/>
          </a:xfrm>
          <a:prstGeom prst="actionButtonForwardNext">
            <a:avLst/>
          </a:prstGeom>
          <a:solidFill>
            <a:srgbClr val="00B0F0"/>
          </a:solidFill>
          <a:ln w="1905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24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61" name="動作設定ボタン: 最初 60">
            <a:hlinkClick r:id="" action="ppaction://hlinkshowjump?jump=firstslide" highlightClick="1"/>
          </p:cNvPr>
          <p:cNvSpPr/>
          <p:nvPr/>
        </p:nvSpPr>
        <p:spPr>
          <a:xfrm>
            <a:off x="7345849" y="6607672"/>
            <a:ext cx="443569" cy="250328"/>
          </a:xfrm>
          <a:prstGeom prst="actionButtonBeginning">
            <a:avLst/>
          </a:prstGeom>
          <a:gradFill rotWithShape="1">
            <a:gsLst>
              <a:gs pos="0">
                <a:srgbClr val="FFC000">
                  <a:satMod val="103000"/>
                  <a:lumMod val="102000"/>
                  <a:tint val="94000"/>
                </a:srgbClr>
              </a:gs>
              <a:gs pos="50000">
                <a:srgbClr val="FFC000">
                  <a:satMod val="110000"/>
                  <a:lumMod val="100000"/>
                  <a:shade val="100000"/>
                </a:srgbClr>
              </a:gs>
              <a:gs pos="100000">
                <a:srgbClr val="FFC000">
                  <a:lumMod val="99000"/>
                  <a:satMod val="120000"/>
                  <a:shade val="78000"/>
                </a:srgbClr>
              </a:gs>
            </a:gsLst>
            <a:lin ang="5400000" scaled="0"/>
          </a:gradFill>
          <a:ln w="6350" cap="flat" cmpd="sng" algn="ctr">
            <a:solidFill>
              <a:schemeClr val="tx1"/>
            </a:solidFill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24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62" name="動作設定ボタン: 戻る/前へ 61">
            <a:hlinkClick r:id="" action="ppaction://hlinkshowjump?jump=previousslide" highlightClick="1"/>
          </p:cNvPr>
          <p:cNvSpPr/>
          <p:nvPr/>
        </p:nvSpPr>
        <p:spPr>
          <a:xfrm>
            <a:off x="7851473" y="6608025"/>
            <a:ext cx="443569" cy="249975"/>
          </a:xfrm>
          <a:prstGeom prst="actionButtonBackPrevious">
            <a:avLst/>
          </a:prstGeom>
          <a:solidFill>
            <a:srgbClr val="00B0F0"/>
          </a:solidFill>
          <a:ln w="1905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24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51" name="円/楕円 50"/>
          <p:cNvSpPr/>
          <p:nvPr/>
        </p:nvSpPr>
        <p:spPr>
          <a:xfrm>
            <a:off x="6706115" y="4906796"/>
            <a:ext cx="1440000" cy="1440000"/>
          </a:xfrm>
          <a:prstGeom prst="ellipse">
            <a:avLst/>
          </a:prstGeom>
          <a:noFill/>
          <a:ln w="1016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sz="2400" dirty="0" smtClean="0">
              <a:solidFill>
                <a:sysClr val="windowText" lastClr="000000"/>
              </a:solidFill>
            </a:endParaRPr>
          </a:p>
        </p:txBody>
      </p:sp>
      <p:sp>
        <p:nvSpPr>
          <p:cNvPr id="68" name="×"/>
          <p:cNvSpPr txBox="1">
            <a:spLocks noChangeArrowheads="1"/>
          </p:cNvSpPr>
          <p:nvPr/>
        </p:nvSpPr>
        <p:spPr bwMode="auto">
          <a:xfrm>
            <a:off x="3990915" y="4382708"/>
            <a:ext cx="1526059" cy="18312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anchor="ctr" anchorCtr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ja-JP" sz="11900" dirty="0" smtClean="0">
                <a:solidFill>
                  <a:srgbClr val="FF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×</a:t>
            </a:r>
            <a:endParaRPr lang="en-US" altLang="ja-JP" sz="11900" dirty="0">
              <a:solidFill>
                <a:srgbClr val="FF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52" name="×"/>
          <p:cNvSpPr txBox="1">
            <a:spLocks noChangeArrowheads="1"/>
          </p:cNvSpPr>
          <p:nvPr/>
        </p:nvSpPr>
        <p:spPr bwMode="auto">
          <a:xfrm>
            <a:off x="730903" y="4364633"/>
            <a:ext cx="1526059" cy="18312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anchor="ctr" anchorCtr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ja-JP" sz="11900" dirty="0" smtClean="0">
                <a:solidFill>
                  <a:srgbClr val="FF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×</a:t>
            </a:r>
            <a:endParaRPr lang="en-US" altLang="ja-JP" sz="11900" dirty="0">
              <a:solidFill>
                <a:srgbClr val="FF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grpSp>
        <p:nvGrpSpPr>
          <p:cNvPr id="8" name="グループ化 7"/>
          <p:cNvGrpSpPr/>
          <p:nvPr/>
        </p:nvGrpSpPr>
        <p:grpSpPr>
          <a:xfrm>
            <a:off x="3347864" y="2630603"/>
            <a:ext cx="2700000" cy="627327"/>
            <a:chOff x="3013035" y="2464799"/>
            <a:chExt cx="2641850" cy="627327"/>
          </a:xfrm>
          <a:solidFill>
            <a:schemeClr val="bg1">
              <a:lumMod val="50000"/>
            </a:schemeClr>
          </a:solidFill>
        </p:grpSpPr>
        <p:grpSp>
          <p:nvGrpSpPr>
            <p:cNvPr id="38" name="グループ化 37"/>
            <p:cNvGrpSpPr/>
            <p:nvPr/>
          </p:nvGrpSpPr>
          <p:grpSpPr>
            <a:xfrm>
              <a:off x="3203713" y="2464799"/>
              <a:ext cx="2451172" cy="418893"/>
              <a:chOff x="1496768" y="5495822"/>
              <a:chExt cx="2666719" cy="543161"/>
            </a:xfrm>
            <a:grpFill/>
          </p:grpSpPr>
          <p:grpSp>
            <p:nvGrpSpPr>
              <p:cNvPr id="39" name="グループ化 38"/>
              <p:cNvGrpSpPr/>
              <p:nvPr/>
            </p:nvGrpSpPr>
            <p:grpSpPr>
              <a:xfrm>
                <a:off x="1496768" y="5495822"/>
                <a:ext cx="1919400" cy="543161"/>
                <a:chOff x="1855618" y="5175360"/>
                <a:chExt cx="2080919" cy="543161"/>
              </a:xfrm>
              <a:grpFill/>
            </p:grpSpPr>
            <p:grpSp>
              <p:nvGrpSpPr>
                <p:cNvPr id="41" name="グループ化 40"/>
                <p:cNvGrpSpPr/>
                <p:nvPr/>
              </p:nvGrpSpPr>
              <p:grpSpPr>
                <a:xfrm>
                  <a:off x="1855618" y="5175360"/>
                  <a:ext cx="2080919" cy="543161"/>
                  <a:chOff x="1855618" y="5146332"/>
                  <a:chExt cx="2080919" cy="543161"/>
                </a:xfrm>
                <a:grpFill/>
              </p:grpSpPr>
              <p:sp>
                <p:nvSpPr>
                  <p:cNvPr id="43" name="平行四辺形 42"/>
                  <p:cNvSpPr>
                    <a:spLocks noChangeAspect="1"/>
                  </p:cNvSpPr>
                  <p:nvPr/>
                </p:nvSpPr>
                <p:spPr>
                  <a:xfrm>
                    <a:off x="2085736" y="5146335"/>
                    <a:ext cx="1044000" cy="271454"/>
                  </a:xfrm>
                  <a:prstGeom prst="parallelogram">
                    <a:avLst>
                      <a:gd name="adj" fmla="val 96399"/>
                    </a:avLst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46" name="平行四辺形 45"/>
                  <p:cNvSpPr>
                    <a:spLocks noChangeAspect="1"/>
                  </p:cNvSpPr>
                  <p:nvPr/>
                </p:nvSpPr>
                <p:spPr>
                  <a:xfrm>
                    <a:off x="2892537" y="5146332"/>
                    <a:ext cx="1044000" cy="271454"/>
                  </a:xfrm>
                  <a:prstGeom prst="parallelogram">
                    <a:avLst>
                      <a:gd name="adj" fmla="val 96399"/>
                    </a:avLst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47" name="平行四辺形 46"/>
                  <p:cNvSpPr>
                    <a:spLocks noChangeAspect="1"/>
                  </p:cNvSpPr>
                  <p:nvPr/>
                </p:nvSpPr>
                <p:spPr>
                  <a:xfrm>
                    <a:off x="1855618" y="5418039"/>
                    <a:ext cx="1044001" cy="271454"/>
                  </a:xfrm>
                  <a:prstGeom prst="parallelogram">
                    <a:avLst>
                      <a:gd name="adj" fmla="val 96399"/>
                    </a:avLst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 dirty="0"/>
                  </a:p>
                </p:txBody>
              </p:sp>
            </p:grpSp>
            <p:sp>
              <p:nvSpPr>
                <p:cNvPr id="42" name="平行四辺形 41"/>
                <p:cNvSpPr>
                  <a:spLocks noChangeAspect="1"/>
                </p:cNvSpPr>
                <p:nvPr/>
              </p:nvSpPr>
              <p:spPr>
                <a:xfrm>
                  <a:off x="2671955" y="5447067"/>
                  <a:ext cx="1044000" cy="271454"/>
                </a:xfrm>
                <a:prstGeom prst="parallelogram">
                  <a:avLst>
                    <a:gd name="adj" fmla="val 96399"/>
                  </a:avLst>
                </a:prstGeom>
                <a:grpFill/>
                <a:ln>
                  <a:solidFill>
                    <a:schemeClr val="bg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sp>
            <p:nvSpPr>
              <p:cNvPr id="40" name="平行四辺形 39"/>
              <p:cNvSpPr>
                <a:spLocks noChangeAspect="1"/>
              </p:cNvSpPr>
              <p:nvPr/>
            </p:nvSpPr>
            <p:spPr>
              <a:xfrm>
                <a:off x="3200522" y="5495825"/>
                <a:ext cx="962965" cy="271454"/>
              </a:xfrm>
              <a:prstGeom prst="parallelogram">
                <a:avLst>
                  <a:gd name="adj" fmla="val 96399"/>
                </a:avLst>
              </a:prstGeom>
              <a:grpFill/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dirty="0"/>
              </a:p>
            </p:txBody>
          </p:sp>
        </p:grpSp>
        <p:sp>
          <p:nvSpPr>
            <p:cNvPr id="59" name="平行四辺形 58"/>
            <p:cNvSpPr>
              <a:spLocks noChangeAspect="1"/>
            </p:cNvSpPr>
            <p:nvPr/>
          </p:nvSpPr>
          <p:spPr>
            <a:xfrm>
              <a:off x="3013035" y="2882777"/>
              <a:ext cx="885131" cy="209349"/>
            </a:xfrm>
            <a:prstGeom prst="parallelogram">
              <a:avLst>
                <a:gd name="adj" fmla="val 96399"/>
              </a:avLst>
            </a:prstGeom>
            <a:grpFill/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grpSp>
        <p:nvGrpSpPr>
          <p:cNvPr id="7" name="グループ化 6"/>
          <p:cNvGrpSpPr/>
          <p:nvPr/>
        </p:nvGrpSpPr>
        <p:grpSpPr>
          <a:xfrm>
            <a:off x="3381656" y="1259479"/>
            <a:ext cx="2689257" cy="2018334"/>
            <a:chOff x="2896979" y="1114920"/>
            <a:chExt cx="2689257" cy="2018334"/>
          </a:xfrm>
        </p:grpSpPr>
        <p:sp>
          <p:nvSpPr>
            <p:cNvPr id="53" name="直方体 52"/>
            <p:cNvSpPr>
              <a:spLocks noChangeAspect="1"/>
            </p:cNvSpPr>
            <p:nvPr/>
          </p:nvSpPr>
          <p:spPr>
            <a:xfrm>
              <a:off x="3355319" y="1793595"/>
              <a:ext cx="899301" cy="899303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6" name="直方体 55"/>
            <p:cNvSpPr>
              <a:spLocks noChangeAspect="1"/>
            </p:cNvSpPr>
            <p:nvPr/>
          </p:nvSpPr>
          <p:spPr>
            <a:xfrm>
              <a:off x="4020123" y="1793595"/>
              <a:ext cx="899301" cy="899303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3" name="直方体 62"/>
            <p:cNvSpPr>
              <a:spLocks noChangeAspect="1"/>
            </p:cNvSpPr>
            <p:nvPr/>
          </p:nvSpPr>
          <p:spPr>
            <a:xfrm>
              <a:off x="3350212" y="1114920"/>
              <a:ext cx="899301" cy="899303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73" name="直方体 72"/>
            <p:cNvSpPr>
              <a:spLocks noChangeAspect="1"/>
            </p:cNvSpPr>
            <p:nvPr/>
          </p:nvSpPr>
          <p:spPr>
            <a:xfrm>
              <a:off x="4016169" y="1114920"/>
              <a:ext cx="899301" cy="899303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83" name="直方体 82"/>
            <p:cNvSpPr>
              <a:spLocks noChangeAspect="1"/>
            </p:cNvSpPr>
            <p:nvPr/>
          </p:nvSpPr>
          <p:spPr>
            <a:xfrm>
              <a:off x="4686934" y="1793803"/>
              <a:ext cx="899302" cy="899303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grpSp>
          <p:nvGrpSpPr>
            <p:cNvPr id="4" name="グループ化 3"/>
            <p:cNvGrpSpPr/>
            <p:nvPr/>
          </p:nvGrpSpPr>
          <p:grpSpPr>
            <a:xfrm>
              <a:off x="3136907" y="1334648"/>
              <a:ext cx="1564334" cy="1569344"/>
              <a:chOff x="3152992" y="1342196"/>
              <a:chExt cx="1564334" cy="1569344"/>
            </a:xfrm>
          </p:grpSpPr>
          <p:sp>
            <p:nvSpPr>
              <p:cNvPr id="67" name="直方体 66"/>
              <p:cNvSpPr>
                <a:spLocks noChangeAspect="1"/>
              </p:cNvSpPr>
              <p:nvPr/>
            </p:nvSpPr>
            <p:spPr>
              <a:xfrm>
                <a:off x="3152992" y="2012237"/>
                <a:ext cx="899301" cy="899303"/>
              </a:xfrm>
              <a:prstGeom prst="cube">
                <a:avLst/>
              </a:prstGeom>
              <a:solidFill>
                <a:srgbClr val="66FFFF"/>
              </a:solidFill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dirty="0"/>
              </a:p>
            </p:txBody>
          </p:sp>
          <p:sp>
            <p:nvSpPr>
              <p:cNvPr id="71" name="直方体 70"/>
              <p:cNvSpPr>
                <a:spLocks noChangeAspect="1"/>
              </p:cNvSpPr>
              <p:nvPr/>
            </p:nvSpPr>
            <p:spPr>
              <a:xfrm>
                <a:off x="3818025" y="2012237"/>
                <a:ext cx="899301" cy="899303"/>
              </a:xfrm>
              <a:prstGeom prst="cube">
                <a:avLst/>
              </a:prstGeom>
              <a:solidFill>
                <a:srgbClr val="66FFFF"/>
              </a:solidFill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dirty="0"/>
              </a:p>
            </p:txBody>
          </p:sp>
          <p:sp>
            <p:nvSpPr>
              <p:cNvPr id="84" name="直方体 83"/>
              <p:cNvSpPr>
                <a:spLocks noChangeAspect="1"/>
              </p:cNvSpPr>
              <p:nvPr/>
            </p:nvSpPr>
            <p:spPr>
              <a:xfrm>
                <a:off x="3153156" y="1342196"/>
                <a:ext cx="899302" cy="899303"/>
              </a:xfrm>
              <a:prstGeom prst="cube">
                <a:avLst/>
              </a:prstGeom>
              <a:solidFill>
                <a:srgbClr val="66FFFF"/>
              </a:solidFill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dirty="0"/>
              </a:p>
            </p:txBody>
          </p:sp>
        </p:grpSp>
        <p:sp>
          <p:nvSpPr>
            <p:cNvPr id="57" name="直方体 56"/>
            <p:cNvSpPr>
              <a:spLocks noChangeAspect="1"/>
            </p:cNvSpPr>
            <p:nvPr/>
          </p:nvSpPr>
          <p:spPr>
            <a:xfrm>
              <a:off x="2896979" y="2233951"/>
              <a:ext cx="899302" cy="899303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6251498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2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7" fill="hold" display="0">
                  <p:stCondLst>
                    <p:cond delay="indefinite"/>
                  </p:stCondLst>
                </p:cTn>
                <p:tgtEl>
                  <p:spTgt spid="28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クイズ不正解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クイズ不正解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クイズ正解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3.33333E-6 L 4.72222E-6 0.0787 " pathEditMode="relative" rAng="0" ptsTypes="AA">
                                      <p:cBhvr>
                                        <p:cTn id="31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393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  <p:bldLst>
      <p:bldP spid="51" grpId="0" animBg="1"/>
      <p:bldP spid="68" grpId="0"/>
      <p:bldP spid="5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/>
          <p:cNvSpPr/>
          <p:nvPr/>
        </p:nvSpPr>
        <p:spPr>
          <a:xfrm>
            <a:off x="318915" y="4221088"/>
            <a:ext cx="8501557" cy="234180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grpSp>
        <p:nvGrpSpPr>
          <p:cNvPr id="11" name="グループ化 10"/>
          <p:cNvGrpSpPr/>
          <p:nvPr/>
        </p:nvGrpSpPr>
        <p:grpSpPr>
          <a:xfrm>
            <a:off x="944472" y="4815001"/>
            <a:ext cx="1616502" cy="1613400"/>
            <a:chOff x="944472" y="4815001"/>
            <a:chExt cx="1616502" cy="1613400"/>
          </a:xfrm>
        </p:grpSpPr>
        <p:grpSp>
          <p:nvGrpSpPr>
            <p:cNvPr id="3" name="グループ化 2"/>
            <p:cNvGrpSpPr/>
            <p:nvPr/>
          </p:nvGrpSpPr>
          <p:grpSpPr>
            <a:xfrm>
              <a:off x="944472" y="4815001"/>
              <a:ext cx="1078950" cy="1613400"/>
              <a:chOff x="944472" y="4815001"/>
              <a:chExt cx="1078950" cy="1613400"/>
            </a:xfrm>
          </p:grpSpPr>
          <p:grpSp>
            <p:nvGrpSpPr>
              <p:cNvPr id="74" name="グループ化 73"/>
              <p:cNvGrpSpPr>
                <a:grpSpLocks/>
              </p:cNvGrpSpPr>
              <p:nvPr/>
            </p:nvGrpSpPr>
            <p:grpSpPr>
              <a:xfrm>
                <a:off x="944472" y="4815001"/>
                <a:ext cx="1078950" cy="1080003"/>
                <a:chOff x="6010848" y="3883111"/>
                <a:chExt cx="1348687" cy="1340459"/>
              </a:xfrm>
            </p:grpSpPr>
            <p:sp>
              <p:nvSpPr>
                <p:cNvPr id="76" name="正方形/長方形 75"/>
                <p:cNvSpPr/>
                <p:nvPr/>
              </p:nvSpPr>
              <p:spPr>
                <a:xfrm>
                  <a:off x="6684535" y="3883111"/>
                  <a:ext cx="675000" cy="670229"/>
                </a:xfrm>
                <a:prstGeom prst="rect">
                  <a:avLst/>
                </a:prstGeom>
                <a:solidFill>
                  <a:srgbClr val="66FFFF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kumimoji="1" lang="ja-JP" altLang="en-US" dirty="0"/>
                </a:p>
              </p:txBody>
            </p:sp>
            <p:sp>
              <p:nvSpPr>
                <p:cNvPr id="77" name="正方形/長方形 76"/>
                <p:cNvSpPr/>
                <p:nvPr/>
              </p:nvSpPr>
              <p:spPr>
                <a:xfrm>
                  <a:off x="6010848" y="4553338"/>
                  <a:ext cx="675000" cy="670232"/>
                </a:xfrm>
                <a:prstGeom prst="rect">
                  <a:avLst/>
                </a:prstGeom>
                <a:solidFill>
                  <a:srgbClr val="66FFFF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kumimoji="1" lang="ja-JP" altLang="en-US" dirty="0"/>
                </a:p>
              </p:txBody>
            </p:sp>
          </p:grpSp>
          <p:sp>
            <p:nvSpPr>
              <p:cNvPr id="85" name="正方形/長方形 84"/>
              <p:cNvSpPr/>
              <p:nvPr/>
            </p:nvSpPr>
            <p:spPr>
              <a:xfrm>
                <a:off x="1483420" y="5355000"/>
                <a:ext cx="540000" cy="540001"/>
              </a:xfrm>
              <a:prstGeom prst="rect">
                <a:avLst/>
              </a:prstGeom>
              <a:solidFill>
                <a:srgbClr val="66FFFF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kumimoji="1" lang="ja-JP" altLang="en-US" dirty="0"/>
              </a:p>
            </p:txBody>
          </p:sp>
          <p:sp>
            <p:nvSpPr>
              <p:cNvPr id="86" name="正方形/長方形 85"/>
              <p:cNvSpPr/>
              <p:nvPr/>
            </p:nvSpPr>
            <p:spPr>
              <a:xfrm>
                <a:off x="950020" y="5888400"/>
                <a:ext cx="540000" cy="540001"/>
              </a:xfrm>
              <a:prstGeom prst="rect">
                <a:avLst/>
              </a:prstGeom>
              <a:solidFill>
                <a:srgbClr val="66FFFF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kumimoji="1" lang="ja-JP" altLang="en-US" dirty="0"/>
              </a:p>
            </p:txBody>
          </p:sp>
        </p:grpSp>
        <p:sp>
          <p:nvSpPr>
            <p:cNvPr id="64" name="正方形/長方形 63"/>
            <p:cNvSpPr/>
            <p:nvPr/>
          </p:nvSpPr>
          <p:spPr>
            <a:xfrm>
              <a:off x="2020974" y="5355000"/>
              <a:ext cx="540000" cy="540001"/>
            </a:xfrm>
            <a:prstGeom prst="rect">
              <a:avLst/>
            </a:prstGeom>
            <a:solidFill>
              <a:srgbClr val="66FFFF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</p:grpSp>
      <p:grpSp>
        <p:nvGrpSpPr>
          <p:cNvPr id="10" name="グループ化 9"/>
          <p:cNvGrpSpPr/>
          <p:nvPr/>
        </p:nvGrpSpPr>
        <p:grpSpPr>
          <a:xfrm>
            <a:off x="3665218" y="4815001"/>
            <a:ext cx="1616066" cy="1620337"/>
            <a:chOff x="3665218" y="4815001"/>
            <a:chExt cx="1616066" cy="1620337"/>
          </a:xfrm>
        </p:grpSpPr>
        <p:grpSp>
          <p:nvGrpSpPr>
            <p:cNvPr id="87" name="グループ化 86"/>
            <p:cNvGrpSpPr/>
            <p:nvPr/>
          </p:nvGrpSpPr>
          <p:grpSpPr>
            <a:xfrm rot="5400000">
              <a:off x="3933250" y="4546969"/>
              <a:ext cx="1080002" cy="1616066"/>
              <a:chOff x="943420" y="4815001"/>
              <a:chExt cx="1080002" cy="1616066"/>
            </a:xfrm>
          </p:grpSpPr>
          <p:grpSp>
            <p:nvGrpSpPr>
              <p:cNvPr id="88" name="グループ化 87"/>
              <p:cNvGrpSpPr>
                <a:grpSpLocks/>
              </p:cNvGrpSpPr>
              <p:nvPr/>
            </p:nvGrpSpPr>
            <p:grpSpPr>
              <a:xfrm>
                <a:off x="944472" y="4815001"/>
                <a:ext cx="1078950" cy="1080003"/>
                <a:chOff x="6010848" y="3883111"/>
                <a:chExt cx="1348687" cy="1340459"/>
              </a:xfrm>
            </p:grpSpPr>
            <p:sp>
              <p:nvSpPr>
                <p:cNvPr id="92" name="正方形/長方形 91"/>
                <p:cNvSpPr/>
                <p:nvPr/>
              </p:nvSpPr>
              <p:spPr>
                <a:xfrm>
                  <a:off x="6684535" y="3883111"/>
                  <a:ext cx="675000" cy="670229"/>
                </a:xfrm>
                <a:prstGeom prst="rect">
                  <a:avLst/>
                </a:prstGeom>
                <a:solidFill>
                  <a:srgbClr val="66FFFF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kumimoji="1" lang="ja-JP" altLang="en-US" dirty="0"/>
                </a:p>
              </p:txBody>
            </p:sp>
            <p:sp>
              <p:nvSpPr>
                <p:cNvPr id="93" name="正方形/長方形 92"/>
                <p:cNvSpPr/>
                <p:nvPr/>
              </p:nvSpPr>
              <p:spPr>
                <a:xfrm>
                  <a:off x="6010848" y="4553338"/>
                  <a:ext cx="675000" cy="670232"/>
                </a:xfrm>
                <a:prstGeom prst="rect">
                  <a:avLst/>
                </a:prstGeom>
                <a:solidFill>
                  <a:srgbClr val="66FFFF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kumimoji="1" lang="ja-JP" altLang="en-US" dirty="0"/>
                </a:p>
              </p:txBody>
            </p:sp>
          </p:grpSp>
          <p:sp>
            <p:nvSpPr>
              <p:cNvPr id="89" name="正方形/長方形 88"/>
              <p:cNvSpPr/>
              <p:nvPr/>
            </p:nvSpPr>
            <p:spPr>
              <a:xfrm>
                <a:off x="1483420" y="5355000"/>
                <a:ext cx="540000" cy="540001"/>
              </a:xfrm>
              <a:prstGeom prst="rect">
                <a:avLst/>
              </a:prstGeom>
              <a:solidFill>
                <a:srgbClr val="66FFFF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kumimoji="1" lang="ja-JP" altLang="en-US" dirty="0"/>
              </a:p>
            </p:txBody>
          </p:sp>
          <p:sp>
            <p:nvSpPr>
              <p:cNvPr id="90" name="正方形/長方形 89"/>
              <p:cNvSpPr/>
              <p:nvPr/>
            </p:nvSpPr>
            <p:spPr>
              <a:xfrm>
                <a:off x="943420" y="5891066"/>
                <a:ext cx="540000" cy="540001"/>
              </a:xfrm>
              <a:prstGeom prst="rect">
                <a:avLst/>
              </a:prstGeom>
              <a:solidFill>
                <a:srgbClr val="66FFFF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kumimoji="1" lang="ja-JP" altLang="en-US" dirty="0"/>
              </a:p>
            </p:txBody>
          </p:sp>
        </p:grpSp>
        <p:sp>
          <p:nvSpPr>
            <p:cNvPr id="65" name="正方形/長方形 64"/>
            <p:cNvSpPr/>
            <p:nvPr/>
          </p:nvSpPr>
          <p:spPr>
            <a:xfrm>
              <a:off x="4734190" y="5895337"/>
              <a:ext cx="540000" cy="540001"/>
            </a:xfrm>
            <a:prstGeom prst="rect">
              <a:avLst/>
            </a:prstGeom>
            <a:solidFill>
              <a:srgbClr val="66FFFF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</p:grpSp>
      <p:grpSp>
        <p:nvGrpSpPr>
          <p:cNvPr id="9" name="グループ化 8"/>
          <p:cNvGrpSpPr/>
          <p:nvPr/>
        </p:nvGrpSpPr>
        <p:grpSpPr>
          <a:xfrm>
            <a:off x="6653439" y="4818259"/>
            <a:ext cx="1613401" cy="1617078"/>
            <a:chOff x="6653439" y="4818259"/>
            <a:chExt cx="1613401" cy="1617078"/>
          </a:xfrm>
        </p:grpSpPr>
        <p:grpSp>
          <p:nvGrpSpPr>
            <p:cNvPr id="95" name="グループ化 94"/>
            <p:cNvGrpSpPr/>
            <p:nvPr/>
          </p:nvGrpSpPr>
          <p:grpSpPr>
            <a:xfrm rot="16200000">
              <a:off x="6920667" y="4551031"/>
              <a:ext cx="1078946" cy="1613401"/>
              <a:chOff x="944474" y="4815001"/>
              <a:chExt cx="1078946" cy="1613401"/>
            </a:xfrm>
          </p:grpSpPr>
          <p:grpSp>
            <p:nvGrpSpPr>
              <p:cNvPr id="96" name="グループ化 95"/>
              <p:cNvGrpSpPr>
                <a:grpSpLocks/>
              </p:cNvGrpSpPr>
              <p:nvPr/>
            </p:nvGrpSpPr>
            <p:grpSpPr>
              <a:xfrm>
                <a:off x="944474" y="4815001"/>
                <a:ext cx="541050" cy="1080003"/>
                <a:chOff x="6010848" y="3883111"/>
                <a:chExt cx="676312" cy="1340459"/>
              </a:xfrm>
            </p:grpSpPr>
            <p:sp>
              <p:nvSpPr>
                <p:cNvPr id="99" name="正方形/長方形 98"/>
                <p:cNvSpPr/>
                <p:nvPr/>
              </p:nvSpPr>
              <p:spPr>
                <a:xfrm>
                  <a:off x="6012160" y="3883111"/>
                  <a:ext cx="675000" cy="670229"/>
                </a:xfrm>
                <a:prstGeom prst="rect">
                  <a:avLst/>
                </a:prstGeom>
                <a:solidFill>
                  <a:srgbClr val="66FFFF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101" name="正方形/長方形 100"/>
                <p:cNvSpPr/>
                <p:nvPr/>
              </p:nvSpPr>
              <p:spPr>
                <a:xfrm>
                  <a:off x="6010848" y="4553338"/>
                  <a:ext cx="675000" cy="670232"/>
                </a:xfrm>
                <a:prstGeom prst="rect">
                  <a:avLst/>
                </a:prstGeom>
                <a:solidFill>
                  <a:srgbClr val="66FFFF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kumimoji="1" lang="ja-JP" altLang="en-US" dirty="0"/>
                </a:p>
              </p:txBody>
            </p:sp>
          </p:grpSp>
          <p:sp>
            <p:nvSpPr>
              <p:cNvPr id="97" name="正方形/長方形 96"/>
              <p:cNvSpPr/>
              <p:nvPr/>
            </p:nvSpPr>
            <p:spPr>
              <a:xfrm>
                <a:off x="1483420" y="5355000"/>
                <a:ext cx="540000" cy="540001"/>
              </a:xfrm>
              <a:prstGeom prst="rect">
                <a:avLst/>
              </a:prstGeom>
              <a:solidFill>
                <a:srgbClr val="66FFFF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kumimoji="1" lang="ja-JP" altLang="en-US" dirty="0"/>
              </a:p>
            </p:txBody>
          </p:sp>
          <p:sp>
            <p:nvSpPr>
              <p:cNvPr id="98" name="正方形/長方形 97"/>
              <p:cNvSpPr/>
              <p:nvPr/>
            </p:nvSpPr>
            <p:spPr>
              <a:xfrm>
                <a:off x="1483420" y="5888401"/>
                <a:ext cx="540000" cy="540001"/>
              </a:xfrm>
              <a:prstGeom prst="rect">
                <a:avLst/>
              </a:prstGeom>
              <a:solidFill>
                <a:srgbClr val="66FFFF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kumimoji="1" lang="ja-JP" altLang="en-US" dirty="0"/>
              </a:p>
            </p:txBody>
          </p:sp>
        </p:grpSp>
        <p:sp>
          <p:nvSpPr>
            <p:cNvPr id="66" name="正方形/長方形 65"/>
            <p:cNvSpPr/>
            <p:nvPr/>
          </p:nvSpPr>
          <p:spPr>
            <a:xfrm>
              <a:off x="6653439" y="5895336"/>
              <a:ext cx="540000" cy="540001"/>
            </a:xfrm>
            <a:prstGeom prst="rect">
              <a:avLst/>
            </a:prstGeom>
            <a:solidFill>
              <a:srgbClr val="66FFFF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</p:grpSp>
      <p:sp>
        <p:nvSpPr>
          <p:cNvPr id="16" name="額縁 15"/>
          <p:cNvSpPr/>
          <p:nvPr/>
        </p:nvSpPr>
        <p:spPr>
          <a:xfrm>
            <a:off x="253344" y="3483546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答え</a:t>
            </a:r>
            <a:endParaRPr kumimoji="1" lang="ja-JP" altLang="en-US" sz="3200" dirty="0">
              <a:solidFill>
                <a:schemeClr val="tx1"/>
              </a:solidFill>
            </a:endParaRPr>
          </a:p>
        </p:txBody>
      </p:sp>
      <p:sp>
        <p:nvSpPr>
          <p:cNvPr id="13" name="額縁 12"/>
          <p:cNvSpPr/>
          <p:nvPr/>
        </p:nvSpPr>
        <p:spPr>
          <a:xfrm>
            <a:off x="253344" y="227788"/>
            <a:ext cx="1152128" cy="648072"/>
          </a:xfrm>
          <a:prstGeom prst="bevel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Ｑ５</a:t>
            </a:r>
            <a:endParaRPr kumimoji="1" lang="en-US" altLang="ja-JP" sz="3200" dirty="0" smtClean="0">
              <a:solidFill>
                <a:schemeClr val="tx1"/>
              </a:solidFill>
            </a:endParaRPr>
          </a:p>
        </p:txBody>
      </p:sp>
      <p:pic>
        <p:nvPicPr>
          <p:cNvPr id="28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7632616" y="272131"/>
            <a:ext cx="1200000" cy="900000"/>
          </a:xfrm>
          <a:prstGeom prst="rect">
            <a:avLst/>
          </a:prstGeom>
        </p:spPr>
      </p:pic>
      <p:sp>
        <p:nvSpPr>
          <p:cNvPr id="2" name="下矢印 1"/>
          <p:cNvSpPr/>
          <p:nvPr/>
        </p:nvSpPr>
        <p:spPr>
          <a:xfrm>
            <a:off x="4391162" y="272131"/>
            <a:ext cx="548536" cy="648072"/>
          </a:xfrm>
          <a:prstGeom prst="downArrow">
            <a:avLst/>
          </a:prstGeom>
          <a:solidFill>
            <a:srgbClr val="FFFF00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837240" y="4354318"/>
            <a:ext cx="3618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/>
              <a:t>A</a:t>
            </a:r>
            <a:endParaRPr kumimoji="1" lang="ja-JP" altLang="en-US" sz="2400" dirty="0"/>
          </a:p>
        </p:txBody>
      </p:sp>
      <p:sp>
        <p:nvSpPr>
          <p:cNvPr id="48" name="テキスト ボックス 47"/>
          <p:cNvSpPr txBox="1"/>
          <p:nvPr/>
        </p:nvSpPr>
        <p:spPr>
          <a:xfrm>
            <a:off x="3604681" y="4354318"/>
            <a:ext cx="3618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 smtClean="0"/>
              <a:t>B</a:t>
            </a:r>
          </a:p>
        </p:txBody>
      </p:sp>
      <p:sp>
        <p:nvSpPr>
          <p:cNvPr id="49" name="テキスト ボックス 48"/>
          <p:cNvSpPr txBox="1"/>
          <p:nvPr/>
        </p:nvSpPr>
        <p:spPr>
          <a:xfrm>
            <a:off x="6273208" y="4354318"/>
            <a:ext cx="3618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 smtClean="0"/>
              <a:t>C</a:t>
            </a:r>
          </a:p>
        </p:txBody>
      </p:sp>
      <p:sp>
        <p:nvSpPr>
          <p:cNvPr id="60" name="動作設定ボタン: 進む/次へ 59">
            <a:hlinkClick r:id="" action="ppaction://hlinkshowjump?jump=nextslide" highlightClick="1"/>
          </p:cNvPr>
          <p:cNvSpPr/>
          <p:nvPr/>
        </p:nvSpPr>
        <p:spPr>
          <a:xfrm>
            <a:off x="8366093" y="6607247"/>
            <a:ext cx="441830" cy="250328"/>
          </a:xfrm>
          <a:prstGeom prst="actionButtonForwardNext">
            <a:avLst/>
          </a:prstGeom>
          <a:solidFill>
            <a:srgbClr val="00B0F0"/>
          </a:solidFill>
          <a:ln w="1905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24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61" name="動作設定ボタン: 最初 60">
            <a:hlinkClick r:id="" action="ppaction://hlinkshowjump?jump=firstslide" highlightClick="1"/>
          </p:cNvPr>
          <p:cNvSpPr/>
          <p:nvPr/>
        </p:nvSpPr>
        <p:spPr>
          <a:xfrm>
            <a:off x="7345849" y="6607672"/>
            <a:ext cx="443569" cy="250328"/>
          </a:xfrm>
          <a:prstGeom prst="actionButtonBeginning">
            <a:avLst/>
          </a:prstGeom>
          <a:gradFill rotWithShape="1">
            <a:gsLst>
              <a:gs pos="0">
                <a:srgbClr val="FFC000">
                  <a:satMod val="103000"/>
                  <a:lumMod val="102000"/>
                  <a:tint val="94000"/>
                </a:srgbClr>
              </a:gs>
              <a:gs pos="50000">
                <a:srgbClr val="FFC000">
                  <a:satMod val="110000"/>
                  <a:lumMod val="100000"/>
                  <a:shade val="100000"/>
                </a:srgbClr>
              </a:gs>
              <a:gs pos="100000">
                <a:srgbClr val="FFC000">
                  <a:lumMod val="99000"/>
                  <a:satMod val="120000"/>
                  <a:shade val="78000"/>
                </a:srgbClr>
              </a:gs>
            </a:gsLst>
            <a:lin ang="5400000" scaled="0"/>
          </a:gradFill>
          <a:ln w="6350" cap="flat" cmpd="sng" algn="ctr">
            <a:solidFill>
              <a:schemeClr val="tx1"/>
            </a:solidFill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24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62" name="動作設定ボタン: 戻る/前へ 61">
            <a:hlinkClick r:id="" action="ppaction://hlinkshowjump?jump=previousslide" highlightClick="1"/>
          </p:cNvPr>
          <p:cNvSpPr/>
          <p:nvPr/>
        </p:nvSpPr>
        <p:spPr>
          <a:xfrm>
            <a:off x="7851473" y="6608025"/>
            <a:ext cx="443569" cy="249975"/>
          </a:xfrm>
          <a:prstGeom prst="actionButtonBackPrevious">
            <a:avLst/>
          </a:prstGeom>
          <a:solidFill>
            <a:srgbClr val="00B0F0"/>
          </a:solidFill>
          <a:ln w="1905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24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51" name="円/楕円 50"/>
          <p:cNvSpPr/>
          <p:nvPr/>
        </p:nvSpPr>
        <p:spPr>
          <a:xfrm>
            <a:off x="6706115" y="4906796"/>
            <a:ext cx="1440000" cy="1440000"/>
          </a:xfrm>
          <a:prstGeom prst="ellipse">
            <a:avLst/>
          </a:prstGeom>
          <a:noFill/>
          <a:ln w="1016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sz="2400" dirty="0" smtClean="0">
              <a:solidFill>
                <a:sysClr val="windowText" lastClr="000000"/>
              </a:solidFill>
            </a:endParaRPr>
          </a:p>
        </p:txBody>
      </p:sp>
      <p:sp>
        <p:nvSpPr>
          <p:cNvPr id="68" name="×"/>
          <p:cNvSpPr txBox="1">
            <a:spLocks noChangeArrowheads="1"/>
          </p:cNvSpPr>
          <p:nvPr/>
        </p:nvSpPr>
        <p:spPr bwMode="auto">
          <a:xfrm>
            <a:off x="3990915" y="4382708"/>
            <a:ext cx="1526059" cy="18312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anchor="ctr" anchorCtr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ja-JP" sz="11900" dirty="0" smtClean="0">
                <a:solidFill>
                  <a:srgbClr val="FF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×</a:t>
            </a:r>
            <a:endParaRPr lang="en-US" altLang="ja-JP" sz="11900" dirty="0">
              <a:solidFill>
                <a:srgbClr val="FF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52" name="×"/>
          <p:cNvSpPr txBox="1">
            <a:spLocks noChangeArrowheads="1"/>
          </p:cNvSpPr>
          <p:nvPr/>
        </p:nvSpPr>
        <p:spPr bwMode="auto">
          <a:xfrm>
            <a:off x="730903" y="4364633"/>
            <a:ext cx="1526059" cy="18312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anchor="ctr" anchorCtr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ja-JP" sz="11900" dirty="0" smtClean="0">
                <a:solidFill>
                  <a:srgbClr val="FF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×</a:t>
            </a:r>
            <a:endParaRPr lang="en-US" altLang="ja-JP" sz="11900" dirty="0">
              <a:solidFill>
                <a:srgbClr val="FF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grpSp>
        <p:nvGrpSpPr>
          <p:cNvPr id="8" name="グループ化 7"/>
          <p:cNvGrpSpPr/>
          <p:nvPr/>
        </p:nvGrpSpPr>
        <p:grpSpPr>
          <a:xfrm>
            <a:off x="3347864" y="2630603"/>
            <a:ext cx="2700000" cy="627327"/>
            <a:chOff x="3013035" y="2464799"/>
            <a:chExt cx="2641850" cy="627327"/>
          </a:xfrm>
          <a:solidFill>
            <a:schemeClr val="bg1">
              <a:lumMod val="50000"/>
            </a:schemeClr>
          </a:solidFill>
        </p:grpSpPr>
        <p:grpSp>
          <p:nvGrpSpPr>
            <p:cNvPr id="38" name="グループ化 37"/>
            <p:cNvGrpSpPr/>
            <p:nvPr/>
          </p:nvGrpSpPr>
          <p:grpSpPr>
            <a:xfrm>
              <a:off x="3203713" y="2464799"/>
              <a:ext cx="2451172" cy="418893"/>
              <a:chOff x="1496768" y="5495822"/>
              <a:chExt cx="2666719" cy="543161"/>
            </a:xfrm>
            <a:grpFill/>
          </p:grpSpPr>
          <p:grpSp>
            <p:nvGrpSpPr>
              <p:cNvPr id="39" name="グループ化 38"/>
              <p:cNvGrpSpPr/>
              <p:nvPr/>
            </p:nvGrpSpPr>
            <p:grpSpPr>
              <a:xfrm>
                <a:off x="1496768" y="5495822"/>
                <a:ext cx="1919400" cy="543161"/>
                <a:chOff x="1855618" y="5175360"/>
                <a:chExt cx="2080919" cy="543161"/>
              </a:xfrm>
              <a:grpFill/>
            </p:grpSpPr>
            <p:grpSp>
              <p:nvGrpSpPr>
                <p:cNvPr id="41" name="グループ化 40"/>
                <p:cNvGrpSpPr/>
                <p:nvPr/>
              </p:nvGrpSpPr>
              <p:grpSpPr>
                <a:xfrm>
                  <a:off x="1855618" y="5175360"/>
                  <a:ext cx="2080919" cy="543161"/>
                  <a:chOff x="1855618" y="5146332"/>
                  <a:chExt cx="2080919" cy="543161"/>
                </a:xfrm>
                <a:grpFill/>
              </p:grpSpPr>
              <p:sp>
                <p:nvSpPr>
                  <p:cNvPr id="46" name="平行四辺形 45"/>
                  <p:cNvSpPr>
                    <a:spLocks noChangeAspect="1"/>
                  </p:cNvSpPr>
                  <p:nvPr/>
                </p:nvSpPr>
                <p:spPr>
                  <a:xfrm>
                    <a:off x="2892537" y="5146332"/>
                    <a:ext cx="1044000" cy="271454"/>
                  </a:xfrm>
                  <a:prstGeom prst="parallelogram">
                    <a:avLst>
                      <a:gd name="adj" fmla="val 96399"/>
                    </a:avLst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47" name="平行四辺形 46"/>
                  <p:cNvSpPr>
                    <a:spLocks noChangeAspect="1"/>
                  </p:cNvSpPr>
                  <p:nvPr/>
                </p:nvSpPr>
                <p:spPr>
                  <a:xfrm>
                    <a:off x="1855618" y="5418039"/>
                    <a:ext cx="1044001" cy="271454"/>
                  </a:xfrm>
                  <a:prstGeom prst="parallelogram">
                    <a:avLst>
                      <a:gd name="adj" fmla="val 96399"/>
                    </a:avLst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 dirty="0"/>
                  </a:p>
                </p:txBody>
              </p:sp>
            </p:grpSp>
            <p:sp>
              <p:nvSpPr>
                <p:cNvPr id="42" name="平行四辺形 41"/>
                <p:cNvSpPr>
                  <a:spLocks noChangeAspect="1"/>
                </p:cNvSpPr>
                <p:nvPr/>
              </p:nvSpPr>
              <p:spPr>
                <a:xfrm>
                  <a:off x="2671955" y="5447067"/>
                  <a:ext cx="1044000" cy="271454"/>
                </a:xfrm>
                <a:prstGeom prst="parallelogram">
                  <a:avLst>
                    <a:gd name="adj" fmla="val 96399"/>
                  </a:avLst>
                </a:prstGeom>
                <a:grpFill/>
                <a:ln>
                  <a:solidFill>
                    <a:schemeClr val="bg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sp>
            <p:nvSpPr>
              <p:cNvPr id="40" name="平行四辺形 39"/>
              <p:cNvSpPr>
                <a:spLocks noChangeAspect="1"/>
              </p:cNvSpPr>
              <p:nvPr/>
            </p:nvSpPr>
            <p:spPr>
              <a:xfrm>
                <a:off x="3200522" y="5495825"/>
                <a:ext cx="962965" cy="271454"/>
              </a:xfrm>
              <a:prstGeom prst="parallelogram">
                <a:avLst>
                  <a:gd name="adj" fmla="val 96399"/>
                </a:avLst>
              </a:prstGeom>
              <a:grpFill/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dirty="0"/>
              </a:p>
            </p:txBody>
          </p:sp>
        </p:grpSp>
        <p:sp>
          <p:nvSpPr>
            <p:cNvPr id="59" name="平行四辺形 58"/>
            <p:cNvSpPr>
              <a:spLocks noChangeAspect="1"/>
            </p:cNvSpPr>
            <p:nvPr/>
          </p:nvSpPr>
          <p:spPr>
            <a:xfrm>
              <a:off x="3013035" y="2882777"/>
              <a:ext cx="885131" cy="209349"/>
            </a:xfrm>
            <a:prstGeom prst="parallelogram">
              <a:avLst>
                <a:gd name="adj" fmla="val 96399"/>
              </a:avLst>
            </a:prstGeom>
            <a:grpFill/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grpSp>
        <p:nvGrpSpPr>
          <p:cNvPr id="7" name="グループ化 6"/>
          <p:cNvGrpSpPr/>
          <p:nvPr/>
        </p:nvGrpSpPr>
        <p:grpSpPr>
          <a:xfrm>
            <a:off x="3381656" y="1259479"/>
            <a:ext cx="2689257" cy="2018334"/>
            <a:chOff x="2896979" y="1114920"/>
            <a:chExt cx="2689257" cy="2018334"/>
          </a:xfrm>
        </p:grpSpPr>
        <p:sp>
          <p:nvSpPr>
            <p:cNvPr id="56" name="直方体 55"/>
            <p:cNvSpPr>
              <a:spLocks noChangeAspect="1"/>
            </p:cNvSpPr>
            <p:nvPr/>
          </p:nvSpPr>
          <p:spPr>
            <a:xfrm>
              <a:off x="4020123" y="1793595"/>
              <a:ext cx="899301" cy="899303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3" name="直方体 72"/>
            <p:cNvSpPr>
              <a:spLocks noChangeAspect="1"/>
            </p:cNvSpPr>
            <p:nvPr/>
          </p:nvSpPr>
          <p:spPr>
            <a:xfrm>
              <a:off x="4016169" y="1114920"/>
              <a:ext cx="899301" cy="899303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83" name="直方体 82"/>
            <p:cNvSpPr>
              <a:spLocks noChangeAspect="1"/>
            </p:cNvSpPr>
            <p:nvPr/>
          </p:nvSpPr>
          <p:spPr>
            <a:xfrm>
              <a:off x="4686934" y="1793803"/>
              <a:ext cx="899302" cy="899303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grpSp>
          <p:nvGrpSpPr>
            <p:cNvPr id="4" name="グループ化 3"/>
            <p:cNvGrpSpPr/>
            <p:nvPr/>
          </p:nvGrpSpPr>
          <p:grpSpPr>
            <a:xfrm>
              <a:off x="3136907" y="2004689"/>
              <a:ext cx="1564334" cy="899303"/>
              <a:chOff x="3152992" y="2012237"/>
              <a:chExt cx="1564334" cy="899303"/>
            </a:xfrm>
          </p:grpSpPr>
          <p:sp>
            <p:nvSpPr>
              <p:cNvPr id="67" name="直方体 66"/>
              <p:cNvSpPr>
                <a:spLocks noChangeAspect="1"/>
              </p:cNvSpPr>
              <p:nvPr/>
            </p:nvSpPr>
            <p:spPr>
              <a:xfrm>
                <a:off x="3152992" y="2012237"/>
                <a:ext cx="899301" cy="899303"/>
              </a:xfrm>
              <a:prstGeom prst="cube">
                <a:avLst/>
              </a:prstGeom>
              <a:solidFill>
                <a:srgbClr val="66FFFF"/>
              </a:solidFill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dirty="0"/>
              </a:p>
            </p:txBody>
          </p:sp>
          <p:sp>
            <p:nvSpPr>
              <p:cNvPr id="71" name="直方体 70"/>
              <p:cNvSpPr>
                <a:spLocks noChangeAspect="1"/>
              </p:cNvSpPr>
              <p:nvPr/>
            </p:nvSpPr>
            <p:spPr>
              <a:xfrm>
                <a:off x="3818025" y="2012237"/>
                <a:ext cx="899301" cy="899303"/>
              </a:xfrm>
              <a:prstGeom prst="cube">
                <a:avLst/>
              </a:prstGeom>
              <a:solidFill>
                <a:srgbClr val="66FFFF"/>
              </a:solidFill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dirty="0"/>
              </a:p>
            </p:txBody>
          </p:sp>
        </p:grpSp>
        <p:sp>
          <p:nvSpPr>
            <p:cNvPr id="57" name="直方体 56"/>
            <p:cNvSpPr>
              <a:spLocks noChangeAspect="1"/>
            </p:cNvSpPr>
            <p:nvPr/>
          </p:nvSpPr>
          <p:spPr>
            <a:xfrm>
              <a:off x="2896979" y="2233951"/>
              <a:ext cx="899302" cy="899303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30904967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2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7" fill="hold" display="0">
                  <p:stCondLst>
                    <p:cond delay="indefinite"/>
                  </p:stCondLst>
                </p:cTn>
                <p:tgtEl>
                  <p:spTgt spid="28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クイズ不正解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クイズ不正解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クイズ正解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3.33333E-6 L 4.72222E-6 0.0787 " pathEditMode="relative" rAng="0" ptsTypes="AA">
                                      <p:cBhvr>
                                        <p:cTn id="31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393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  <p:bldLst>
      <p:bldP spid="51" grpId="0" animBg="1"/>
      <p:bldP spid="68" grpId="0"/>
      <p:bldP spid="5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グループ化 13"/>
          <p:cNvGrpSpPr/>
          <p:nvPr/>
        </p:nvGrpSpPr>
        <p:grpSpPr>
          <a:xfrm>
            <a:off x="3439154" y="2762971"/>
            <a:ext cx="2029901" cy="625748"/>
            <a:chOff x="5001171" y="3486119"/>
            <a:chExt cx="2029901" cy="625748"/>
          </a:xfrm>
        </p:grpSpPr>
        <p:grpSp>
          <p:nvGrpSpPr>
            <p:cNvPr id="12" name="グループ化 11"/>
            <p:cNvGrpSpPr/>
            <p:nvPr/>
          </p:nvGrpSpPr>
          <p:grpSpPr>
            <a:xfrm>
              <a:off x="5001171" y="3487331"/>
              <a:ext cx="2029901" cy="624536"/>
              <a:chOff x="4081462" y="2267028"/>
              <a:chExt cx="2029901" cy="624536"/>
            </a:xfrm>
          </p:grpSpPr>
          <p:grpSp>
            <p:nvGrpSpPr>
              <p:cNvPr id="38" name="グループ化 37"/>
              <p:cNvGrpSpPr/>
              <p:nvPr/>
            </p:nvGrpSpPr>
            <p:grpSpPr>
              <a:xfrm>
                <a:off x="4081462" y="2267028"/>
                <a:ext cx="2029901" cy="408938"/>
                <a:chOff x="1560742" y="5439327"/>
                <a:chExt cx="2572428" cy="577503"/>
              </a:xfrm>
              <a:solidFill>
                <a:schemeClr val="bg1">
                  <a:lumMod val="50000"/>
                </a:schemeClr>
              </a:solidFill>
            </p:grpSpPr>
            <p:grpSp>
              <p:nvGrpSpPr>
                <p:cNvPr id="39" name="グループ化 38"/>
                <p:cNvGrpSpPr/>
                <p:nvPr/>
              </p:nvGrpSpPr>
              <p:grpSpPr>
                <a:xfrm>
                  <a:off x="1560742" y="5439327"/>
                  <a:ext cx="2050642" cy="577503"/>
                  <a:chOff x="1924975" y="5118865"/>
                  <a:chExt cx="2223203" cy="577503"/>
                </a:xfrm>
                <a:grpFill/>
              </p:grpSpPr>
              <p:grpSp>
                <p:nvGrpSpPr>
                  <p:cNvPr id="41" name="グループ化 40"/>
                  <p:cNvGrpSpPr/>
                  <p:nvPr/>
                </p:nvGrpSpPr>
                <p:grpSpPr>
                  <a:xfrm>
                    <a:off x="1924975" y="5118865"/>
                    <a:ext cx="2223203" cy="577503"/>
                    <a:chOff x="1924975" y="5089837"/>
                    <a:chExt cx="2223203" cy="577503"/>
                  </a:xfrm>
                  <a:grpFill/>
                </p:grpSpPr>
                <p:sp>
                  <p:nvSpPr>
                    <p:cNvPr id="46" name="平行四辺形 45"/>
                    <p:cNvSpPr>
                      <a:spLocks noChangeAspect="1"/>
                    </p:cNvSpPr>
                    <p:nvPr/>
                  </p:nvSpPr>
                  <p:spPr>
                    <a:xfrm>
                      <a:off x="3060041" y="5089837"/>
                      <a:ext cx="1088137" cy="282929"/>
                    </a:xfrm>
                    <a:prstGeom prst="parallelogram">
                      <a:avLst>
                        <a:gd name="adj" fmla="val 96399"/>
                      </a:avLst>
                    </a:prstGeom>
                    <a:grpFill/>
                    <a:ln>
                      <a:solidFill>
                        <a:schemeClr val="bg2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kumimoji="1" lang="ja-JP" altLang="en-US"/>
                    </a:p>
                  </p:txBody>
                </p:sp>
                <p:sp>
                  <p:nvSpPr>
                    <p:cNvPr id="47" name="平行四辺形 46"/>
                    <p:cNvSpPr>
                      <a:spLocks noChangeAspect="1"/>
                    </p:cNvSpPr>
                    <p:nvPr/>
                  </p:nvSpPr>
                  <p:spPr>
                    <a:xfrm>
                      <a:off x="1924975" y="5384411"/>
                      <a:ext cx="1088135" cy="282929"/>
                    </a:xfrm>
                    <a:prstGeom prst="parallelogram">
                      <a:avLst>
                        <a:gd name="adj" fmla="val 96399"/>
                      </a:avLst>
                    </a:prstGeom>
                    <a:grpFill/>
                    <a:ln>
                      <a:solidFill>
                        <a:schemeClr val="bg2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kumimoji="1" lang="ja-JP" altLang="en-US" dirty="0"/>
                    </a:p>
                  </p:txBody>
                </p:sp>
              </p:grpSp>
              <p:sp>
                <p:nvSpPr>
                  <p:cNvPr id="42" name="平行四辺形 41"/>
                  <p:cNvSpPr>
                    <a:spLocks noChangeAspect="1"/>
                  </p:cNvSpPr>
                  <p:nvPr/>
                </p:nvSpPr>
                <p:spPr>
                  <a:xfrm>
                    <a:off x="2789736" y="5413439"/>
                    <a:ext cx="1088135" cy="282929"/>
                  </a:xfrm>
                  <a:prstGeom prst="parallelogram">
                    <a:avLst>
                      <a:gd name="adj" fmla="val 96399"/>
                    </a:avLst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</p:grpSp>
            <p:sp>
              <p:nvSpPr>
                <p:cNvPr id="40" name="平行四辺形 39"/>
                <p:cNvSpPr>
                  <a:spLocks noChangeAspect="1"/>
                </p:cNvSpPr>
                <p:nvPr/>
              </p:nvSpPr>
              <p:spPr>
                <a:xfrm>
                  <a:off x="3129494" y="5733899"/>
                  <a:ext cx="1003676" cy="282931"/>
                </a:xfrm>
                <a:prstGeom prst="parallelogram">
                  <a:avLst>
                    <a:gd name="adj" fmla="val 96399"/>
                  </a:avLst>
                </a:prstGeom>
                <a:grpFill/>
                <a:ln>
                  <a:solidFill>
                    <a:schemeClr val="bg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dirty="0"/>
                </a:p>
              </p:txBody>
            </p:sp>
          </p:grpSp>
          <p:sp>
            <p:nvSpPr>
              <p:cNvPr id="59" name="平行四辺形 58"/>
              <p:cNvSpPr>
                <a:spLocks noChangeAspect="1"/>
              </p:cNvSpPr>
              <p:nvPr/>
            </p:nvSpPr>
            <p:spPr>
              <a:xfrm>
                <a:off x="4561499" y="2691218"/>
                <a:ext cx="792000" cy="200346"/>
              </a:xfrm>
              <a:prstGeom prst="parallelogram">
                <a:avLst>
                  <a:gd name="adj" fmla="val 96399"/>
                </a:avLst>
              </a:prstGeom>
              <a:solidFill>
                <a:schemeClr val="bg1">
                  <a:lumMod val="50000"/>
                </a:schemeClr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dirty="0"/>
              </a:p>
            </p:txBody>
          </p:sp>
        </p:grpSp>
        <p:sp>
          <p:nvSpPr>
            <p:cNvPr id="91" name="平行四辺形 90"/>
            <p:cNvSpPr>
              <a:spLocks noChangeAspect="1"/>
            </p:cNvSpPr>
            <p:nvPr/>
          </p:nvSpPr>
          <p:spPr>
            <a:xfrm>
              <a:off x="5207198" y="3486119"/>
              <a:ext cx="792000" cy="200347"/>
            </a:xfrm>
            <a:prstGeom prst="parallelogram">
              <a:avLst>
                <a:gd name="adj" fmla="val 96399"/>
              </a:avLst>
            </a:prstGeom>
            <a:solidFill>
              <a:schemeClr val="bg1">
                <a:lumMod val="50000"/>
              </a:schemeClr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sp>
        <p:nvSpPr>
          <p:cNvPr id="6" name="正方形/長方形 5"/>
          <p:cNvSpPr/>
          <p:nvPr/>
        </p:nvSpPr>
        <p:spPr>
          <a:xfrm>
            <a:off x="318915" y="4221088"/>
            <a:ext cx="8501557" cy="234180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grpSp>
        <p:nvGrpSpPr>
          <p:cNvPr id="11" name="グループ化 10"/>
          <p:cNvGrpSpPr/>
          <p:nvPr/>
        </p:nvGrpSpPr>
        <p:grpSpPr>
          <a:xfrm>
            <a:off x="944472" y="4815001"/>
            <a:ext cx="1616144" cy="1619999"/>
            <a:chOff x="944472" y="4815001"/>
            <a:chExt cx="1616144" cy="1619999"/>
          </a:xfrm>
        </p:grpSpPr>
        <p:grpSp>
          <p:nvGrpSpPr>
            <p:cNvPr id="3" name="グループ化 2"/>
            <p:cNvGrpSpPr/>
            <p:nvPr/>
          </p:nvGrpSpPr>
          <p:grpSpPr>
            <a:xfrm>
              <a:off x="944472" y="4815001"/>
              <a:ext cx="1078950" cy="1619999"/>
              <a:chOff x="944472" y="4815001"/>
              <a:chExt cx="1078950" cy="1619999"/>
            </a:xfrm>
          </p:grpSpPr>
          <p:grpSp>
            <p:nvGrpSpPr>
              <p:cNvPr id="74" name="グループ化 73"/>
              <p:cNvGrpSpPr>
                <a:grpSpLocks/>
              </p:cNvGrpSpPr>
              <p:nvPr/>
            </p:nvGrpSpPr>
            <p:grpSpPr>
              <a:xfrm>
                <a:off x="944472" y="4815001"/>
                <a:ext cx="1078950" cy="1080003"/>
                <a:chOff x="6010848" y="3883111"/>
                <a:chExt cx="1348687" cy="1340459"/>
              </a:xfrm>
            </p:grpSpPr>
            <p:sp>
              <p:nvSpPr>
                <p:cNvPr id="76" name="正方形/長方形 75"/>
                <p:cNvSpPr/>
                <p:nvPr/>
              </p:nvSpPr>
              <p:spPr>
                <a:xfrm>
                  <a:off x="6684535" y="3883111"/>
                  <a:ext cx="675000" cy="670229"/>
                </a:xfrm>
                <a:prstGeom prst="rect">
                  <a:avLst/>
                </a:prstGeom>
                <a:solidFill>
                  <a:srgbClr val="66FFFF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kumimoji="1" lang="ja-JP" altLang="en-US" dirty="0"/>
                </a:p>
              </p:txBody>
            </p:sp>
            <p:sp>
              <p:nvSpPr>
                <p:cNvPr id="77" name="正方形/長方形 76"/>
                <p:cNvSpPr/>
                <p:nvPr/>
              </p:nvSpPr>
              <p:spPr>
                <a:xfrm>
                  <a:off x="6010848" y="4553338"/>
                  <a:ext cx="675000" cy="670232"/>
                </a:xfrm>
                <a:prstGeom prst="rect">
                  <a:avLst/>
                </a:prstGeom>
                <a:solidFill>
                  <a:srgbClr val="66FFFF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kumimoji="1" lang="ja-JP" altLang="en-US" dirty="0"/>
                </a:p>
              </p:txBody>
            </p:sp>
          </p:grpSp>
          <p:sp>
            <p:nvSpPr>
              <p:cNvPr id="85" name="正方形/長方形 84"/>
              <p:cNvSpPr/>
              <p:nvPr/>
            </p:nvSpPr>
            <p:spPr>
              <a:xfrm>
                <a:off x="1483420" y="5355000"/>
                <a:ext cx="540000" cy="540001"/>
              </a:xfrm>
              <a:prstGeom prst="rect">
                <a:avLst/>
              </a:prstGeom>
              <a:solidFill>
                <a:srgbClr val="66FFFF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kumimoji="1" lang="ja-JP" altLang="en-US" dirty="0"/>
              </a:p>
            </p:txBody>
          </p:sp>
          <p:sp>
            <p:nvSpPr>
              <p:cNvPr id="86" name="正方形/長方形 85"/>
              <p:cNvSpPr/>
              <p:nvPr/>
            </p:nvSpPr>
            <p:spPr>
              <a:xfrm>
                <a:off x="1483418" y="5894999"/>
                <a:ext cx="540000" cy="540001"/>
              </a:xfrm>
              <a:prstGeom prst="rect">
                <a:avLst/>
              </a:prstGeom>
              <a:solidFill>
                <a:srgbClr val="66FFFF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kumimoji="1" lang="ja-JP" altLang="en-US" dirty="0"/>
              </a:p>
            </p:txBody>
          </p:sp>
        </p:grpSp>
        <p:sp>
          <p:nvSpPr>
            <p:cNvPr id="64" name="正方形/長方形 63"/>
            <p:cNvSpPr/>
            <p:nvPr/>
          </p:nvSpPr>
          <p:spPr>
            <a:xfrm>
              <a:off x="2020616" y="5349709"/>
              <a:ext cx="540000" cy="540001"/>
            </a:xfrm>
            <a:prstGeom prst="rect">
              <a:avLst/>
            </a:prstGeom>
            <a:solidFill>
              <a:srgbClr val="66FFFF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</p:grpSp>
      <p:grpSp>
        <p:nvGrpSpPr>
          <p:cNvPr id="10" name="グループ化 9"/>
          <p:cNvGrpSpPr/>
          <p:nvPr/>
        </p:nvGrpSpPr>
        <p:grpSpPr>
          <a:xfrm>
            <a:off x="6792730" y="4815001"/>
            <a:ext cx="1616066" cy="1620462"/>
            <a:chOff x="3665218" y="4815001"/>
            <a:chExt cx="1616066" cy="1620462"/>
          </a:xfrm>
        </p:grpSpPr>
        <p:grpSp>
          <p:nvGrpSpPr>
            <p:cNvPr id="87" name="グループ化 86"/>
            <p:cNvGrpSpPr/>
            <p:nvPr/>
          </p:nvGrpSpPr>
          <p:grpSpPr>
            <a:xfrm rot="5400000">
              <a:off x="3933250" y="4546969"/>
              <a:ext cx="1080002" cy="1616066"/>
              <a:chOff x="943420" y="4815001"/>
              <a:chExt cx="1080002" cy="1616066"/>
            </a:xfrm>
          </p:grpSpPr>
          <p:grpSp>
            <p:nvGrpSpPr>
              <p:cNvPr id="88" name="グループ化 87"/>
              <p:cNvGrpSpPr>
                <a:grpSpLocks/>
              </p:cNvGrpSpPr>
              <p:nvPr/>
            </p:nvGrpSpPr>
            <p:grpSpPr>
              <a:xfrm>
                <a:off x="944472" y="4815001"/>
                <a:ext cx="1078950" cy="1080003"/>
                <a:chOff x="6010848" y="3883111"/>
                <a:chExt cx="1348687" cy="1340459"/>
              </a:xfrm>
            </p:grpSpPr>
            <p:sp>
              <p:nvSpPr>
                <p:cNvPr id="92" name="正方形/長方形 91"/>
                <p:cNvSpPr/>
                <p:nvPr/>
              </p:nvSpPr>
              <p:spPr>
                <a:xfrm>
                  <a:off x="6684535" y="3883111"/>
                  <a:ext cx="675000" cy="670229"/>
                </a:xfrm>
                <a:prstGeom prst="rect">
                  <a:avLst/>
                </a:prstGeom>
                <a:solidFill>
                  <a:srgbClr val="66FFFF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kumimoji="1" lang="ja-JP" altLang="en-US" dirty="0"/>
                </a:p>
              </p:txBody>
            </p:sp>
            <p:sp>
              <p:nvSpPr>
                <p:cNvPr id="93" name="正方形/長方形 92"/>
                <p:cNvSpPr/>
                <p:nvPr/>
              </p:nvSpPr>
              <p:spPr>
                <a:xfrm>
                  <a:off x="6010848" y="4553338"/>
                  <a:ext cx="675000" cy="670232"/>
                </a:xfrm>
                <a:prstGeom prst="rect">
                  <a:avLst/>
                </a:prstGeom>
                <a:solidFill>
                  <a:srgbClr val="66FFFF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kumimoji="1" lang="ja-JP" altLang="en-US" dirty="0"/>
                </a:p>
              </p:txBody>
            </p:sp>
          </p:grpSp>
          <p:sp>
            <p:nvSpPr>
              <p:cNvPr id="89" name="正方形/長方形 88"/>
              <p:cNvSpPr/>
              <p:nvPr/>
            </p:nvSpPr>
            <p:spPr>
              <a:xfrm>
                <a:off x="1483420" y="5355000"/>
                <a:ext cx="540000" cy="540001"/>
              </a:xfrm>
              <a:prstGeom prst="rect">
                <a:avLst/>
              </a:prstGeom>
              <a:solidFill>
                <a:srgbClr val="66FFFF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kumimoji="1" lang="ja-JP" altLang="en-US" dirty="0"/>
              </a:p>
            </p:txBody>
          </p:sp>
          <p:sp>
            <p:nvSpPr>
              <p:cNvPr id="90" name="正方形/長方形 89"/>
              <p:cNvSpPr/>
              <p:nvPr/>
            </p:nvSpPr>
            <p:spPr>
              <a:xfrm>
                <a:off x="943420" y="5891066"/>
                <a:ext cx="540000" cy="540001"/>
              </a:xfrm>
              <a:prstGeom prst="rect">
                <a:avLst/>
              </a:prstGeom>
              <a:solidFill>
                <a:srgbClr val="66FFFF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kumimoji="1" lang="ja-JP" altLang="en-US" dirty="0"/>
              </a:p>
            </p:txBody>
          </p:sp>
        </p:grpSp>
        <p:sp>
          <p:nvSpPr>
            <p:cNvPr id="65" name="正方形/長方形 64"/>
            <p:cNvSpPr/>
            <p:nvPr/>
          </p:nvSpPr>
          <p:spPr>
            <a:xfrm>
              <a:off x="4201281" y="5895462"/>
              <a:ext cx="540000" cy="540001"/>
            </a:xfrm>
            <a:prstGeom prst="rect">
              <a:avLst/>
            </a:prstGeom>
            <a:solidFill>
              <a:srgbClr val="66FFFF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</p:grpSp>
      <p:grpSp>
        <p:nvGrpSpPr>
          <p:cNvPr id="9" name="グループ化 8"/>
          <p:cNvGrpSpPr/>
          <p:nvPr/>
        </p:nvGrpSpPr>
        <p:grpSpPr>
          <a:xfrm>
            <a:off x="4016014" y="4809827"/>
            <a:ext cx="1612716" cy="1617536"/>
            <a:chOff x="6653441" y="4818258"/>
            <a:chExt cx="1612716" cy="1617536"/>
          </a:xfrm>
        </p:grpSpPr>
        <p:grpSp>
          <p:nvGrpSpPr>
            <p:cNvPr id="95" name="グループ化 94"/>
            <p:cNvGrpSpPr/>
            <p:nvPr/>
          </p:nvGrpSpPr>
          <p:grpSpPr>
            <a:xfrm rot="16200000">
              <a:off x="6920326" y="4551373"/>
              <a:ext cx="1078945" cy="1612716"/>
              <a:chOff x="944475" y="4815002"/>
              <a:chExt cx="1078945" cy="1612716"/>
            </a:xfrm>
          </p:grpSpPr>
          <p:grpSp>
            <p:nvGrpSpPr>
              <p:cNvPr id="96" name="グループ化 95"/>
              <p:cNvGrpSpPr>
                <a:grpSpLocks/>
              </p:cNvGrpSpPr>
              <p:nvPr/>
            </p:nvGrpSpPr>
            <p:grpSpPr>
              <a:xfrm>
                <a:off x="944475" y="4815002"/>
                <a:ext cx="541051" cy="1080004"/>
                <a:chOff x="6010847" y="3883111"/>
                <a:chExt cx="676313" cy="1340460"/>
              </a:xfrm>
            </p:grpSpPr>
            <p:sp>
              <p:nvSpPr>
                <p:cNvPr id="99" name="正方形/長方形 98"/>
                <p:cNvSpPr/>
                <p:nvPr/>
              </p:nvSpPr>
              <p:spPr>
                <a:xfrm>
                  <a:off x="6012160" y="3883111"/>
                  <a:ext cx="675000" cy="670229"/>
                </a:xfrm>
                <a:prstGeom prst="rect">
                  <a:avLst/>
                </a:prstGeom>
                <a:solidFill>
                  <a:srgbClr val="66FFFF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101" name="正方形/長方形 100"/>
                <p:cNvSpPr/>
                <p:nvPr/>
              </p:nvSpPr>
              <p:spPr>
                <a:xfrm>
                  <a:off x="6010847" y="4553338"/>
                  <a:ext cx="675000" cy="670233"/>
                </a:xfrm>
                <a:prstGeom prst="rect">
                  <a:avLst/>
                </a:prstGeom>
                <a:solidFill>
                  <a:srgbClr val="66FFFF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kumimoji="1" lang="ja-JP" altLang="en-US" dirty="0"/>
                </a:p>
              </p:txBody>
            </p:sp>
          </p:grpSp>
          <p:sp>
            <p:nvSpPr>
              <p:cNvPr id="97" name="正方形/長方形 96"/>
              <p:cNvSpPr/>
              <p:nvPr/>
            </p:nvSpPr>
            <p:spPr>
              <a:xfrm>
                <a:off x="1483420" y="5355000"/>
                <a:ext cx="540000" cy="540001"/>
              </a:xfrm>
              <a:prstGeom prst="rect">
                <a:avLst/>
              </a:prstGeom>
              <a:solidFill>
                <a:srgbClr val="66FFFF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kumimoji="1" lang="ja-JP" altLang="en-US" dirty="0"/>
              </a:p>
            </p:txBody>
          </p:sp>
          <p:sp>
            <p:nvSpPr>
              <p:cNvPr id="98" name="正方形/長方形 97"/>
              <p:cNvSpPr/>
              <p:nvPr/>
            </p:nvSpPr>
            <p:spPr>
              <a:xfrm>
                <a:off x="945617" y="5887717"/>
                <a:ext cx="540000" cy="540001"/>
              </a:xfrm>
              <a:prstGeom prst="rect">
                <a:avLst/>
              </a:prstGeom>
              <a:solidFill>
                <a:srgbClr val="66FFFF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kumimoji="1" lang="ja-JP" altLang="en-US" dirty="0"/>
              </a:p>
            </p:txBody>
          </p:sp>
        </p:grpSp>
        <p:sp>
          <p:nvSpPr>
            <p:cNvPr id="66" name="正方形/長方形 65"/>
            <p:cNvSpPr/>
            <p:nvPr/>
          </p:nvSpPr>
          <p:spPr>
            <a:xfrm>
              <a:off x="7193438" y="5895793"/>
              <a:ext cx="540000" cy="540001"/>
            </a:xfrm>
            <a:prstGeom prst="rect">
              <a:avLst/>
            </a:prstGeom>
            <a:solidFill>
              <a:srgbClr val="66FFFF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</p:grpSp>
      <p:sp>
        <p:nvSpPr>
          <p:cNvPr id="16" name="額縁 15"/>
          <p:cNvSpPr/>
          <p:nvPr/>
        </p:nvSpPr>
        <p:spPr>
          <a:xfrm>
            <a:off x="253344" y="3483546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答え</a:t>
            </a:r>
            <a:endParaRPr kumimoji="1" lang="ja-JP" altLang="en-US" sz="3200" dirty="0">
              <a:solidFill>
                <a:schemeClr val="tx1"/>
              </a:solidFill>
            </a:endParaRPr>
          </a:p>
        </p:txBody>
      </p:sp>
      <p:sp>
        <p:nvSpPr>
          <p:cNvPr id="13" name="額縁 12"/>
          <p:cNvSpPr/>
          <p:nvPr/>
        </p:nvSpPr>
        <p:spPr>
          <a:xfrm>
            <a:off x="253344" y="227788"/>
            <a:ext cx="1152128" cy="648072"/>
          </a:xfrm>
          <a:prstGeom prst="bevel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Ｑ６</a:t>
            </a:r>
            <a:endParaRPr kumimoji="1" lang="en-US" altLang="ja-JP" sz="3200" dirty="0" smtClean="0">
              <a:solidFill>
                <a:schemeClr val="tx1"/>
              </a:solidFill>
            </a:endParaRPr>
          </a:p>
        </p:txBody>
      </p:sp>
      <p:pic>
        <p:nvPicPr>
          <p:cNvPr id="28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7632616" y="272131"/>
            <a:ext cx="1200000" cy="900000"/>
          </a:xfrm>
          <a:prstGeom prst="rect">
            <a:avLst/>
          </a:prstGeom>
        </p:spPr>
      </p:pic>
      <p:sp>
        <p:nvSpPr>
          <p:cNvPr id="2" name="下矢印 1"/>
          <p:cNvSpPr/>
          <p:nvPr/>
        </p:nvSpPr>
        <p:spPr>
          <a:xfrm>
            <a:off x="4257746" y="121188"/>
            <a:ext cx="548536" cy="648072"/>
          </a:xfrm>
          <a:prstGeom prst="downArrow">
            <a:avLst/>
          </a:prstGeom>
          <a:solidFill>
            <a:srgbClr val="FFFF00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837240" y="4354318"/>
            <a:ext cx="3618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/>
              <a:t>A</a:t>
            </a:r>
            <a:endParaRPr kumimoji="1" lang="ja-JP" altLang="en-US" sz="2400" dirty="0"/>
          </a:p>
        </p:txBody>
      </p:sp>
      <p:sp>
        <p:nvSpPr>
          <p:cNvPr id="48" name="テキスト ボックス 47"/>
          <p:cNvSpPr txBox="1"/>
          <p:nvPr/>
        </p:nvSpPr>
        <p:spPr>
          <a:xfrm>
            <a:off x="3604681" y="4354318"/>
            <a:ext cx="3618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 smtClean="0"/>
              <a:t>B</a:t>
            </a:r>
          </a:p>
        </p:txBody>
      </p:sp>
      <p:sp>
        <p:nvSpPr>
          <p:cNvPr id="49" name="テキスト ボックス 48"/>
          <p:cNvSpPr txBox="1"/>
          <p:nvPr/>
        </p:nvSpPr>
        <p:spPr>
          <a:xfrm>
            <a:off x="6273208" y="4354318"/>
            <a:ext cx="3618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 smtClean="0"/>
              <a:t>C</a:t>
            </a:r>
          </a:p>
        </p:txBody>
      </p:sp>
      <p:sp>
        <p:nvSpPr>
          <p:cNvPr id="60" name="動作設定ボタン: 進む/次へ 59">
            <a:hlinkClick r:id="" action="ppaction://hlinkshowjump?jump=nextslide" highlightClick="1"/>
          </p:cNvPr>
          <p:cNvSpPr/>
          <p:nvPr/>
        </p:nvSpPr>
        <p:spPr>
          <a:xfrm>
            <a:off x="8366093" y="6607247"/>
            <a:ext cx="441830" cy="250328"/>
          </a:xfrm>
          <a:prstGeom prst="actionButtonForwardNext">
            <a:avLst/>
          </a:prstGeom>
          <a:solidFill>
            <a:srgbClr val="00B0F0"/>
          </a:solidFill>
          <a:ln w="1905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24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61" name="動作設定ボタン: 最初 60">
            <a:hlinkClick r:id="" action="ppaction://hlinkshowjump?jump=firstslide" highlightClick="1"/>
          </p:cNvPr>
          <p:cNvSpPr/>
          <p:nvPr/>
        </p:nvSpPr>
        <p:spPr>
          <a:xfrm>
            <a:off x="7345849" y="6607672"/>
            <a:ext cx="443569" cy="250328"/>
          </a:xfrm>
          <a:prstGeom prst="actionButtonBeginning">
            <a:avLst/>
          </a:prstGeom>
          <a:gradFill rotWithShape="1">
            <a:gsLst>
              <a:gs pos="0">
                <a:srgbClr val="FFC000">
                  <a:satMod val="103000"/>
                  <a:lumMod val="102000"/>
                  <a:tint val="94000"/>
                </a:srgbClr>
              </a:gs>
              <a:gs pos="50000">
                <a:srgbClr val="FFC000">
                  <a:satMod val="110000"/>
                  <a:lumMod val="100000"/>
                  <a:shade val="100000"/>
                </a:srgbClr>
              </a:gs>
              <a:gs pos="100000">
                <a:srgbClr val="FFC000">
                  <a:lumMod val="99000"/>
                  <a:satMod val="120000"/>
                  <a:shade val="78000"/>
                </a:srgbClr>
              </a:gs>
            </a:gsLst>
            <a:lin ang="5400000" scaled="0"/>
          </a:gradFill>
          <a:ln w="6350" cap="flat" cmpd="sng" algn="ctr">
            <a:solidFill>
              <a:schemeClr val="tx1"/>
            </a:solidFill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24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62" name="動作設定ボタン: 戻る/前へ 61">
            <a:hlinkClick r:id="" action="ppaction://hlinkshowjump?jump=previousslide" highlightClick="1"/>
          </p:cNvPr>
          <p:cNvSpPr/>
          <p:nvPr/>
        </p:nvSpPr>
        <p:spPr>
          <a:xfrm>
            <a:off x="7851473" y="6608025"/>
            <a:ext cx="443569" cy="249975"/>
          </a:xfrm>
          <a:prstGeom prst="actionButtonBackPrevious">
            <a:avLst/>
          </a:prstGeom>
          <a:solidFill>
            <a:srgbClr val="00B0F0"/>
          </a:solidFill>
          <a:ln w="1905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24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68" name="×"/>
          <p:cNvSpPr txBox="1">
            <a:spLocks noChangeArrowheads="1"/>
          </p:cNvSpPr>
          <p:nvPr/>
        </p:nvSpPr>
        <p:spPr bwMode="auto">
          <a:xfrm>
            <a:off x="7118427" y="4382708"/>
            <a:ext cx="1526059" cy="18312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anchor="ctr" anchorCtr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ja-JP" sz="11900" dirty="0" smtClean="0">
                <a:solidFill>
                  <a:srgbClr val="FF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×</a:t>
            </a:r>
            <a:endParaRPr lang="en-US" altLang="ja-JP" sz="11900" dirty="0">
              <a:solidFill>
                <a:srgbClr val="FF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52" name="×"/>
          <p:cNvSpPr txBox="1">
            <a:spLocks noChangeArrowheads="1"/>
          </p:cNvSpPr>
          <p:nvPr/>
        </p:nvSpPr>
        <p:spPr bwMode="auto">
          <a:xfrm>
            <a:off x="730903" y="4364633"/>
            <a:ext cx="1526059" cy="18312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anchor="ctr" anchorCtr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ja-JP" sz="11900" dirty="0" smtClean="0">
                <a:solidFill>
                  <a:srgbClr val="FF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×</a:t>
            </a:r>
            <a:endParaRPr lang="en-US" altLang="ja-JP" sz="11900" dirty="0">
              <a:solidFill>
                <a:srgbClr val="FF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grpSp>
        <p:nvGrpSpPr>
          <p:cNvPr id="63" name="グループ化 62"/>
          <p:cNvGrpSpPr>
            <a:grpSpLocks noChangeAspect="1"/>
          </p:cNvGrpSpPr>
          <p:nvPr/>
        </p:nvGrpSpPr>
        <p:grpSpPr>
          <a:xfrm>
            <a:off x="3391283" y="836712"/>
            <a:ext cx="2160000" cy="2571990"/>
            <a:chOff x="880132" y="1876147"/>
            <a:chExt cx="3589767" cy="4274461"/>
          </a:xfrm>
        </p:grpSpPr>
        <p:sp>
          <p:nvSpPr>
            <p:cNvPr id="69" name="直方体 68"/>
            <p:cNvSpPr>
              <a:spLocks noChangeAspect="1"/>
            </p:cNvSpPr>
            <p:nvPr/>
          </p:nvSpPr>
          <p:spPr>
            <a:xfrm>
              <a:off x="1233245" y="4019818"/>
              <a:ext cx="1440000" cy="1440000"/>
            </a:xfrm>
            <a:prstGeom prst="cub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0" name="直方体 69"/>
            <p:cNvSpPr>
              <a:spLocks noChangeAspect="1"/>
            </p:cNvSpPr>
            <p:nvPr/>
          </p:nvSpPr>
          <p:spPr>
            <a:xfrm>
              <a:off x="2306644" y="4005304"/>
              <a:ext cx="1440000" cy="1440000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72" name="直方体 71"/>
            <p:cNvSpPr>
              <a:spLocks noChangeAspect="1"/>
            </p:cNvSpPr>
            <p:nvPr/>
          </p:nvSpPr>
          <p:spPr>
            <a:xfrm>
              <a:off x="1247759" y="2928206"/>
              <a:ext cx="1440000" cy="1440000"/>
            </a:xfrm>
            <a:prstGeom prst="cub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5" name="直方体 74"/>
            <p:cNvSpPr>
              <a:spLocks noChangeAspect="1"/>
            </p:cNvSpPr>
            <p:nvPr/>
          </p:nvSpPr>
          <p:spPr>
            <a:xfrm>
              <a:off x="880132" y="4370439"/>
              <a:ext cx="1440000" cy="1440000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8" name="直方体 77"/>
            <p:cNvSpPr>
              <a:spLocks noChangeAspect="1"/>
            </p:cNvSpPr>
            <p:nvPr/>
          </p:nvSpPr>
          <p:spPr>
            <a:xfrm>
              <a:off x="1967019" y="4365435"/>
              <a:ext cx="1440000" cy="1440000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9" name="直方体 78"/>
            <p:cNvSpPr>
              <a:spLocks noChangeAspect="1"/>
            </p:cNvSpPr>
            <p:nvPr/>
          </p:nvSpPr>
          <p:spPr>
            <a:xfrm>
              <a:off x="2306644" y="2930977"/>
              <a:ext cx="1440000" cy="1440000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80" name="直方体 79"/>
            <p:cNvSpPr>
              <a:spLocks noChangeAspect="1"/>
            </p:cNvSpPr>
            <p:nvPr/>
          </p:nvSpPr>
          <p:spPr>
            <a:xfrm>
              <a:off x="1243223" y="1876147"/>
              <a:ext cx="1440000" cy="1440000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81" name="直方体 80"/>
            <p:cNvSpPr>
              <a:spLocks noChangeAspect="1"/>
            </p:cNvSpPr>
            <p:nvPr/>
          </p:nvSpPr>
          <p:spPr>
            <a:xfrm>
              <a:off x="880132" y="3306428"/>
              <a:ext cx="1440000" cy="1440000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82" name="直方体 81"/>
            <p:cNvSpPr>
              <a:spLocks noChangeAspect="1"/>
            </p:cNvSpPr>
            <p:nvPr/>
          </p:nvSpPr>
          <p:spPr>
            <a:xfrm>
              <a:off x="3029899" y="4359156"/>
              <a:ext cx="1440000" cy="1440000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84" name="直方体 83"/>
            <p:cNvSpPr>
              <a:spLocks noChangeAspect="1"/>
            </p:cNvSpPr>
            <p:nvPr/>
          </p:nvSpPr>
          <p:spPr>
            <a:xfrm>
              <a:off x="1605602" y="4710608"/>
              <a:ext cx="1440000" cy="1440000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sp>
        <p:nvSpPr>
          <p:cNvPr id="94" name="正方形/長方形 93"/>
          <p:cNvSpPr/>
          <p:nvPr/>
        </p:nvSpPr>
        <p:spPr>
          <a:xfrm>
            <a:off x="4016822" y="4807629"/>
            <a:ext cx="540000" cy="540001"/>
          </a:xfrm>
          <a:prstGeom prst="rect">
            <a:avLst/>
          </a:prstGeom>
          <a:solidFill>
            <a:srgbClr val="66FF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51" name="円/楕円 50"/>
          <p:cNvSpPr/>
          <p:nvPr/>
        </p:nvSpPr>
        <p:spPr>
          <a:xfrm>
            <a:off x="4068688" y="4892015"/>
            <a:ext cx="1440000" cy="1440000"/>
          </a:xfrm>
          <a:prstGeom prst="ellipse">
            <a:avLst/>
          </a:prstGeom>
          <a:noFill/>
          <a:ln w="1016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sz="2400" dirty="0" smtClean="0">
              <a:solidFill>
                <a:sysClr val="windowText" lastClr="000000"/>
              </a:solidFill>
            </a:endParaRPr>
          </a:p>
        </p:txBody>
      </p:sp>
      <p:sp>
        <p:nvSpPr>
          <p:cNvPr id="100" name="正方形/長方形 99"/>
          <p:cNvSpPr/>
          <p:nvPr/>
        </p:nvSpPr>
        <p:spPr>
          <a:xfrm>
            <a:off x="2020616" y="4809710"/>
            <a:ext cx="540000" cy="540001"/>
          </a:xfrm>
          <a:prstGeom prst="rect">
            <a:avLst/>
          </a:prstGeom>
          <a:solidFill>
            <a:srgbClr val="66FF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384999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2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7" fill="hold" display="0">
                  <p:stCondLst>
                    <p:cond delay="indefinite"/>
                  </p:stCondLst>
                </p:cTn>
                <p:tgtEl>
                  <p:spTgt spid="28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クイズ不正解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クイズ不正解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クイズ正解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3.7037E-7 L 8.33333E-7 0.09699 " pathEditMode="relative" rAng="0" ptsTypes="AA">
                                      <p:cBhvr>
                                        <p:cTn id="31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483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  <p:bldLst>
      <p:bldP spid="68" grpId="0"/>
      <p:bldP spid="52" grpId="0"/>
      <p:bldP spid="5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グループ化 7"/>
          <p:cNvGrpSpPr/>
          <p:nvPr/>
        </p:nvGrpSpPr>
        <p:grpSpPr>
          <a:xfrm>
            <a:off x="3411569" y="2774553"/>
            <a:ext cx="2742712" cy="469923"/>
            <a:chOff x="3717110" y="3511376"/>
            <a:chExt cx="2742712" cy="469923"/>
          </a:xfrm>
        </p:grpSpPr>
        <p:sp>
          <p:nvSpPr>
            <p:cNvPr id="96" name="平行四辺形 95"/>
            <p:cNvSpPr>
              <a:spLocks/>
            </p:cNvSpPr>
            <p:nvPr/>
          </p:nvSpPr>
          <p:spPr>
            <a:xfrm>
              <a:off x="5467358" y="3511376"/>
              <a:ext cx="648000" cy="144000"/>
            </a:xfrm>
            <a:prstGeom prst="parallelogram">
              <a:avLst>
                <a:gd name="adj" fmla="val 96399"/>
              </a:avLst>
            </a:prstGeom>
            <a:solidFill>
              <a:schemeClr val="bg1">
                <a:lumMod val="50000"/>
              </a:schemeClr>
            </a:solidFill>
            <a:ln>
              <a:solidFill>
                <a:schemeClr val="bg2"/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97" name="平行四辺形 96"/>
            <p:cNvSpPr>
              <a:spLocks/>
            </p:cNvSpPr>
            <p:nvPr/>
          </p:nvSpPr>
          <p:spPr>
            <a:xfrm>
              <a:off x="4937329" y="3511376"/>
              <a:ext cx="648000" cy="144000"/>
            </a:xfrm>
            <a:prstGeom prst="parallelogram">
              <a:avLst>
                <a:gd name="adj" fmla="val 96399"/>
              </a:avLst>
            </a:prstGeom>
            <a:solidFill>
              <a:schemeClr val="bg1">
                <a:lumMod val="50000"/>
              </a:schemeClr>
            </a:solidFill>
            <a:ln>
              <a:solidFill>
                <a:schemeClr val="bg2"/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00" name="平行四辺形 99"/>
            <p:cNvSpPr>
              <a:spLocks/>
            </p:cNvSpPr>
            <p:nvPr/>
          </p:nvSpPr>
          <p:spPr>
            <a:xfrm>
              <a:off x="4407301" y="3511376"/>
              <a:ext cx="648000" cy="144000"/>
            </a:xfrm>
            <a:prstGeom prst="parallelogram">
              <a:avLst>
                <a:gd name="adj" fmla="val 96399"/>
              </a:avLst>
            </a:prstGeom>
            <a:solidFill>
              <a:schemeClr val="bg1">
                <a:lumMod val="50000"/>
              </a:schemeClr>
            </a:solidFill>
            <a:ln>
              <a:solidFill>
                <a:schemeClr val="bg2"/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04" name="平行四辺形 103"/>
            <p:cNvSpPr>
              <a:spLocks/>
            </p:cNvSpPr>
            <p:nvPr/>
          </p:nvSpPr>
          <p:spPr>
            <a:xfrm>
              <a:off x="5307195" y="3673067"/>
              <a:ext cx="648000" cy="144000"/>
            </a:xfrm>
            <a:prstGeom prst="parallelogram">
              <a:avLst>
                <a:gd name="adj" fmla="val 96399"/>
              </a:avLst>
            </a:prstGeom>
            <a:solidFill>
              <a:schemeClr val="bg1">
                <a:lumMod val="50000"/>
              </a:schemeClr>
            </a:solidFill>
            <a:ln>
              <a:solidFill>
                <a:schemeClr val="bg2"/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05" name="平行四辺形 104"/>
            <p:cNvSpPr>
              <a:spLocks/>
            </p:cNvSpPr>
            <p:nvPr/>
          </p:nvSpPr>
          <p:spPr>
            <a:xfrm>
              <a:off x="4777166" y="3673067"/>
              <a:ext cx="648000" cy="144000"/>
            </a:xfrm>
            <a:prstGeom prst="parallelogram">
              <a:avLst>
                <a:gd name="adj" fmla="val 96399"/>
              </a:avLst>
            </a:prstGeom>
            <a:solidFill>
              <a:schemeClr val="bg1">
                <a:lumMod val="50000"/>
              </a:schemeClr>
            </a:solidFill>
            <a:ln>
              <a:solidFill>
                <a:schemeClr val="bg2"/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06" name="平行四辺形 105"/>
            <p:cNvSpPr>
              <a:spLocks/>
            </p:cNvSpPr>
            <p:nvPr/>
          </p:nvSpPr>
          <p:spPr>
            <a:xfrm>
              <a:off x="4247138" y="3673067"/>
              <a:ext cx="648000" cy="144000"/>
            </a:xfrm>
            <a:prstGeom prst="parallelogram">
              <a:avLst>
                <a:gd name="adj" fmla="val 96399"/>
              </a:avLst>
            </a:prstGeom>
            <a:solidFill>
              <a:schemeClr val="bg1">
                <a:lumMod val="50000"/>
              </a:schemeClr>
            </a:solidFill>
            <a:ln>
              <a:solidFill>
                <a:schemeClr val="bg2"/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07" name="平行四辺形 106"/>
            <p:cNvSpPr>
              <a:spLocks/>
            </p:cNvSpPr>
            <p:nvPr/>
          </p:nvSpPr>
          <p:spPr>
            <a:xfrm>
              <a:off x="3717110" y="3673067"/>
              <a:ext cx="648000" cy="144000"/>
            </a:xfrm>
            <a:prstGeom prst="parallelogram">
              <a:avLst>
                <a:gd name="adj" fmla="val 96399"/>
              </a:avLst>
            </a:prstGeom>
            <a:solidFill>
              <a:schemeClr val="bg1">
                <a:lumMod val="50000"/>
              </a:schemeClr>
            </a:solidFill>
            <a:ln>
              <a:solidFill>
                <a:schemeClr val="bg2"/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12" name="平行四辺形 111"/>
            <p:cNvSpPr>
              <a:spLocks/>
            </p:cNvSpPr>
            <p:nvPr/>
          </p:nvSpPr>
          <p:spPr>
            <a:xfrm>
              <a:off x="5145570" y="3837299"/>
              <a:ext cx="648000" cy="144000"/>
            </a:xfrm>
            <a:prstGeom prst="parallelogram">
              <a:avLst>
                <a:gd name="adj" fmla="val 96399"/>
              </a:avLst>
            </a:prstGeom>
            <a:solidFill>
              <a:schemeClr val="bg1">
                <a:lumMod val="50000"/>
              </a:schemeClr>
            </a:solidFill>
            <a:ln>
              <a:solidFill>
                <a:schemeClr val="bg2"/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14" name="平行四辺形 113"/>
            <p:cNvSpPr>
              <a:spLocks/>
            </p:cNvSpPr>
            <p:nvPr/>
          </p:nvSpPr>
          <p:spPr>
            <a:xfrm>
              <a:off x="4085513" y="3837299"/>
              <a:ext cx="648000" cy="144000"/>
            </a:xfrm>
            <a:prstGeom prst="parallelogram">
              <a:avLst>
                <a:gd name="adj" fmla="val 96399"/>
              </a:avLst>
            </a:prstGeom>
            <a:solidFill>
              <a:schemeClr val="bg1">
                <a:lumMod val="50000"/>
              </a:schemeClr>
            </a:solidFill>
            <a:ln>
              <a:solidFill>
                <a:schemeClr val="bg2"/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16" name="平行四辺形 115"/>
            <p:cNvSpPr>
              <a:spLocks/>
            </p:cNvSpPr>
            <p:nvPr/>
          </p:nvSpPr>
          <p:spPr>
            <a:xfrm>
              <a:off x="5811822" y="3685446"/>
              <a:ext cx="648000" cy="144000"/>
            </a:xfrm>
            <a:prstGeom prst="parallelogram">
              <a:avLst>
                <a:gd name="adj" fmla="val 96399"/>
              </a:avLst>
            </a:prstGeom>
            <a:solidFill>
              <a:schemeClr val="bg1">
                <a:lumMod val="50000"/>
              </a:schemeClr>
            </a:solidFill>
            <a:ln>
              <a:solidFill>
                <a:schemeClr val="bg2"/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sp>
        <p:nvSpPr>
          <p:cNvPr id="6" name="正方形/長方形 5"/>
          <p:cNvSpPr/>
          <p:nvPr/>
        </p:nvSpPr>
        <p:spPr>
          <a:xfrm>
            <a:off x="318915" y="4221088"/>
            <a:ext cx="8501557" cy="234180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16" name="額縁 15"/>
          <p:cNvSpPr/>
          <p:nvPr/>
        </p:nvSpPr>
        <p:spPr>
          <a:xfrm>
            <a:off x="253344" y="3483546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答え</a:t>
            </a:r>
            <a:endParaRPr kumimoji="1" lang="ja-JP" altLang="en-US" sz="3200" dirty="0">
              <a:solidFill>
                <a:schemeClr val="tx1"/>
              </a:solidFill>
            </a:endParaRPr>
          </a:p>
        </p:txBody>
      </p:sp>
      <p:sp>
        <p:nvSpPr>
          <p:cNvPr id="13" name="額縁 12"/>
          <p:cNvSpPr/>
          <p:nvPr/>
        </p:nvSpPr>
        <p:spPr>
          <a:xfrm>
            <a:off x="253344" y="227788"/>
            <a:ext cx="1152128" cy="648072"/>
          </a:xfrm>
          <a:prstGeom prst="bevel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Ｑ７</a:t>
            </a:r>
            <a:endParaRPr kumimoji="1" lang="en-US" altLang="ja-JP" sz="3200" dirty="0" smtClean="0">
              <a:solidFill>
                <a:schemeClr val="tx1"/>
              </a:solidFill>
            </a:endParaRPr>
          </a:p>
        </p:txBody>
      </p:sp>
      <p:pic>
        <p:nvPicPr>
          <p:cNvPr id="28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7632616" y="272131"/>
            <a:ext cx="1200000" cy="900000"/>
          </a:xfrm>
          <a:prstGeom prst="rect">
            <a:avLst/>
          </a:prstGeom>
        </p:spPr>
      </p:pic>
      <p:sp>
        <p:nvSpPr>
          <p:cNvPr id="2" name="下矢印 1"/>
          <p:cNvSpPr/>
          <p:nvPr/>
        </p:nvSpPr>
        <p:spPr>
          <a:xfrm>
            <a:off x="4437181" y="121199"/>
            <a:ext cx="548536" cy="648072"/>
          </a:xfrm>
          <a:prstGeom prst="downArrow">
            <a:avLst/>
          </a:prstGeom>
          <a:solidFill>
            <a:srgbClr val="FFFF00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837240" y="4354318"/>
            <a:ext cx="3618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/>
              <a:t>A</a:t>
            </a:r>
            <a:endParaRPr kumimoji="1" lang="ja-JP" altLang="en-US" sz="2400" dirty="0"/>
          </a:p>
        </p:txBody>
      </p:sp>
      <p:sp>
        <p:nvSpPr>
          <p:cNvPr id="48" name="テキスト ボックス 47"/>
          <p:cNvSpPr txBox="1"/>
          <p:nvPr/>
        </p:nvSpPr>
        <p:spPr>
          <a:xfrm>
            <a:off x="3604681" y="4354318"/>
            <a:ext cx="3618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 smtClean="0"/>
              <a:t>B</a:t>
            </a:r>
          </a:p>
        </p:txBody>
      </p:sp>
      <p:sp>
        <p:nvSpPr>
          <p:cNvPr id="49" name="テキスト ボックス 48"/>
          <p:cNvSpPr txBox="1"/>
          <p:nvPr/>
        </p:nvSpPr>
        <p:spPr>
          <a:xfrm>
            <a:off x="6273208" y="4354318"/>
            <a:ext cx="3618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 smtClean="0"/>
              <a:t>C</a:t>
            </a:r>
          </a:p>
        </p:txBody>
      </p:sp>
      <p:sp>
        <p:nvSpPr>
          <p:cNvPr id="60" name="動作設定ボタン: 進む/次へ 59">
            <a:hlinkClick r:id="" action="ppaction://hlinkshowjump?jump=nextslide" highlightClick="1"/>
          </p:cNvPr>
          <p:cNvSpPr/>
          <p:nvPr/>
        </p:nvSpPr>
        <p:spPr>
          <a:xfrm>
            <a:off x="8366093" y="6607247"/>
            <a:ext cx="441830" cy="250328"/>
          </a:xfrm>
          <a:prstGeom prst="actionButtonForwardNext">
            <a:avLst/>
          </a:prstGeom>
          <a:solidFill>
            <a:srgbClr val="00B0F0"/>
          </a:solidFill>
          <a:ln w="1905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24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61" name="動作設定ボタン: 最初 60">
            <a:hlinkClick r:id="" action="ppaction://hlinkshowjump?jump=firstslide" highlightClick="1"/>
          </p:cNvPr>
          <p:cNvSpPr/>
          <p:nvPr/>
        </p:nvSpPr>
        <p:spPr>
          <a:xfrm>
            <a:off x="7345849" y="6607672"/>
            <a:ext cx="443569" cy="250328"/>
          </a:xfrm>
          <a:prstGeom prst="actionButtonBeginning">
            <a:avLst/>
          </a:prstGeom>
          <a:gradFill rotWithShape="1">
            <a:gsLst>
              <a:gs pos="0">
                <a:srgbClr val="FFC000">
                  <a:satMod val="103000"/>
                  <a:lumMod val="102000"/>
                  <a:tint val="94000"/>
                </a:srgbClr>
              </a:gs>
              <a:gs pos="50000">
                <a:srgbClr val="FFC000">
                  <a:satMod val="110000"/>
                  <a:lumMod val="100000"/>
                  <a:shade val="100000"/>
                </a:srgbClr>
              </a:gs>
              <a:gs pos="100000">
                <a:srgbClr val="FFC000">
                  <a:lumMod val="99000"/>
                  <a:satMod val="120000"/>
                  <a:shade val="78000"/>
                </a:srgbClr>
              </a:gs>
            </a:gsLst>
            <a:lin ang="5400000" scaled="0"/>
          </a:gradFill>
          <a:ln w="6350" cap="flat" cmpd="sng" algn="ctr">
            <a:solidFill>
              <a:schemeClr val="tx1"/>
            </a:solidFill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24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62" name="動作設定ボタン: 戻る/前へ 61">
            <a:hlinkClick r:id="" action="ppaction://hlinkshowjump?jump=previousslide" highlightClick="1"/>
          </p:cNvPr>
          <p:cNvSpPr/>
          <p:nvPr/>
        </p:nvSpPr>
        <p:spPr>
          <a:xfrm>
            <a:off x="7851473" y="6608025"/>
            <a:ext cx="443569" cy="249975"/>
          </a:xfrm>
          <a:prstGeom prst="actionButtonBackPrevious">
            <a:avLst/>
          </a:prstGeom>
          <a:solidFill>
            <a:srgbClr val="00B0F0"/>
          </a:solidFill>
          <a:ln w="1905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24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50" charset="-128"/>
              <a:cs typeface="+mn-cs"/>
            </a:endParaRPr>
          </a:p>
        </p:txBody>
      </p:sp>
      <p:grpSp>
        <p:nvGrpSpPr>
          <p:cNvPr id="4" name="グループ化 3"/>
          <p:cNvGrpSpPr/>
          <p:nvPr/>
        </p:nvGrpSpPr>
        <p:grpSpPr>
          <a:xfrm>
            <a:off x="3347864" y="1668034"/>
            <a:ext cx="2885431" cy="1612903"/>
            <a:chOff x="3347864" y="1668034"/>
            <a:chExt cx="2885431" cy="1612903"/>
          </a:xfrm>
        </p:grpSpPr>
        <p:grpSp>
          <p:nvGrpSpPr>
            <p:cNvPr id="3" name="グループ化 2"/>
            <p:cNvGrpSpPr/>
            <p:nvPr/>
          </p:nvGrpSpPr>
          <p:grpSpPr>
            <a:xfrm>
              <a:off x="4062926" y="2208998"/>
              <a:ext cx="1800831" cy="720000"/>
              <a:chOff x="6421906" y="2399796"/>
              <a:chExt cx="1800831" cy="720000"/>
            </a:xfrm>
          </p:grpSpPr>
          <p:sp>
            <p:nvSpPr>
              <p:cNvPr id="92" name="直方体 91"/>
              <p:cNvSpPr>
                <a:spLocks noChangeAspect="1"/>
              </p:cNvSpPr>
              <p:nvPr/>
            </p:nvSpPr>
            <p:spPr>
              <a:xfrm>
                <a:off x="6421906" y="2399796"/>
                <a:ext cx="719999" cy="720000"/>
              </a:xfrm>
              <a:prstGeom prst="cube">
                <a:avLst/>
              </a:prstGeom>
              <a:solidFill>
                <a:srgbClr val="66FFFF"/>
              </a:solidFill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dirty="0"/>
              </a:p>
            </p:txBody>
          </p:sp>
          <p:sp>
            <p:nvSpPr>
              <p:cNvPr id="93" name="直方体 92"/>
              <p:cNvSpPr>
                <a:spLocks noChangeAspect="1"/>
              </p:cNvSpPr>
              <p:nvPr/>
            </p:nvSpPr>
            <p:spPr>
              <a:xfrm>
                <a:off x="6960734" y="2399796"/>
                <a:ext cx="719999" cy="720000"/>
              </a:xfrm>
              <a:prstGeom prst="cube">
                <a:avLst/>
              </a:prstGeom>
              <a:solidFill>
                <a:srgbClr val="66FFFF"/>
              </a:solidFill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dirty="0"/>
              </a:p>
            </p:txBody>
          </p:sp>
          <p:sp>
            <p:nvSpPr>
              <p:cNvPr id="95" name="直方体 94"/>
              <p:cNvSpPr>
                <a:spLocks noChangeAspect="1"/>
              </p:cNvSpPr>
              <p:nvPr/>
            </p:nvSpPr>
            <p:spPr>
              <a:xfrm>
                <a:off x="7502738" y="2399796"/>
                <a:ext cx="719999" cy="720000"/>
              </a:xfrm>
              <a:prstGeom prst="cube">
                <a:avLst/>
              </a:prstGeom>
              <a:solidFill>
                <a:srgbClr val="66FFFF"/>
              </a:solidFill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dirty="0"/>
              </a:p>
            </p:txBody>
          </p:sp>
        </p:grpSp>
        <p:grpSp>
          <p:nvGrpSpPr>
            <p:cNvPr id="117" name="グループ化 116"/>
            <p:cNvGrpSpPr/>
            <p:nvPr/>
          </p:nvGrpSpPr>
          <p:grpSpPr>
            <a:xfrm>
              <a:off x="3347864" y="2384968"/>
              <a:ext cx="2339659" cy="720000"/>
              <a:chOff x="5883078" y="2399796"/>
              <a:chExt cx="2339659" cy="720000"/>
            </a:xfrm>
          </p:grpSpPr>
          <p:sp>
            <p:nvSpPr>
              <p:cNvPr id="118" name="直方体 117"/>
              <p:cNvSpPr>
                <a:spLocks noChangeAspect="1"/>
              </p:cNvSpPr>
              <p:nvPr/>
            </p:nvSpPr>
            <p:spPr>
              <a:xfrm>
                <a:off x="5883078" y="2399796"/>
                <a:ext cx="719999" cy="720000"/>
              </a:xfrm>
              <a:prstGeom prst="cube">
                <a:avLst/>
              </a:prstGeom>
              <a:solidFill>
                <a:srgbClr val="66FFFF"/>
              </a:solidFill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dirty="0"/>
              </a:p>
            </p:txBody>
          </p:sp>
          <p:sp>
            <p:nvSpPr>
              <p:cNvPr id="119" name="直方体 118"/>
              <p:cNvSpPr>
                <a:spLocks noChangeAspect="1"/>
              </p:cNvSpPr>
              <p:nvPr/>
            </p:nvSpPr>
            <p:spPr>
              <a:xfrm>
                <a:off x="6421906" y="2399796"/>
                <a:ext cx="719999" cy="720000"/>
              </a:xfrm>
              <a:prstGeom prst="cube">
                <a:avLst/>
              </a:prstGeom>
              <a:solidFill>
                <a:srgbClr val="66FFFF"/>
              </a:solidFill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dirty="0"/>
              </a:p>
            </p:txBody>
          </p:sp>
          <p:sp>
            <p:nvSpPr>
              <p:cNvPr id="120" name="直方体 119"/>
              <p:cNvSpPr>
                <a:spLocks noChangeAspect="1"/>
              </p:cNvSpPr>
              <p:nvPr/>
            </p:nvSpPr>
            <p:spPr>
              <a:xfrm>
                <a:off x="6960734" y="2399796"/>
                <a:ext cx="719999" cy="720000"/>
              </a:xfrm>
              <a:prstGeom prst="cube">
                <a:avLst/>
              </a:prstGeom>
              <a:solidFill>
                <a:srgbClr val="66FFFF"/>
              </a:solidFill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dirty="0"/>
              </a:p>
            </p:txBody>
          </p:sp>
          <p:sp>
            <p:nvSpPr>
              <p:cNvPr id="121" name="直方体 120"/>
              <p:cNvSpPr>
                <a:spLocks noChangeAspect="1"/>
              </p:cNvSpPr>
              <p:nvPr/>
            </p:nvSpPr>
            <p:spPr>
              <a:xfrm>
                <a:off x="7502738" y="2399796"/>
                <a:ext cx="719999" cy="720000"/>
              </a:xfrm>
              <a:prstGeom prst="cube">
                <a:avLst/>
              </a:prstGeom>
              <a:solidFill>
                <a:srgbClr val="66FFFF"/>
              </a:solidFill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dirty="0"/>
              </a:p>
            </p:txBody>
          </p:sp>
        </p:grpSp>
        <p:grpSp>
          <p:nvGrpSpPr>
            <p:cNvPr id="122" name="グループ化 121"/>
            <p:cNvGrpSpPr/>
            <p:nvPr/>
          </p:nvGrpSpPr>
          <p:grpSpPr>
            <a:xfrm>
              <a:off x="3715242" y="2560937"/>
              <a:ext cx="1800831" cy="720000"/>
              <a:chOff x="6421906" y="2399796"/>
              <a:chExt cx="1800831" cy="720000"/>
            </a:xfrm>
          </p:grpSpPr>
          <p:sp>
            <p:nvSpPr>
              <p:cNvPr id="125" name="直方体 124"/>
              <p:cNvSpPr>
                <a:spLocks noChangeAspect="1"/>
              </p:cNvSpPr>
              <p:nvPr/>
            </p:nvSpPr>
            <p:spPr>
              <a:xfrm>
                <a:off x="6421906" y="2399796"/>
                <a:ext cx="719999" cy="720000"/>
              </a:xfrm>
              <a:prstGeom prst="cube">
                <a:avLst/>
              </a:prstGeom>
              <a:solidFill>
                <a:srgbClr val="66FFFF"/>
              </a:solidFill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dirty="0"/>
              </a:p>
            </p:txBody>
          </p:sp>
          <p:sp>
            <p:nvSpPr>
              <p:cNvPr id="130" name="直方体 129"/>
              <p:cNvSpPr>
                <a:spLocks noChangeAspect="1"/>
              </p:cNvSpPr>
              <p:nvPr/>
            </p:nvSpPr>
            <p:spPr>
              <a:xfrm>
                <a:off x="7502738" y="2399796"/>
                <a:ext cx="719999" cy="720000"/>
              </a:xfrm>
              <a:prstGeom prst="cube">
                <a:avLst/>
              </a:prstGeom>
              <a:solidFill>
                <a:srgbClr val="66FFFF"/>
              </a:solidFill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dirty="0"/>
              </a:p>
            </p:txBody>
          </p:sp>
        </p:grpSp>
        <p:sp>
          <p:nvSpPr>
            <p:cNvPr id="141" name="直方体 140"/>
            <p:cNvSpPr>
              <a:spLocks noChangeAspect="1"/>
            </p:cNvSpPr>
            <p:nvPr/>
          </p:nvSpPr>
          <p:spPr>
            <a:xfrm>
              <a:off x="4601754" y="1668034"/>
              <a:ext cx="719999" cy="720000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56" name="直方体 155"/>
            <p:cNvSpPr>
              <a:spLocks noChangeAspect="1"/>
            </p:cNvSpPr>
            <p:nvPr/>
          </p:nvSpPr>
          <p:spPr>
            <a:xfrm>
              <a:off x="5135645" y="1668034"/>
              <a:ext cx="719999" cy="720000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02" name="直方体 101"/>
            <p:cNvSpPr>
              <a:spLocks noChangeAspect="1"/>
            </p:cNvSpPr>
            <p:nvPr/>
          </p:nvSpPr>
          <p:spPr>
            <a:xfrm>
              <a:off x="5513296" y="2382056"/>
              <a:ext cx="719999" cy="720000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grpSp>
        <p:nvGrpSpPr>
          <p:cNvPr id="10" name="グループ化 9"/>
          <p:cNvGrpSpPr/>
          <p:nvPr/>
        </p:nvGrpSpPr>
        <p:grpSpPr>
          <a:xfrm>
            <a:off x="3572410" y="4867865"/>
            <a:ext cx="2249009" cy="1357842"/>
            <a:chOff x="3572410" y="4867865"/>
            <a:chExt cx="2249009" cy="1357842"/>
          </a:xfrm>
        </p:grpSpPr>
        <p:sp>
          <p:nvSpPr>
            <p:cNvPr id="177" name="正方形/長方形 176"/>
            <p:cNvSpPr/>
            <p:nvPr/>
          </p:nvSpPr>
          <p:spPr>
            <a:xfrm>
              <a:off x="4472071" y="4867865"/>
              <a:ext cx="453227" cy="453228"/>
            </a:xfrm>
            <a:prstGeom prst="rect">
              <a:avLst/>
            </a:prstGeom>
            <a:solidFill>
              <a:srgbClr val="66FFFF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79" name="正方形/長方形 178"/>
            <p:cNvSpPr/>
            <p:nvPr/>
          </p:nvSpPr>
          <p:spPr>
            <a:xfrm rot="16200000">
              <a:off x="4024960" y="5319250"/>
              <a:ext cx="453228" cy="453231"/>
            </a:xfrm>
            <a:prstGeom prst="rect">
              <a:avLst/>
            </a:prstGeom>
            <a:solidFill>
              <a:srgbClr val="66FFFF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80" name="正方形/長方形 179"/>
            <p:cNvSpPr/>
            <p:nvPr/>
          </p:nvSpPr>
          <p:spPr>
            <a:xfrm rot="16200000">
              <a:off x="4024958" y="4867865"/>
              <a:ext cx="453227" cy="453228"/>
            </a:xfrm>
            <a:prstGeom prst="rect">
              <a:avLst/>
            </a:prstGeom>
            <a:solidFill>
              <a:srgbClr val="66FFFF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81" name="正方形/長方形 180"/>
            <p:cNvSpPr/>
            <p:nvPr/>
          </p:nvSpPr>
          <p:spPr>
            <a:xfrm rot="16200000">
              <a:off x="4472072" y="5319251"/>
              <a:ext cx="453227" cy="453228"/>
            </a:xfrm>
            <a:prstGeom prst="rect">
              <a:avLst/>
            </a:prstGeom>
            <a:solidFill>
              <a:srgbClr val="66FFFF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82" name="正方形/長方形 181"/>
            <p:cNvSpPr/>
            <p:nvPr/>
          </p:nvSpPr>
          <p:spPr>
            <a:xfrm>
              <a:off x="4911217" y="5772479"/>
              <a:ext cx="453227" cy="453228"/>
            </a:xfrm>
            <a:prstGeom prst="rect">
              <a:avLst/>
            </a:prstGeom>
            <a:solidFill>
              <a:srgbClr val="66FFFF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83" name="正方形/長方形 182"/>
            <p:cNvSpPr/>
            <p:nvPr/>
          </p:nvSpPr>
          <p:spPr>
            <a:xfrm>
              <a:off x="3572410" y="4867865"/>
              <a:ext cx="453227" cy="453228"/>
            </a:xfrm>
            <a:prstGeom prst="rect">
              <a:avLst/>
            </a:prstGeom>
            <a:solidFill>
              <a:srgbClr val="66FFFF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84" name="正方形/長方形 183"/>
            <p:cNvSpPr/>
            <p:nvPr/>
          </p:nvSpPr>
          <p:spPr>
            <a:xfrm>
              <a:off x="4918505" y="4867865"/>
              <a:ext cx="453227" cy="453228"/>
            </a:xfrm>
            <a:prstGeom prst="rect">
              <a:avLst/>
            </a:prstGeom>
            <a:solidFill>
              <a:srgbClr val="66FFFF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85" name="正方形/長方形 184"/>
            <p:cNvSpPr/>
            <p:nvPr/>
          </p:nvSpPr>
          <p:spPr>
            <a:xfrm>
              <a:off x="4918505" y="5319251"/>
              <a:ext cx="453227" cy="453228"/>
            </a:xfrm>
            <a:prstGeom prst="rect">
              <a:avLst/>
            </a:prstGeom>
            <a:solidFill>
              <a:srgbClr val="66FFFF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86" name="正方形/長方形 185"/>
            <p:cNvSpPr/>
            <p:nvPr/>
          </p:nvSpPr>
          <p:spPr>
            <a:xfrm>
              <a:off x="4025652" y="5772479"/>
              <a:ext cx="453227" cy="453228"/>
            </a:xfrm>
            <a:prstGeom prst="rect">
              <a:avLst/>
            </a:prstGeom>
            <a:solidFill>
              <a:srgbClr val="66FFFF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98" name="正方形/長方形 197"/>
            <p:cNvSpPr/>
            <p:nvPr/>
          </p:nvSpPr>
          <p:spPr>
            <a:xfrm>
              <a:off x="5368192" y="5319251"/>
              <a:ext cx="453227" cy="453228"/>
            </a:xfrm>
            <a:prstGeom prst="rect">
              <a:avLst/>
            </a:prstGeom>
            <a:solidFill>
              <a:srgbClr val="66FFFF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</p:grpSp>
      <p:grpSp>
        <p:nvGrpSpPr>
          <p:cNvPr id="12" name="グループ化 11"/>
          <p:cNvGrpSpPr/>
          <p:nvPr/>
        </p:nvGrpSpPr>
        <p:grpSpPr>
          <a:xfrm>
            <a:off x="6304242" y="4867865"/>
            <a:ext cx="2260515" cy="1359684"/>
            <a:chOff x="6304242" y="4867865"/>
            <a:chExt cx="2260515" cy="1359684"/>
          </a:xfrm>
        </p:grpSpPr>
        <p:sp>
          <p:nvSpPr>
            <p:cNvPr id="188" name="正方形/長方形 187"/>
            <p:cNvSpPr/>
            <p:nvPr/>
          </p:nvSpPr>
          <p:spPr>
            <a:xfrm>
              <a:off x="7204581" y="4867865"/>
              <a:ext cx="453227" cy="453228"/>
            </a:xfrm>
            <a:prstGeom prst="rect">
              <a:avLst/>
            </a:prstGeom>
            <a:solidFill>
              <a:srgbClr val="66FFFF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89" name="正方形/長方形 188"/>
            <p:cNvSpPr/>
            <p:nvPr/>
          </p:nvSpPr>
          <p:spPr>
            <a:xfrm rot="16200000">
              <a:off x="6304242" y="5321169"/>
              <a:ext cx="453228" cy="453228"/>
            </a:xfrm>
            <a:prstGeom prst="rect">
              <a:avLst/>
            </a:prstGeom>
            <a:solidFill>
              <a:srgbClr val="66FFFF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190" name="正方形/長方形 189"/>
            <p:cNvSpPr/>
            <p:nvPr/>
          </p:nvSpPr>
          <p:spPr>
            <a:xfrm rot="16200000">
              <a:off x="6757470" y="5322049"/>
              <a:ext cx="453228" cy="453231"/>
            </a:xfrm>
            <a:prstGeom prst="rect">
              <a:avLst/>
            </a:prstGeom>
            <a:solidFill>
              <a:srgbClr val="66FFFF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91" name="正方形/長方形 190"/>
            <p:cNvSpPr/>
            <p:nvPr/>
          </p:nvSpPr>
          <p:spPr>
            <a:xfrm rot="16200000">
              <a:off x="6757468" y="4867865"/>
              <a:ext cx="453227" cy="453228"/>
            </a:xfrm>
            <a:prstGeom prst="rect">
              <a:avLst/>
            </a:prstGeom>
            <a:solidFill>
              <a:srgbClr val="66FFFF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92" name="正方形/長方形 191"/>
            <p:cNvSpPr/>
            <p:nvPr/>
          </p:nvSpPr>
          <p:spPr>
            <a:xfrm rot="16200000">
              <a:off x="7204582" y="5321093"/>
              <a:ext cx="453227" cy="453228"/>
            </a:xfrm>
            <a:prstGeom prst="rect">
              <a:avLst/>
            </a:prstGeom>
            <a:solidFill>
              <a:srgbClr val="66FFFF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93" name="正方形/長方形 192"/>
            <p:cNvSpPr/>
            <p:nvPr/>
          </p:nvSpPr>
          <p:spPr>
            <a:xfrm>
              <a:off x="7651015" y="5774321"/>
              <a:ext cx="453227" cy="453228"/>
            </a:xfrm>
            <a:prstGeom prst="rect">
              <a:avLst/>
            </a:prstGeom>
            <a:solidFill>
              <a:srgbClr val="66FFFF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95" name="正方形/長方形 194"/>
            <p:cNvSpPr/>
            <p:nvPr/>
          </p:nvSpPr>
          <p:spPr>
            <a:xfrm>
              <a:off x="7651015" y="4867865"/>
              <a:ext cx="453227" cy="453228"/>
            </a:xfrm>
            <a:prstGeom prst="rect">
              <a:avLst/>
            </a:prstGeom>
            <a:solidFill>
              <a:srgbClr val="66FFFF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96" name="正方形/長方形 195"/>
            <p:cNvSpPr/>
            <p:nvPr/>
          </p:nvSpPr>
          <p:spPr>
            <a:xfrm>
              <a:off x="7651015" y="5321661"/>
              <a:ext cx="453227" cy="453228"/>
            </a:xfrm>
            <a:prstGeom prst="rect">
              <a:avLst/>
            </a:prstGeom>
            <a:solidFill>
              <a:srgbClr val="66FFFF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97" name="正方形/長方形 196"/>
            <p:cNvSpPr/>
            <p:nvPr/>
          </p:nvSpPr>
          <p:spPr>
            <a:xfrm>
              <a:off x="6759881" y="5774321"/>
              <a:ext cx="450000" cy="453228"/>
            </a:xfrm>
            <a:prstGeom prst="rect">
              <a:avLst/>
            </a:prstGeom>
            <a:solidFill>
              <a:srgbClr val="66FFFF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99" name="正方形/長方形 198"/>
            <p:cNvSpPr/>
            <p:nvPr/>
          </p:nvSpPr>
          <p:spPr>
            <a:xfrm>
              <a:off x="8111530" y="5318429"/>
              <a:ext cx="453227" cy="453228"/>
            </a:xfrm>
            <a:prstGeom prst="rect">
              <a:avLst/>
            </a:prstGeom>
            <a:solidFill>
              <a:srgbClr val="66FFFF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</p:grpSp>
      <p:grpSp>
        <p:nvGrpSpPr>
          <p:cNvPr id="11" name="グループ化 10"/>
          <p:cNvGrpSpPr/>
          <p:nvPr/>
        </p:nvGrpSpPr>
        <p:grpSpPr>
          <a:xfrm>
            <a:off x="666455" y="4838493"/>
            <a:ext cx="2245937" cy="1359684"/>
            <a:chOff x="666455" y="4838493"/>
            <a:chExt cx="2245937" cy="1359684"/>
          </a:xfrm>
        </p:grpSpPr>
        <p:sp>
          <p:nvSpPr>
            <p:cNvPr id="123" name="正方形/長方形 122"/>
            <p:cNvSpPr/>
            <p:nvPr/>
          </p:nvSpPr>
          <p:spPr>
            <a:xfrm>
              <a:off x="1566794" y="4838493"/>
              <a:ext cx="453227" cy="453228"/>
            </a:xfrm>
            <a:prstGeom prst="rect">
              <a:avLst/>
            </a:prstGeom>
            <a:solidFill>
              <a:srgbClr val="66FFFF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33" name="正方形/長方形 132"/>
            <p:cNvSpPr/>
            <p:nvPr/>
          </p:nvSpPr>
          <p:spPr>
            <a:xfrm rot="16200000">
              <a:off x="666455" y="5291721"/>
              <a:ext cx="453228" cy="453228"/>
            </a:xfrm>
            <a:prstGeom prst="rect">
              <a:avLst/>
            </a:prstGeom>
            <a:solidFill>
              <a:srgbClr val="66FFFF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134" name="正方形/長方形 133"/>
            <p:cNvSpPr/>
            <p:nvPr/>
          </p:nvSpPr>
          <p:spPr>
            <a:xfrm rot="16200000">
              <a:off x="1119683" y="5291720"/>
              <a:ext cx="453228" cy="453231"/>
            </a:xfrm>
            <a:prstGeom prst="rect">
              <a:avLst/>
            </a:prstGeom>
            <a:solidFill>
              <a:srgbClr val="66FFFF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31" name="正方形/長方形 130"/>
            <p:cNvSpPr/>
            <p:nvPr/>
          </p:nvSpPr>
          <p:spPr>
            <a:xfrm rot="16200000">
              <a:off x="1119681" y="4838493"/>
              <a:ext cx="453227" cy="453228"/>
            </a:xfrm>
            <a:prstGeom prst="rect">
              <a:avLst/>
            </a:prstGeom>
            <a:solidFill>
              <a:srgbClr val="66FFFF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32" name="正方形/長方形 131"/>
            <p:cNvSpPr/>
            <p:nvPr/>
          </p:nvSpPr>
          <p:spPr>
            <a:xfrm rot="16200000">
              <a:off x="1566795" y="5291721"/>
              <a:ext cx="453227" cy="453228"/>
            </a:xfrm>
            <a:prstGeom prst="rect">
              <a:avLst/>
            </a:prstGeom>
            <a:solidFill>
              <a:srgbClr val="66FFFF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29" name="正方形/長方形 128"/>
            <p:cNvSpPr/>
            <p:nvPr/>
          </p:nvSpPr>
          <p:spPr>
            <a:xfrm>
              <a:off x="2005940" y="5744949"/>
              <a:ext cx="453227" cy="453228"/>
            </a:xfrm>
            <a:prstGeom prst="rect">
              <a:avLst/>
            </a:prstGeom>
            <a:solidFill>
              <a:srgbClr val="66FFFF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26" name="正方形/長方形 125"/>
            <p:cNvSpPr/>
            <p:nvPr/>
          </p:nvSpPr>
          <p:spPr>
            <a:xfrm>
              <a:off x="667133" y="4838493"/>
              <a:ext cx="453227" cy="453228"/>
            </a:xfrm>
            <a:prstGeom prst="rect">
              <a:avLst/>
            </a:prstGeom>
            <a:solidFill>
              <a:srgbClr val="66FFFF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27" name="正方形/長方形 126"/>
            <p:cNvSpPr/>
            <p:nvPr/>
          </p:nvSpPr>
          <p:spPr>
            <a:xfrm>
              <a:off x="2013228" y="4838493"/>
              <a:ext cx="453227" cy="453228"/>
            </a:xfrm>
            <a:prstGeom prst="rect">
              <a:avLst/>
            </a:prstGeom>
            <a:solidFill>
              <a:srgbClr val="66FFFF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50" name="正方形/長方形 149"/>
            <p:cNvSpPr/>
            <p:nvPr/>
          </p:nvSpPr>
          <p:spPr>
            <a:xfrm>
              <a:off x="2013228" y="5291721"/>
              <a:ext cx="453227" cy="453228"/>
            </a:xfrm>
            <a:prstGeom prst="rect">
              <a:avLst/>
            </a:prstGeom>
            <a:solidFill>
              <a:srgbClr val="66FFFF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51" name="正方形/長方形 150"/>
            <p:cNvSpPr/>
            <p:nvPr/>
          </p:nvSpPr>
          <p:spPr>
            <a:xfrm>
              <a:off x="1107675" y="5743107"/>
              <a:ext cx="453227" cy="453228"/>
            </a:xfrm>
            <a:prstGeom prst="rect">
              <a:avLst/>
            </a:prstGeom>
            <a:solidFill>
              <a:srgbClr val="66FFFF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00" name="正方形/長方形 199"/>
            <p:cNvSpPr/>
            <p:nvPr/>
          </p:nvSpPr>
          <p:spPr>
            <a:xfrm>
              <a:off x="2459165" y="5291721"/>
              <a:ext cx="453227" cy="453228"/>
            </a:xfrm>
            <a:prstGeom prst="rect">
              <a:avLst/>
            </a:prstGeom>
            <a:solidFill>
              <a:srgbClr val="66FFFF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</p:grpSp>
      <p:sp>
        <p:nvSpPr>
          <p:cNvPr id="51" name="円/楕円 50"/>
          <p:cNvSpPr/>
          <p:nvPr/>
        </p:nvSpPr>
        <p:spPr>
          <a:xfrm>
            <a:off x="6679566" y="4790263"/>
            <a:ext cx="1440000" cy="1440000"/>
          </a:xfrm>
          <a:prstGeom prst="ellipse">
            <a:avLst/>
          </a:prstGeom>
          <a:noFill/>
          <a:ln w="1016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sz="2400" dirty="0" smtClean="0">
              <a:solidFill>
                <a:sysClr val="windowText" lastClr="000000"/>
              </a:solidFill>
            </a:endParaRPr>
          </a:p>
        </p:txBody>
      </p:sp>
      <p:sp>
        <p:nvSpPr>
          <p:cNvPr id="68" name="×"/>
          <p:cNvSpPr txBox="1">
            <a:spLocks noChangeArrowheads="1"/>
          </p:cNvSpPr>
          <p:nvPr/>
        </p:nvSpPr>
        <p:spPr bwMode="auto">
          <a:xfrm>
            <a:off x="980879" y="4476354"/>
            <a:ext cx="1526059" cy="18312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anchor="ctr" anchorCtr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ja-JP" sz="11900" dirty="0" smtClean="0">
                <a:solidFill>
                  <a:srgbClr val="FF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×</a:t>
            </a:r>
            <a:endParaRPr lang="en-US" altLang="ja-JP" sz="11900" dirty="0">
              <a:solidFill>
                <a:srgbClr val="FF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52" name="×"/>
          <p:cNvSpPr txBox="1">
            <a:spLocks noChangeArrowheads="1"/>
          </p:cNvSpPr>
          <p:nvPr/>
        </p:nvSpPr>
        <p:spPr bwMode="auto">
          <a:xfrm>
            <a:off x="3922625" y="4492827"/>
            <a:ext cx="1526059" cy="18312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anchor="ctr" anchorCtr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ja-JP" sz="11900" dirty="0" smtClean="0">
                <a:solidFill>
                  <a:srgbClr val="FF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×</a:t>
            </a:r>
            <a:endParaRPr lang="en-US" altLang="ja-JP" sz="11900" dirty="0">
              <a:solidFill>
                <a:srgbClr val="FF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834566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2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7" fill="hold" display="0">
                  <p:stCondLst>
                    <p:cond delay="indefinite"/>
                  </p:stCondLst>
                </p:cTn>
                <p:tgtEl>
                  <p:spTgt spid="28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クイズ正解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1.11111E-6 L -2.77778E-7 0.11736 " pathEditMode="relative" rAng="0" ptsTypes="AA">
                                      <p:cBhvr>
                                        <p:cTn id="19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585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クイズ不正解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クイズ不正解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</p:childTnLst>
        </p:cTn>
      </p:par>
    </p:tnLst>
    <p:bldLst>
      <p:bldP spid="51" grpId="0" animBg="1"/>
      <p:bldP spid="68" grpId="0"/>
      <p:bldP spid="5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" name="グループ化 23"/>
          <p:cNvGrpSpPr/>
          <p:nvPr/>
        </p:nvGrpSpPr>
        <p:grpSpPr>
          <a:xfrm>
            <a:off x="3269371" y="2775450"/>
            <a:ext cx="3041944" cy="620569"/>
            <a:chOff x="3278263" y="2762971"/>
            <a:chExt cx="3041944" cy="620569"/>
          </a:xfrm>
        </p:grpSpPr>
        <p:grpSp>
          <p:nvGrpSpPr>
            <p:cNvPr id="14" name="グループ化 13"/>
            <p:cNvGrpSpPr/>
            <p:nvPr/>
          </p:nvGrpSpPr>
          <p:grpSpPr>
            <a:xfrm>
              <a:off x="3472495" y="2762971"/>
              <a:ext cx="2034666" cy="620569"/>
              <a:chOff x="5034512" y="3486119"/>
              <a:chExt cx="2034666" cy="620569"/>
            </a:xfrm>
          </p:grpSpPr>
          <p:grpSp>
            <p:nvGrpSpPr>
              <p:cNvPr id="12" name="グループ化 11"/>
              <p:cNvGrpSpPr/>
              <p:nvPr/>
            </p:nvGrpSpPr>
            <p:grpSpPr>
              <a:xfrm>
                <a:off x="5034512" y="3487331"/>
                <a:ext cx="2034666" cy="619357"/>
                <a:chOff x="4114803" y="2267028"/>
                <a:chExt cx="2034666" cy="619357"/>
              </a:xfrm>
            </p:grpSpPr>
            <p:grpSp>
              <p:nvGrpSpPr>
                <p:cNvPr id="38" name="グループ化 37"/>
                <p:cNvGrpSpPr/>
                <p:nvPr/>
              </p:nvGrpSpPr>
              <p:grpSpPr>
                <a:xfrm>
                  <a:off x="4114803" y="2267028"/>
                  <a:ext cx="2034666" cy="408938"/>
                  <a:chOff x="1602994" y="5439327"/>
                  <a:chExt cx="2578466" cy="577503"/>
                </a:xfrm>
                <a:solidFill>
                  <a:schemeClr val="bg1">
                    <a:lumMod val="50000"/>
                  </a:schemeClr>
                </a:solidFill>
              </p:grpSpPr>
              <p:grpSp>
                <p:nvGrpSpPr>
                  <p:cNvPr id="39" name="グループ化 38"/>
                  <p:cNvGrpSpPr/>
                  <p:nvPr/>
                </p:nvGrpSpPr>
                <p:grpSpPr>
                  <a:xfrm>
                    <a:off x="1602994" y="5439327"/>
                    <a:ext cx="2050644" cy="577503"/>
                    <a:chOff x="1970783" y="5118865"/>
                    <a:chExt cx="2223205" cy="577503"/>
                  </a:xfrm>
                  <a:grpFill/>
                </p:grpSpPr>
                <p:grpSp>
                  <p:nvGrpSpPr>
                    <p:cNvPr id="41" name="グループ化 40"/>
                    <p:cNvGrpSpPr/>
                    <p:nvPr/>
                  </p:nvGrpSpPr>
                  <p:grpSpPr>
                    <a:xfrm>
                      <a:off x="1970783" y="5118865"/>
                      <a:ext cx="2223205" cy="577503"/>
                      <a:chOff x="1970783" y="5089837"/>
                      <a:chExt cx="2223205" cy="577503"/>
                    </a:xfrm>
                    <a:grpFill/>
                  </p:grpSpPr>
                  <p:sp>
                    <p:nvSpPr>
                      <p:cNvPr id="46" name="平行四辺形 45"/>
                      <p:cNvSpPr>
                        <a:spLocks noChangeAspect="1"/>
                      </p:cNvSpPr>
                      <p:nvPr/>
                    </p:nvSpPr>
                    <p:spPr>
                      <a:xfrm>
                        <a:off x="3105850" y="5089837"/>
                        <a:ext cx="1088138" cy="282929"/>
                      </a:xfrm>
                      <a:prstGeom prst="parallelogram">
                        <a:avLst>
                          <a:gd name="adj" fmla="val 96399"/>
                        </a:avLst>
                      </a:prstGeom>
                      <a:grpFill/>
                      <a:ln>
                        <a:solidFill>
                          <a:schemeClr val="bg2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kumimoji="1" lang="ja-JP" altLang="en-US"/>
                      </a:p>
                    </p:txBody>
                  </p:sp>
                  <p:sp>
                    <p:nvSpPr>
                      <p:cNvPr id="47" name="平行四辺形 46"/>
                      <p:cNvSpPr>
                        <a:spLocks noChangeAspect="1"/>
                      </p:cNvSpPr>
                      <p:nvPr/>
                    </p:nvSpPr>
                    <p:spPr>
                      <a:xfrm>
                        <a:off x="1970783" y="5384411"/>
                        <a:ext cx="1088135" cy="282929"/>
                      </a:xfrm>
                      <a:prstGeom prst="parallelogram">
                        <a:avLst>
                          <a:gd name="adj" fmla="val 96399"/>
                        </a:avLst>
                      </a:prstGeom>
                      <a:grpFill/>
                      <a:ln>
                        <a:solidFill>
                          <a:schemeClr val="bg2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kumimoji="1" lang="ja-JP" altLang="en-US" dirty="0"/>
                      </a:p>
                    </p:txBody>
                  </p:sp>
                </p:grpSp>
                <p:sp>
                  <p:nvSpPr>
                    <p:cNvPr id="42" name="平行四辺形 41"/>
                    <p:cNvSpPr>
                      <a:spLocks noChangeAspect="1"/>
                    </p:cNvSpPr>
                    <p:nvPr/>
                  </p:nvSpPr>
                  <p:spPr>
                    <a:xfrm>
                      <a:off x="2835544" y="5413439"/>
                      <a:ext cx="1088135" cy="282929"/>
                    </a:xfrm>
                    <a:prstGeom prst="parallelogram">
                      <a:avLst>
                        <a:gd name="adj" fmla="val 96399"/>
                      </a:avLst>
                    </a:prstGeom>
                    <a:grpFill/>
                    <a:ln>
                      <a:solidFill>
                        <a:schemeClr val="bg2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kumimoji="1" lang="ja-JP" altLang="en-US"/>
                    </a:p>
                  </p:txBody>
                </p:sp>
              </p:grpSp>
              <p:sp>
                <p:nvSpPr>
                  <p:cNvPr id="40" name="平行四辺形 39"/>
                  <p:cNvSpPr>
                    <a:spLocks noChangeAspect="1"/>
                  </p:cNvSpPr>
                  <p:nvPr/>
                </p:nvSpPr>
                <p:spPr>
                  <a:xfrm>
                    <a:off x="3177784" y="5733900"/>
                    <a:ext cx="1003676" cy="282930"/>
                  </a:xfrm>
                  <a:prstGeom prst="parallelogram">
                    <a:avLst>
                      <a:gd name="adj" fmla="val 96399"/>
                    </a:avLst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 dirty="0"/>
                  </a:p>
                </p:txBody>
              </p:sp>
            </p:grpSp>
            <p:sp>
              <p:nvSpPr>
                <p:cNvPr id="59" name="平行四辺形 58"/>
                <p:cNvSpPr>
                  <a:spLocks noChangeAspect="1"/>
                </p:cNvSpPr>
                <p:nvPr/>
              </p:nvSpPr>
              <p:spPr>
                <a:xfrm>
                  <a:off x="4522127" y="2686039"/>
                  <a:ext cx="792000" cy="200346"/>
                </a:xfrm>
                <a:prstGeom prst="parallelogram">
                  <a:avLst>
                    <a:gd name="adj" fmla="val 96399"/>
                  </a:avLst>
                </a:prstGeom>
                <a:solidFill>
                  <a:schemeClr val="bg1">
                    <a:lumMod val="50000"/>
                  </a:schemeClr>
                </a:solidFill>
                <a:ln>
                  <a:solidFill>
                    <a:schemeClr val="bg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dirty="0"/>
                </a:p>
              </p:txBody>
            </p:sp>
          </p:grpSp>
          <p:sp>
            <p:nvSpPr>
              <p:cNvPr id="91" name="平行四辺形 90"/>
              <p:cNvSpPr>
                <a:spLocks noChangeAspect="1"/>
              </p:cNvSpPr>
              <p:nvPr/>
            </p:nvSpPr>
            <p:spPr>
              <a:xfrm>
                <a:off x="5240539" y="3486119"/>
                <a:ext cx="792000" cy="200347"/>
              </a:xfrm>
              <a:prstGeom prst="parallelogram">
                <a:avLst>
                  <a:gd name="adj" fmla="val 96399"/>
                </a:avLst>
              </a:prstGeom>
              <a:solidFill>
                <a:schemeClr val="bg1">
                  <a:lumMod val="50000"/>
                </a:schemeClr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dirty="0"/>
              </a:p>
            </p:txBody>
          </p:sp>
        </p:grpSp>
        <p:sp>
          <p:nvSpPr>
            <p:cNvPr id="150" name="平行四辺形 149"/>
            <p:cNvSpPr>
              <a:spLocks noChangeAspect="1"/>
            </p:cNvSpPr>
            <p:nvPr/>
          </p:nvSpPr>
          <p:spPr>
            <a:xfrm>
              <a:off x="4916573" y="2764792"/>
              <a:ext cx="792000" cy="200347"/>
            </a:xfrm>
            <a:prstGeom prst="parallelogram">
              <a:avLst>
                <a:gd name="adj" fmla="val 96399"/>
              </a:avLst>
            </a:prstGeom>
            <a:solidFill>
              <a:schemeClr val="bg1">
                <a:lumMod val="50000"/>
              </a:schemeClr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51" name="平行四辺形 150"/>
            <p:cNvSpPr>
              <a:spLocks noChangeAspect="1"/>
            </p:cNvSpPr>
            <p:nvPr/>
          </p:nvSpPr>
          <p:spPr>
            <a:xfrm>
              <a:off x="3278263" y="3180087"/>
              <a:ext cx="792000" cy="200347"/>
            </a:xfrm>
            <a:prstGeom prst="parallelogram">
              <a:avLst>
                <a:gd name="adj" fmla="val 96399"/>
              </a:avLst>
            </a:prstGeom>
            <a:solidFill>
              <a:schemeClr val="bg1">
                <a:lumMod val="50000"/>
              </a:schemeClr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52" name="平行四辺形 151"/>
            <p:cNvSpPr>
              <a:spLocks noChangeAspect="1"/>
            </p:cNvSpPr>
            <p:nvPr/>
          </p:nvSpPr>
          <p:spPr>
            <a:xfrm>
              <a:off x="5528207" y="2762971"/>
              <a:ext cx="792000" cy="200347"/>
            </a:xfrm>
            <a:prstGeom prst="parallelogram">
              <a:avLst>
                <a:gd name="adj" fmla="val 96399"/>
              </a:avLst>
            </a:prstGeom>
            <a:solidFill>
              <a:schemeClr val="bg1">
                <a:lumMod val="50000"/>
              </a:schemeClr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sp>
        <p:nvSpPr>
          <p:cNvPr id="6" name="正方形/長方形 5"/>
          <p:cNvSpPr/>
          <p:nvPr/>
        </p:nvSpPr>
        <p:spPr>
          <a:xfrm>
            <a:off x="318915" y="4221088"/>
            <a:ext cx="8501557" cy="234180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16" name="額縁 15"/>
          <p:cNvSpPr/>
          <p:nvPr/>
        </p:nvSpPr>
        <p:spPr>
          <a:xfrm>
            <a:off x="253344" y="3483546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答え</a:t>
            </a:r>
            <a:endParaRPr kumimoji="1" lang="ja-JP" altLang="en-US" sz="3200" dirty="0">
              <a:solidFill>
                <a:schemeClr val="tx1"/>
              </a:solidFill>
            </a:endParaRPr>
          </a:p>
        </p:txBody>
      </p:sp>
      <p:sp>
        <p:nvSpPr>
          <p:cNvPr id="13" name="額縁 12"/>
          <p:cNvSpPr/>
          <p:nvPr/>
        </p:nvSpPr>
        <p:spPr>
          <a:xfrm>
            <a:off x="253344" y="227788"/>
            <a:ext cx="1152128" cy="648072"/>
          </a:xfrm>
          <a:prstGeom prst="bevel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Ｑ８</a:t>
            </a:r>
            <a:endParaRPr kumimoji="1" lang="en-US" altLang="ja-JP" sz="3200" dirty="0" smtClean="0">
              <a:solidFill>
                <a:schemeClr val="tx1"/>
              </a:solidFill>
            </a:endParaRPr>
          </a:p>
        </p:txBody>
      </p:sp>
      <p:pic>
        <p:nvPicPr>
          <p:cNvPr id="28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7632616" y="272131"/>
            <a:ext cx="1200000" cy="900000"/>
          </a:xfrm>
          <a:prstGeom prst="rect">
            <a:avLst/>
          </a:prstGeom>
        </p:spPr>
      </p:pic>
      <p:sp>
        <p:nvSpPr>
          <p:cNvPr id="2" name="下矢印 1"/>
          <p:cNvSpPr/>
          <p:nvPr/>
        </p:nvSpPr>
        <p:spPr>
          <a:xfrm>
            <a:off x="4437181" y="121199"/>
            <a:ext cx="548536" cy="648072"/>
          </a:xfrm>
          <a:prstGeom prst="downArrow">
            <a:avLst/>
          </a:prstGeom>
          <a:solidFill>
            <a:srgbClr val="FFFF00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837240" y="4354318"/>
            <a:ext cx="3618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/>
              <a:t>A</a:t>
            </a:r>
            <a:endParaRPr kumimoji="1" lang="ja-JP" altLang="en-US" sz="2400" dirty="0"/>
          </a:p>
        </p:txBody>
      </p:sp>
      <p:sp>
        <p:nvSpPr>
          <p:cNvPr id="48" name="テキスト ボックス 47"/>
          <p:cNvSpPr txBox="1"/>
          <p:nvPr/>
        </p:nvSpPr>
        <p:spPr>
          <a:xfrm>
            <a:off x="3604681" y="4354318"/>
            <a:ext cx="3618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 smtClean="0"/>
              <a:t>B</a:t>
            </a:r>
          </a:p>
        </p:txBody>
      </p:sp>
      <p:sp>
        <p:nvSpPr>
          <p:cNvPr id="49" name="テキスト ボックス 48"/>
          <p:cNvSpPr txBox="1"/>
          <p:nvPr/>
        </p:nvSpPr>
        <p:spPr>
          <a:xfrm>
            <a:off x="6273208" y="4354318"/>
            <a:ext cx="3618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 smtClean="0"/>
              <a:t>C</a:t>
            </a:r>
          </a:p>
        </p:txBody>
      </p:sp>
      <p:sp>
        <p:nvSpPr>
          <p:cNvPr id="60" name="動作設定ボタン: 進む/次へ 59">
            <a:hlinkClick r:id="" action="ppaction://hlinkshowjump?jump=nextslide" highlightClick="1"/>
          </p:cNvPr>
          <p:cNvSpPr/>
          <p:nvPr/>
        </p:nvSpPr>
        <p:spPr>
          <a:xfrm>
            <a:off x="8366093" y="6607247"/>
            <a:ext cx="441830" cy="250328"/>
          </a:xfrm>
          <a:prstGeom prst="actionButtonForwardNext">
            <a:avLst/>
          </a:prstGeom>
          <a:solidFill>
            <a:srgbClr val="00B0F0"/>
          </a:solidFill>
          <a:ln w="1905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24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61" name="動作設定ボタン: 最初 60">
            <a:hlinkClick r:id="" action="ppaction://hlinkshowjump?jump=firstslide" highlightClick="1"/>
          </p:cNvPr>
          <p:cNvSpPr/>
          <p:nvPr/>
        </p:nvSpPr>
        <p:spPr>
          <a:xfrm>
            <a:off x="7345849" y="6607672"/>
            <a:ext cx="443569" cy="250328"/>
          </a:xfrm>
          <a:prstGeom prst="actionButtonBeginning">
            <a:avLst/>
          </a:prstGeom>
          <a:gradFill rotWithShape="1">
            <a:gsLst>
              <a:gs pos="0">
                <a:srgbClr val="FFC000">
                  <a:satMod val="103000"/>
                  <a:lumMod val="102000"/>
                  <a:tint val="94000"/>
                </a:srgbClr>
              </a:gs>
              <a:gs pos="50000">
                <a:srgbClr val="FFC000">
                  <a:satMod val="110000"/>
                  <a:lumMod val="100000"/>
                  <a:shade val="100000"/>
                </a:srgbClr>
              </a:gs>
              <a:gs pos="100000">
                <a:srgbClr val="FFC000">
                  <a:lumMod val="99000"/>
                  <a:satMod val="120000"/>
                  <a:shade val="78000"/>
                </a:srgbClr>
              </a:gs>
            </a:gsLst>
            <a:lin ang="5400000" scaled="0"/>
          </a:gradFill>
          <a:ln w="6350" cap="flat" cmpd="sng" algn="ctr">
            <a:solidFill>
              <a:schemeClr val="tx1"/>
            </a:solidFill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24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62" name="動作設定ボタン: 戻る/前へ 61">
            <a:hlinkClick r:id="" action="ppaction://hlinkshowjump?jump=previousslide" highlightClick="1"/>
          </p:cNvPr>
          <p:cNvSpPr/>
          <p:nvPr/>
        </p:nvSpPr>
        <p:spPr>
          <a:xfrm>
            <a:off x="7851473" y="6608025"/>
            <a:ext cx="443569" cy="249975"/>
          </a:xfrm>
          <a:prstGeom prst="actionButtonBackPrevious">
            <a:avLst/>
          </a:prstGeom>
          <a:solidFill>
            <a:srgbClr val="00B0F0"/>
          </a:solidFill>
          <a:ln w="1905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24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50" charset="-128"/>
              <a:cs typeface="+mn-cs"/>
            </a:endParaRPr>
          </a:p>
        </p:txBody>
      </p:sp>
      <p:grpSp>
        <p:nvGrpSpPr>
          <p:cNvPr id="23" name="グループ化 22"/>
          <p:cNvGrpSpPr/>
          <p:nvPr/>
        </p:nvGrpSpPr>
        <p:grpSpPr>
          <a:xfrm>
            <a:off x="3182884" y="823406"/>
            <a:ext cx="3232458" cy="2589171"/>
            <a:chOff x="3182884" y="823406"/>
            <a:chExt cx="3232458" cy="2589171"/>
          </a:xfrm>
        </p:grpSpPr>
        <p:sp>
          <p:nvSpPr>
            <p:cNvPr id="69" name="直方体 68"/>
            <p:cNvSpPr>
              <a:spLocks noChangeAspect="1"/>
            </p:cNvSpPr>
            <p:nvPr/>
          </p:nvSpPr>
          <p:spPr>
            <a:xfrm>
              <a:off x="3603755" y="2126582"/>
              <a:ext cx="866463" cy="866464"/>
            </a:xfrm>
            <a:prstGeom prst="cub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0" name="直方体 69"/>
            <p:cNvSpPr>
              <a:spLocks noChangeAspect="1"/>
            </p:cNvSpPr>
            <p:nvPr/>
          </p:nvSpPr>
          <p:spPr>
            <a:xfrm>
              <a:off x="4249630" y="2117849"/>
              <a:ext cx="866463" cy="866464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72" name="直方体 71"/>
            <p:cNvSpPr>
              <a:spLocks noChangeAspect="1"/>
            </p:cNvSpPr>
            <p:nvPr/>
          </p:nvSpPr>
          <p:spPr>
            <a:xfrm>
              <a:off x="3612488" y="1469747"/>
              <a:ext cx="866463" cy="866464"/>
            </a:xfrm>
            <a:prstGeom prst="cub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5" name="直方体 74"/>
            <p:cNvSpPr>
              <a:spLocks noChangeAspect="1"/>
            </p:cNvSpPr>
            <p:nvPr/>
          </p:nvSpPr>
          <p:spPr>
            <a:xfrm>
              <a:off x="3391283" y="2337555"/>
              <a:ext cx="866463" cy="866464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8" name="直方体 77"/>
            <p:cNvSpPr>
              <a:spLocks noChangeAspect="1"/>
            </p:cNvSpPr>
            <p:nvPr/>
          </p:nvSpPr>
          <p:spPr>
            <a:xfrm>
              <a:off x="4045274" y="2334544"/>
              <a:ext cx="866463" cy="866464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9" name="直方体 78"/>
            <p:cNvSpPr>
              <a:spLocks noChangeAspect="1"/>
            </p:cNvSpPr>
            <p:nvPr/>
          </p:nvSpPr>
          <p:spPr>
            <a:xfrm>
              <a:off x="4249630" y="1471415"/>
              <a:ext cx="866463" cy="866464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80" name="直方体 79"/>
            <p:cNvSpPr>
              <a:spLocks noChangeAspect="1"/>
            </p:cNvSpPr>
            <p:nvPr/>
          </p:nvSpPr>
          <p:spPr>
            <a:xfrm>
              <a:off x="3609759" y="836712"/>
              <a:ext cx="866463" cy="866464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81" name="直方体 80"/>
            <p:cNvSpPr>
              <a:spLocks noChangeAspect="1"/>
            </p:cNvSpPr>
            <p:nvPr/>
          </p:nvSpPr>
          <p:spPr>
            <a:xfrm>
              <a:off x="3391283" y="1697328"/>
              <a:ext cx="866463" cy="866464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82" name="直方体 81"/>
            <p:cNvSpPr>
              <a:spLocks noChangeAspect="1"/>
            </p:cNvSpPr>
            <p:nvPr/>
          </p:nvSpPr>
          <p:spPr>
            <a:xfrm>
              <a:off x="4896960" y="2120770"/>
              <a:ext cx="866463" cy="866464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02" name="直方体 101"/>
            <p:cNvSpPr>
              <a:spLocks noChangeAspect="1"/>
            </p:cNvSpPr>
            <p:nvPr/>
          </p:nvSpPr>
          <p:spPr>
            <a:xfrm>
              <a:off x="3184115" y="2546113"/>
              <a:ext cx="866463" cy="866464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84" name="直方体 83"/>
            <p:cNvSpPr>
              <a:spLocks noChangeAspect="1"/>
            </p:cNvSpPr>
            <p:nvPr/>
          </p:nvSpPr>
          <p:spPr>
            <a:xfrm>
              <a:off x="3827806" y="2542238"/>
              <a:ext cx="866463" cy="866464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03" name="直方体 102"/>
            <p:cNvSpPr>
              <a:spLocks noChangeAspect="1"/>
            </p:cNvSpPr>
            <p:nvPr/>
          </p:nvSpPr>
          <p:spPr>
            <a:xfrm>
              <a:off x="4044420" y="1691692"/>
              <a:ext cx="866463" cy="866464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04" name="直方体 103"/>
            <p:cNvSpPr>
              <a:spLocks noChangeAspect="1"/>
            </p:cNvSpPr>
            <p:nvPr/>
          </p:nvSpPr>
          <p:spPr>
            <a:xfrm>
              <a:off x="4686178" y="2338126"/>
              <a:ext cx="866463" cy="866464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05" name="直方体 104"/>
            <p:cNvSpPr>
              <a:spLocks noChangeAspect="1"/>
            </p:cNvSpPr>
            <p:nvPr/>
          </p:nvSpPr>
          <p:spPr>
            <a:xfrm>
              <a:off x="4896514" y="1475059"/>
              <a:ext cx="866463" cy="866464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06" name="直方体 105"/>
            <p:cNvSpPr>
              <a:spLocks noChangeAspect="1"/>
            </p:cNvSpPr>
            <p:nvPr/>
          </p:nvSpPr>
          <p:spPr>
            <a:xfrm>
              <a:off x="4896201" y="823406"/>
              <a:ext cx="866463" cy="866464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07" name="直方体 106"/>
            <p:cNvSpPr>
              <a:spLocks noChangeAspect="1"/>
            </p:cNvSpPr>
            <p:nvPr/>
          </p:nvSpPr>
          <p:spPr>
            <a:xfrm>
              <a:off x="3182884" y="1905797"/>
              <a:ext cx="866463" cy="866464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08" name="直方体 107"/>
            <p:cNvSpPr>
              <a:spLocks noChangeAspect="1"/>
            </p:cNvSpPr>
            <p:nvPr/>
          </p:nvSpPr>
          <p:spPr>
            <a:xfrm>
              <a:off x="5548879" y="2124924"/>
              <a:ext cx="866463" cy="866464"/>
            </a:xfrm>
            <a:prstGeom prst="cube">
              <a:avLst/>
            </a:prstGeom>
            <a:solidFill>
              <a:srgbClr val="66FFFF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grpSp>
        <p:nvGrpSpPr>
          <p:cNvPr id="21" name="グループ化 20"/>
          <p:cNvGrpSpPr/>
          <p:nvPr/>
        </p:nvGrpSpPr>
        <p:grpSpPr>
          <a:xfrm>
            <a:off x="3588593" y="4817876"/>
            <a:ext cx="2144619" cy="1618927"/>
            <a:chOff x="3588593" y="4817876"/>
            <a:chExt cx="2144619" cy="1618927"/>
          </a:xfrm>
        </p:grpSpPr>
        <p:sp>
          <p:nvSpPr>
            <p:cNvPr id="136" name="正方形/長方形 135"/>
            <p:cNvSpPr/>
            <p:nvPr/>
          </p:nvSpPr>
          <p:spPr>
            <a:xfrm>
              <a:off x="4661306" y="4817876"/>
              <a:ext cx="540000" cy="540001"/>
            </a:xfrm>
            <a:prstGeom prst="rect">
              <a:avLst/>
            </a:prstGeom>
            <a:solidFill>
              <a:srgbClr val="66FFFF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46" name="正方形/長方形 145"/>
            <p:cNvSpPr/>
            <p:nvPr/>
          </p:nvSpPr>
          <p:spPr>
            <a:xfrm rot="16200000">
              <a:off x="3588593" y="5357162"/>
              <a:ext cx="540001" cy="540001"/>
            </a:xfrm>
            <a:prstGeom prst="rect">
              <a:avLst/>
            </a:prstGeom>
            <a:solidFill>
              <a:srgbClr val="66FFFF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147" name="正方形/長方形 146"/>
            <p:cNvSpPr/>
            <p:nvPr/>
          </p:nvSpPr>
          <p:spPr>
            <a:xfrm rot="16200000">
              <a:off x="4128594" y="5358211"/>
              <a:ext cx="540001" cy="540004"/>
            </a:xfrm>
            <a:prstGeom prst="rect">
              <a:avLst/>
            </a:prstGeom>
            <a:solidFill>
              <a:srgbClr val="66FFFF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45" name="正方形/長方形 144"/>
            <p:cNvSpPr/>
            <p:nvPr/>
          </p:nvSpPr>
          <p:spPr>
            <a:xfrm rot="16200000">
              <a:off x="4661308" y="5357071"/>
              <a:ext cx="540000" cy="540001"/>
            </a:xfrm>
            <a:prstGeom prst="rect">
              <a:avLst/>
            </a:prstGeom>
            <a:solidFill>
              <a:srgbClr val="66FFFF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42" name="正方形/長方形 141"/>
            <p:cNvSpPr/>
            <p:nvPr/>
          </p:nvSpPr>
          <p:spPr>
            <a:xfrm>
              <a:off x="4128589" y="5896802"/>
              <a:ext cx="540000" cy="540001"/>
            </a:xfrm>
            <a:prstGeom prst="rect">
              <a:avLst/>
            </a:prstGeom>
            <a:solidFill>
              <a:srgbClr val="66FFFF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39" name="正方形/長方形 138"/>
            <p:cNvSpPr/>
            <p:nvPr/>
          </p:nvSpPr>
          <p:spPr>
            <a:xfrm>
              <a:off x="3589400" y="4819267"/>
              <a:ext cx="540000" cy="540001"/>
            </a:xfrm>
            <a:prstGeom prst="rect">
              <a:avLst/>
            </a:prstGeom>
            <a:solidFill>
              <a:srgbClr val="66FFFF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40" name="正方形/長方形 139"/>
            <p:cNvSpPr/>
            <p:nvPr/>
          </p:nvSpPr>
          <p:spPr>
            <a:xfrm>
              <a:off x="5193212" y="4817876"/>
              <a:ext cx="540000" cy="540001"/>
            </a:xfrm>
            <a:prstGeom prst="rect">
              <a:avLst/>
            </a:prstGeom>
            <a:solidFill>
              <a:srgbClr val="66FFFF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</p:grpSp>
      <p:grpSp>
        <p:nvGrpSpPr>
          <p:cNvPr id="18" name="グループ化 17"/>
          <p:cNvGrpSpPr/>
          <p:nvPr/>
        </p:nvGrpSpPr>
        <p:grpSpPr>
          <a:xfrm>
            <a:off x="666454" y="4838485"/>
            <a:ext cx="2144620" cy="1621089"/>
            <a:chOff x="666454" y="4838485"/>
            <a:chExt cx="2144620" cy="1621089"/>
          </a:xfrm>
        </p:grpSpPr>
        <p:sp>
          <p:nvSpPr>
            <p:cNvPr id="123" name="正方形/長方形 122"/>
            <p:cNvSpPr/>
            <p:nvPr/>
          </p:nvSpPr>
          <p:spPr>
            <a:xfrm>
              <a:off x="1739168" y="4838485"/>
              <a:ext cx="540000" cy="540001"/>
            </a:xfrm>
            <a:prstGeom prst="rect">
              <a:avLst/>
            </a:prstGeom>
            <a:solidFill>
              <a:srgbClr val="66FFFF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33" name="正方形/長方形 132"/>
            <p:cNvSpPr/>
            <p:nvPr/>
          </p:nvSpPr>
          <p:spPr>
            <a:xfrm rot="16200000">
              <a:off x="666454" y="5378577"/>
              <a:ext cx="540001" cy="540001"/>
            </a:xfrm>
            <a:prstGeom prst="rect">
              <a:avLst/>
            </a:prstGeom>
            <a:solidFill>
              <a:srgbClr val="66FFFF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134" name="正方形/長方形 133"/>
            <p:cNvSpPr/>
            <p:nvPr/>
          </p:nvSpPr>
          <p:spPr>
            <a:xfrm rot="16200000">
              <a:off x="1206455" y="5379626"/>
              <a:ext cx="540001" cy="540004"/>
            </a:xfrm>
            <a:prstGeom prst="rect">
              <a:avLst/>
            </a:prstGeom>
            <a:solidFill>
              <a:srgbClr val="66FFFF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31" name="正方形/長方形 130"/>
            <p:cNvSpPr/>
            <p:nvPr/>
          </p:nvSpPr>
          <p:spPr>
            <a:xfrm rot="16200000">
              <a:off x="1206452" y="4838485"/>
              <a:ext cx="540000" cy="540001"/>
            </a:xfrm>
            <a:prstGeom prst="rect">
              <a:avLst/>
            </a:prstGeom>
            <a:solidFill>
              <a:srgbClr val="66FFFF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32" name="正方形/長方形 131"/>
            <p:cNvSpPr/>
            <p:nvPr/>
          </p:nvSpPr>
          <p:spPr>
            <a:xfrm rot="16200000">
              <a:off x="1739169" y="5378486"/>
              <a:ext cx="540000" cy="540001"/>
            </a:xfrm>
            <a:prstGeom prst="rect">
              <a:avLst/>
            </a:prstGeom>
            <a:solidFill>
              <a:srgbClr val="66FFFF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29" name="正方形/長方形 128"/>
            <p:cNvSpPr/>
            <p:nvPr/>
          </p:nvSpPr>
          <p:spPr>
            <a:xfrm>
              <a:off x="1206451" y="5918218"/>
              <a:ext cx="540000" cy="540001"/>
            </a:xfrm>
            <a:prstGeom prst="rect">
              <a:avLst/>
            </a:prstGeom>
            <a:solidFill>
              <a:srgbClr val="66FFFF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26" name="正方形/長方形 125"/>
            <p:cNvSpPr/>
            <p:nvPr/>
          </p:nvSpPr>
          <p:spPr>
            <a:xfrm>
              <a:off x="667262" y="4838485"/>
              <a:ext cx="540000" cy="540001"/>
            </a:xfrm>
            <a:prstGeom prst="rect">
              <a:avLst/>
            </a:prstGeom>
            <a:solidFill>
              <a:srgbClr val="66FFFF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27" name="正方形/長方形 126"/>
            <p:cNvSpPr/>
            <p:nvPr/>
          </p:nvSpPr>
          <p:spPr>
            <a:xfrm>
              <a:off x="2271074" y="4838485"/>
              <a:ext cx="540000" cy="540001"/>
            </a:xfrm>
            <a:prstGeom prst="rect">
              <a:avLst/>
            </a:prstGeom>
            <a:solidFill>
              <a:srgbClr val="66FFFF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48" name="正方形/長方形 147"/>
            <p:cNvSpPr/>
            <p:nvPr/>
          </p:nvSpPr>
          <p:spPr>
            <a:xfrm>
              <a:off x="673618" y="5919573"/>
              <a:ext cx="540000" cy="540001"/>
            </a:xfrm>
            <a:prstGeom prst="rect">
              <a:avLst/>
            </a:prstGeom>
            <a:solidFill>
              <a:srgbClr val="66FFFF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</p:grpSp>
      <p:grpSp>
        <p:nvGrpSpPr>
          <p:cNvPr id="22" name="グループ化 21"/>
          <p:cNvGrpSpPr/>
          <p:nvPr/>
        </p:nvGrpSpPr>
        <p:grpSpPr>
          <a:xfrm>
            <a:off x="6389144" y="4815266"/>
            <a:ext cx="2144626" cy="1619734"/>
            <a:chOff x="6389144" y="4815266"/>
            <a:chExt cx="2144626" cy="1619734"/>
          </a:xfrm>
        </p:grpSpPr>
        <p:sp>
          <p:nvSpPr>
            <p:cNvPr id="109" name="正方形/長方形 108"/>
            <p:cNvSpPr/>
            <p:nvPr/>
          </p:nvSpPr>
          <p:spPr>
            <a:xfrm>
              <a:off x="7461864" y="4816073"/>
              <a:ext cx="540000" cy="540001"/>
            </a:xfrm>
            <a:prstGeom prst="rect">
              <a:avLst/>
            </a:prstGeom>
            <a:solidFill>
              <a:srgbClr val="66FFFF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99" name="正方形/長方形 98"/>
            <p:cNvSpPr/>
            <p:nvPr/>
          </p:nvSpPr>
          <p:spPr>
            <a:xfrm rot="16200000">
              <a:off x="6389151" y="5355359"/>
              <a:ext cx="540001" cy="540001"/>
            </a:xfrm>
            <a:prstGeom prst="rect">
              <a:avLst/>
            </a:prstGeom>
            <a:solidFill>
              <a:srgbClr val="66FFFF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101" name="正方形/長方形 100"/>
            <p:cNvSpPr/>
            <p:nvPr/>
          </p:nvSpPr>
          <p:spPr>
            <a:xfrm rot="16200000">
              <a:off x="6929152" y="5356408"/>
              <a:ext cx="540001" cy="540004"/>
            </a:xfrm>
            <a:prstGeom prst="rect">
              <a:avLst/>
            </a:prstGeom>
            <a:solidFill>
              <a:srgbClr val="66FFFF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98" name="正方形/長方形 97"/>
            <p:cNvSpPr/>
            <p:nvPr/>
          </p:nvSpPr>
          <p:spPr>
            <a:xfrm rot="16200000">
              <a:off x="7461866" y="5355268"/>
              <a:ext cx="540000" cy="540001"/>
            </a:xfrm>
            <a:prstGeom prst="rect">
              <a:avLst/>
            </a:prstGeom>
            <a:solidFill>
              <a:srgbClr val="66FFFF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66" name="正方形/長方形 65"/>
            <p:cNvSpPr/>
            <p:nvPr/>
          </p:nvSpPr>
          <p:spPr>
            <a:xfrm>
              <a:off x="6929147" y="5894999"/>
              <a:ext cx="540000" cy="540001"/>
            </a:xfrm>
            <a:prstGeom prst="rect">
              <a:avLst/>
            </a:prstGeom>
            <a:solidFill>
              <a:srgbClr val="66FFFF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94" name="正方形/長方形 93"/>
            <p:cNvSpPr/>
            <p:nvPr/>
          </p:nvSpPr>
          <p:spPr>
            <a:xfrm>
              <a:off x="6389958" y="4815266"/>
              <a:ext cx="540000" cy="540001"/>
            </a:xfrm>
            <a:prstGeom prst="rect">
              <a:avLst/>
            </a:prstGeom>
            <a:solidFill>
              <a:srgbClr val="66FFFF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10" name="正方形/長方形 109"/>
            <p:cNvSpPr/>
            <p:nvPr/>
          </p:nvSpPr>
          <p:spPr>
            <a:xfrm>
              <a:off x="7993770" y="4816073"/>
              <a:ext cx="540000" cy="540001"/>
            </a:xfrm>
            <a:prstGeom prst="rect">
              <a:avLst/>
            </a:prstGeom>
            <a:solidFill>
              <a:srgbClr val="66FFFF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49" name="正方形/長方形 148"/>
            <p:cNvSpPr/>
            <p:nvPr/>
          </p:nvSpPr>
          <p:spPr>
            <a:xfrm rot="16200000">
              <a:off x="6389145" y="5894999"/>
              <a:ext cx="540000" cy="540001"/>
            </a:xfrm>
            <a:prstGeom prst="rect">
              <a:avLst/>
            </a:prstGeom>
            <a:solidFill>
              <a:srgbClr val="66FFFF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</p:grpSp>
      <p:sp>
        <p:nvSpPr>
          <p:cNvPr id="51" name="円/楕円 50"/>
          <p:cNvSpPr/>
          <p:nvPr/>
        </p:nvSpPr>
        <p:spPr>
          <a:xfrm>
            <a:off x="698327" y="4856383"/>
            <a:ext cx="1440000" cy="1440000"/>
          </a:xfrm>
          <a:prstGeom prst="ellipse">
            <a:avLst/>
          </a:prstGeom>
          <a:noFill/>
          <a:ln w="1016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sz="2400" dirty="0" smtClean="0">
              <a:solidFill>
                <a:sysClr val="windowText" lastClr="000000"/>
              </a:solidFill>
            </a:endParaRPr>
          </a:p>
        </p:txBody>
      </p:sp>
      <p:sp>
        <p:nvSpPr>
          <p:cNvPr id="68" name="×"/>
          <p:cNvSpPr txBox="1">
            <a:spLocks noChangeArrowheads="1"/>
          </p:cNvSpPr>
          <p:nvPr/>
        </p:nvSpPr>
        <p:spPr bwMode="auto">
          <a:xfrm>
            <a:off x="3656578" y="4719557"/>
            <a:ext cx="1526059" cy="18312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anchor="ctr" anchorCtr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ja-JP" sz="11900" dirty="0" smtClean="0">
                <a:solidFill>
                  <a:srgbClr val="FF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×</a:t>
            </a:r>
            <a:endParaRPr lang="en-US" altLang="ja-JP" sz="11900" dirty="0">
              <a:solidFill>
                <a:srgbClr val="FF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52" name="×"/>
          <p:cNvSpPr txBox="1">
            <a:spLocks noChangeArrowheads="1"/>
          </p:cNvSpPr>
          <p:nvPr/>
        </p:nvSpPr>
        <p:spPr bwMode="auto">
          <a:xfrm>
            <a:off x="6467711" y="4732850"/>
            <a:ext cx="1526059" cy="18312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anchor="ctr" anchorCtr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ja-JP" sz="11900" dirty="0" smtClean="0">
                <a:solidFill>
                  <a:srgbClr val="FF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×</a:t>
            </a:r>
            <a:endParaRPr lang="en-US" altLang="ja-JP" sz="11900" dirty="0">
              <a:solidFill>
                <a:srgbClr val="FF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7485192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2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7" fill="hold" display="0">
                  <p:stCondLst>
                    <p:cond delay="indefinite"/>
                  </p:stCondLst>
                </p:cTn>
                <p:tgtEl>
                  <p:spTgt spid="28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クイズ正解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1.48148E-6 L -4.72222E-6 0.08379 " pathEditMode="relative" rAng="0" ptsTypes="AA">
                                      <p:cBhvr>
                                        <p:cTn id="19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419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クイズ不正解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クイズ不正解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</p:childTnLst>
        </p:cTn>
      </p:par>
    </p:tnLst>
    <p:bldLst>
      <p:bldP spid="51" grpId="0" animBg="1"/>
      <p:bldP spid="68" grpId="0"/>
      <p:bldP spid="52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8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.5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.5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.5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.5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.5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.5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.5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.5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.5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.5"/>
</p:tagLst>
</file>

<file path=ppt/theme/theme1.xml><?xml version="1.0" encoding="utf-8"?>
<a:theme xmlns:a="http://schemas.openxmlformats.org/drawingml/2006/main" name="フラッシュ１">
  <a:themeElements>
    <a:clrScheme name="フラッシュ１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フラッシュ１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ln>
          <a:solidFill>
            <a:schemeClr val="bg2"/>
          </a:solidFill>
        </a:ln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kumimoji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>
    <a:extraClrScheme>
      <a:clrScheme name="フラッシュ１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2556</TotalTime>
  <Words>93</Words>
  <Application>Microsoft Office PowerPoint</Application>
  <PresentationFormat>画面に合わせる (4:3)</PresentationFormat>
  <Paragraphs>84</Paragraphs>
  <Slides>11</Slides>
  <Notes>11</Notes>
  <HiddenSlides>0</HiddenSlides>
  <MMClips>10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11</vt:i4>
      </vt:variant>
    </vt:vector>
  </HeadingPairs>
  <TitlesOfParts>
    <vt:vector size="18" baseType="lpstr">
      <vt:lpstr>Calibri</vt:lpstr>
      <vt:lpstr>ＭＳ Ｐゴシック</vt:lpstr>
      <vt:lpstr>HG丸ｺﾞｼｯｸM-PRO</vt:lpstr>
      <vt:lpstr>AR P丸ゴシック体M</vt:lpstr>
      <vt:lpstr>AR P丸ゴシック体E</vt:lpstr>
      <vt:lpstr>Arial</vt:lpstr>
      <vt:lpstr>フラッシュ１</vt:lpstr>
      <vt:lpstr>脳トレ 立体を上から見ると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打ち消しの言葉</dc:title>
  <dc:creator>小泉 浩</dc:creator>
  <cp:lastModifiedBy>小泉 浩</cp:lastModifiedBy>
  <cp:revision>72</cp:revision>
  <dcterms:created xsi:type="dcterms:W3CDTF">2015-06-25T04:58:05Z</dcterms:created>
  <dcterms:modified xsi:type="dcterms:W3CDTF">2020-07-01T03:48:16Z</dcterms:modified>
</cp:coreProperties>
</file>