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305" r:id="rId3"/>
    <p:sldId id="282" r:id="rId4"/>
    <p:sldId id="311" r:id="rId5"/>
    <p:sldId id="312" r:id="rId6"/>
    <p:sldId id="313" r:id="rId7"/>
    <p:sldId id="297" r:id="rId8"/>
    <p:sldId id="314" r:id="rId9"/>
    <p:sldId id="309" r:id="rId10"/>
    <p:sldId id="315" r:id="rId11"/>
    <p:sldId id="316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464903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間ちがえやすい送りが名</a:t>
            </a:r>
            <a: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クイズ</a:t>
            </a:r>
            <a: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３年生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5445631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あける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あける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開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開ける？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開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315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おきる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おきる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起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起きる？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起る？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750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みじかい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みじかい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短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短い？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短かい？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58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8237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曲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曲がる？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曲る？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終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終わる？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終る？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94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代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代わる？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代る？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538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なげる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なげる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投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投げる？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投る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10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表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241032" y="1307669"/>
            <a:ext cx="2736304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表す？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表わす？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18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8237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おちる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おちる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落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落ちる？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落る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48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あたためる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あたためる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温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温ためる？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温める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温</a:t>
            </a:r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送りが名を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43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197</Words>
  <Application>Microsoft Office PowerPoint</Application>
  <PresentationFormat>A4 210 x 297 mm</PresentationFormat>
  <Paragraphs>84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間ちがえやすい送りが名 クイズ ３年生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101</cp:revision>
  <dcterms:created xsi:type="dcterms:W3CDTF">2008-01-09T07:37:16Z</dcterms:created>
  <dcterms:modified xsi:type="dcterms:W3CDTF">2020-06-01T03:50:00Z</dcterms:modified>
</cp:coreProperties>
</file>