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6" r:id="rId2"/>
    <p:sldId id="273" r:id="rId3"/>
    <p:sldId id="260" r:id="rId4"/>
    <p:sldId id="272" r:id="rId5"/>
    <p:sldId id="274" r:id="rId6"/>
    <p:sldId id="270" r:id="rId7"/>
    <p:sldId id="275" r:id="rId8"/>
    <p:sldId id="271" r:id="rId9"/>
    <p:sldId id="269" r:id="rId10"/>
    <p:sldId id="268" r:id="rId11"/>
    <p:sldId id="267" r:id="rId1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65" autoAdjust="0"/>
    <p:restoredTop sz="79940" autoAdjust="0"/>
  </p:normalViewPr>
  <p:slideViewPr>
    <p:cSldViewPr showGuides="1">
      <p:cViewPr varScale="1">
        <p:scale>
          <a:sx n="71" d="100"/>
          <a:sy n="71" d="100"/>
        </p:scale>
        <p:origin x="1260" y="54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D408AC6A-6DF4-48CE-B3DD-67C72A01EB57}" type="datetimeFigureOut">
              <a:rPr lang="ja-JP" altLang="en-US"/>
              <a:pPr>
                <a:defRPr/>
              </a:pPr>
              <a:t>2020/6/11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18EA748-2F52-4951-8F8E-E80B4AFFB5C0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230020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 sz="1300" smtClean="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9463" y="768350"/>
            <a:ext cx="5540375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558271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smtClean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D2593576-1E5B-4EB4-BAB7-78CC031C42E7}" type="slidenum">
              <a:rPr lang="ja-JP" altLang="en-US"/>
              <a:pPr eaLnBrk="1" hangingPunct="1"/>
              <a:t>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192293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ja-JP" smtClean="0"/>
              <a:t>2</a:t>
            </a:r>
            <a:r>
              <a:rPr lang="ja-JP" altLang="en-US" smtClean="0"/>
              <a:t>画目を</a:t>
            </a:r>
            <a:r>
              <a:rPr lang="en-US" altLang="ja-JP" smtClean="0"/>
              <a:t>2</a:t>
            </a:r>
            <a:r>
              <a:rPr lang="ja-JP" altLang="en-US" smtClean="0"/>
              <a:t>分割</a:t>
            </a:r>
            <a:endParaRPr lang="en-US" altLang="ja-JP" smtClean="0"/>
          </a:p>
          <a:p>
            <a:pPr eaLnBrk="1" hangingPunct="1">
              <a:spcBef>
                <a:spcPct val="0"/>
              </a:spcBef>
            </a:pPr>
            <a:r>
              <a:rPr lang="en-US" altLang="ja-JP" smtClean="0"/>
              <a:t>3</a:t>
            </a:r>
            <a:r>
              <a:rPr lang="ja-JP" altLang="en-US" smtClean="0"/>
              <a:t>画目を</a:t>
            </a:r>
            <a:r>
              <a:rPr lang="en-US" altLang="ja-JP" smtClean="0"/>
              <a:t>2</a:t>
            </a:r>
            <a:r>
              <a:rPr lang="ja-JP" altLang="en-US" smtClean="0"/>
              <a:t>分割</a:t>
            </a:r>
            <a:endParaRPr lang="en-US" altLang="ja-JP" smtClean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93ADB416-C35E-4CA8-9546-EEBE14F6419D}" type="slidenum">
              <a:rPr lang="ja-JP" altLang="en-US"/>
              <a:pPr eaLnBrk="1" hangingPunct="1"/>
              <a:t>3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738280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ja-JP" smtClean="0"/>
              <a:t>4</a:t>
            </a:r>
            <a:r>
              <a:rPr lang="ja-JP" altLang="en-US" smtClean="0"/>
              <a:t>画目を</a:t>
            </a:r>
            <a:r>
              <a:rPr lang="en-US" altLang="ja-JP" smtClean="0"/>
              <a:t>2</a:t>
            </a:r>
            <a:r>
              <a:rPr lang="ja-JP" altLang="en-US" smtClean="0"/>
              <a:t>分割</a:t>
            </a:r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26DB6A59-5708-487B-A835-D53A11437E81}" type="slidenum">
              <a:rPr lang="ja-JP" altLang="en-US"/>
              <a:pPr eaLnBrk="1" hangingPunct="1"/>
              <a:t>4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480738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ja-JP" smtClean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62490ABC-98E2-4060-9AC7-7AF2BA812E59}" type="slidenum">
              <a:rPr lang="ja-JP" altLang="en-US"/>
              <a:pPr eaLnBrk="1" hangingPunct="1"/>
              <a:t>6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183621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ja-JP" smtClean="0"/>
              <a:t>3</a:t>
            </a:r>
            <a:r>
              <a:rPr lang="ja-JP" altLang="en-US" smtClean="0"/>
              <a:t>画目を</a:t>
            </a:r>
            <a:r>
              <a:rPr lang="en-US" altLang="ja-JP" smtClean="0"/>
              <a:t>3</a:t>
            </a:r>
            <a:r>
              <a:rPr lang="ja-JP" altLang="en-US" smtClean="0"/>
              <a:t>分割</a:t>
            </a:r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F778BBEF-A609-4C2E-8381-F6EB220EEE5C}" type="slidenum">
              <a:rPr lang="ja-JP" altLang="en-US"/>
              <a:pPr eaLnBrk="1" hangingPunct="1"/>
              <a:t>8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029466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ja-JP" smtClean="0"/>
              <a:t>5</a:t>
            </a:r>
            <a:r>
              <a:rPr lang="ja-JP" altLang="en-US" smtClean="0"/>
              <a:t>画目を</a:t>
            </a:r>
            <a:r>
              <a:rPr lang="en-US" altLang="ja-JP" smtClean="0"/>
              <a:t>2</a:t>
            </a:r>
            <a:r>
              <a:rPr lang="ja-JP" altLang="en-US" smtClean="0"/>
              <a:t>分割</a:t>
            </a:r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FB743F5A-3CEF-4A22-A8FE-4BD973F262E9}" type="slidenum">
              <a:rPr lang="ja-JP" altLang="en-US"/>
              <a:pPr eaLnBrk="1" hangingPunct="1"/>
              <a:t>9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08324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smtClean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3B124DD-E261-4AD4-842F-91B894FC5884}" type="slidenum">
              <a:rPr lang="ja-JP" altLang="en-US"/>
              <a:pPr eaLnBrk="1" hangingPunct="1"/>
              <a:t>10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440131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ja-JP" smtClean="0"/>
              <a:t>6</a:t>
            </a:r>
            <a:r>
              <a:rPr lang="ja-JP" altLang="en-US" smtClean="0"/>
              <a:t>画目を</a:t>
            </a:r>
            <a:r>
              <a:rPr lang="en-US" altLang="ja-JP" smtClean="0"/>
              <a:t>2</a:t>
            </a:r>
            <a:r>
              <a:rPr lang="ja-JP" altLang="en-US" smtClean="0"/>
              <a:t>分割</a:t>
            </a:r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BBD564A3-1018-43D0-94A4-14D6D81201CA}" type="slidenum">
              <a:rPr lang="ja-JP" altLang="en-US"/>
              <a:pPr eaLnBrk="1" hangingPunct="1"/>
              <a:t>11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92406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B310F7-3193-417E-9830-1A8DB8C35588}" type="datetimeFigureOut">
              <a:rPr lang="ja-JP" altLang="en-US"/>
              <a:pPr>
                <a:defRPr/>
              </a:pPr>
              <a:t>2020/6/11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EDF4C0-8A94-4294-A36A-586EFD3A90F2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47071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7289B4-67AC-4652-B079-E524B97326CB}" type="datetimeFigureOut">
              <a:rPr lang="ja-JP" altLang="en-US"/>
              <a:pPr>
                <a:defRPr/>
              </a:pPr>
              <a:t>2020/6/11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053320-CDD6-4A5B-B95B-0A965E3C70D3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52584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FAF867-CBF6-4AF5-BCFF-0AB5A4E37876}" type="datetimeFigureOut">
              <a:rPr lang="ja-JP" altLang="en-US"/>
              <a:pPr>
                <a:defRPr/>
              </a:pPr>
              <a:t>2020/6/11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A20849-4DC5-4AE7-89FF-D315C854A5F1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27237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031362-13B8-43D9-A03D-8620B1EF4E7F}" type="datetimeFigureOut">
              <a:rPr lang="ja-JP" altLang="en-US"/>
              <a:pPr>
                <a:defRPr/>
              </a:pPr>
              <a:t>2020/6/11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F5C2DA-4AAD-47A8-8271-2B78A162933C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48558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C0934-162E-4DB0-94DC-F3BADC2F0D0D}" type="datetimeFigureOut">
              <a:rPr lang="ja-JP" altLang="en-US"/>
              <a:pPr>
                <a:defRPr/>
              </a:pPr>
              <a:t>2020/6/11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BF4E14-E433-4BDB-A6AD-218CF1028FCD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05136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D60D4C-165D-4315-9627-69C5BEAC2113}" type="datetimeFigureOut">
              <a:rPr lang="ja-JP" altLang="en-US"/>
              <a:pPr>
                <a:defRPr/>
              </a:pPr>
              <a:t>2020/6/11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30185F-D230-4E22-A888-82E3663C2A79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67338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DA582D-05A5-459A-BAF1-6EDD550CEBA4}" type="datetimeFigureOut">
              <a:rPr lang="ja-JP" altLang="en-US"/>
              <a:pPr>
                <a:defRPr/>
              </a:pPr>
              <a:t>2020/6/11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FCDECB-4CFE-4AD9-9243-327768441057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67797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E2B2FF-3D26-46C0-9FCA-B17D7638FF04}" type="datetimeFigureOut">
              <a:rPr lang="ja-JP" altLang="en-US"/>
              <a:pPr>
                <a:defRPr/>
              </a:pPr>
              <a:t>2020/6/11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8C2D2B-8D1E-4A41-ADAB-E144C1BCE63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65875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8F0269-F03C-40E9-938A-B33F3917420D}" type="datetimeFigureOut">
              <a:rPr lang="ja-JP" altLang="en-US"/>
              <a:pPr>
                <a:defRPr/>
              </a:pPr>
              <a:t>2020/6/11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0CBECB-BA1B-40A0-AF5E-29C178CE30A9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85289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862E95-1B89-43FD-B069-4A0BED95C024}" type="datetimeFigureOut">
              <a:rPr lang="ja-JP" altLang="en-US"/>
              <a:pPr>
                <a:defRPr/>
              </a:pPr>
              <a:t>2020/6/11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BA3092-648B-45F6-9D2B-749F5AE81189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48139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2DADC-7398-4B33-907D-7927CCF7150C}" type="datetimeFigureOut">
              <a:rPr lang="ja-JP" altLang="en-US"/>
              <a:pPr>
                <a:defRPr/>
              </a:pPr>
              <a:t>2020/6/11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FA7183-70E3-4B93-A12E-00D368FF0897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15504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97514B0-7764-41A9-9948-D34000C47399}" type="datetimeFigureOut">
              <a:rPr lang="ja-JP" altLang="en-US"/>
              <a:pPr>
                <a:defRPr/>
              </a:pPr>
              <a:t>2020/6/11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4160EA92-90BC-478E-A078-9C4566C391B4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7" Type="http://schemas.openxmlformats.org/officeDocument/2006/relationships/image" Target="../media/image2.png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9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7" Type="http://schemas.openxmlformats.org/officeDocument/2006/relationships/image" Target="../media/image2.png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10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7" Type="http://schemas.openxmlformats.org/officeDocument/2006/relationships/image" Target="../media/image2.png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1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7" Type="http://schemas.openxmlformats.org/officeDocument/2006/relationships/image" Target="../media/image2.png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2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7" Type="http://schemas.openxmlformats.org/officeDocument/2006/relationships/image" Target="../media/image2.png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3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4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7" Type="http://schemas.openxmlformats.org/officeDocument/2006/relationships/image" Target="../media/image2.png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5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6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7" Type="http://schemas.openxmlformats.org/officeDocument/2006/relationships/image" Target="../media/image2.png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7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7" Type="http://schemas.openxmlformats.org/officeDocument/2006/relationships/image" Target="../media/image2.png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8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52691" y="548680"/>
            <a:ext cx="7974278" cy="2376264"/>
          </a:xfrm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ja-JP" altLang="en-US" sz="540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小学校で習う</a:t>
            </a:r>
            <a:r>
              <a:rPr lang="en-US" altLang="ja-JP" sz="540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/>
            </a:r>
            <a:br>
              <a:rPr lang="en-US" altLang="ja-JP" sz="540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</a:br>
            <a:r>
              <a:rPr lang="ja-JP" altLang="en-US" sz="540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書き順を間違えやすい</a:t>
            </a:r>
            <a:r>
              <a:rPr lang="en-US" altLang="ja-JP" sz="540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/>
            </a:r>
            <a:br>
              <a:rPr lang="en-US" altLang="ja-JP" sz="540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</a:br>
            <a:r>
              <a:rPr lang="ja-JP" altLang="en-US" sz="540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漢字</a:t>
            </a:r>
            <a:r>
              <a:rPr lang="en-US" altLang="ja-JP" sz="540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11</a:t>
            </a:r>
            <a:r>
              <a:rPr lang="ja-JP" altLang="en-US" sz="540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位～</a:t>
            </a:r>
            <a:r>
              <a:rPr lang="en-US" altLang="ja-JP" sz="540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20</a:t>
            </a:r>
            <a:r>
              <a:rPr lang="ja-JP" altLang="en-US" sz="540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位</a:t>
            </a:r>
            <a:endParaRPr lang="ja-JP" altLang="en-US" sz="72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8" name="フレーム 7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4663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9" name="フレーム 8"/>
            <p:cNvSpPr/>
            <p:nvPr/>
          </p:nvSpPr>
          <p:spPr>
            <a:xfrm>
              <a:off x="323528" y="332656"/>
              <a:ext cx="8496944" cy="619268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2" name="テキスト ボックス 1"/>
          <p:cNvSpPr txBox="1"/>
          <p:nvPr/>
        </p:nvSpPr>
        <p:spPr>
          <a:xfrm>
            <a:off x="949878" y="3042245"/>
            <a:ext cx="936104" cy="1538883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en-US" altLang="ja-JP" sz="28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11</a:t>
            </a:r>
            <a:r>
              <a:rPr kumimoji="1" lang="ja-JP" altLang="en-US" sz="28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位</a:t>
            </a:r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長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185431" y="3042244"/>
            <a:ext cx="936104" cy="1538883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2800" b="1" dirty="0">
                <a:latin typeface="HG教科書体" panose="02020609000000000000" pitchFamily="17" charset="-128"/>
                <a:ea typeface="HG教科書体" panose="02020609000000000000" pitchFamily="17" charset="-128"/>
              </a:rPr>
              <a:t>12</a:t>
            </a:r>
            <a:r>
              <a:rPr lang="ja-JP" altLang="en-US" sz="2800" b="1" dirty="0" smtClean="0">
                <a:solidFill>
                  <a:prstClr val="black"/>
                </a:solidFill>
                <a:latin typeface="HG教科書体" panose="02020609000000000000" pitchFamily="17" charset="-128"/>
                <a:ea typeface="HG教科書体" panose="02020609000000000000" pitchFamily="17" charset="-128"/>
              </a:rPr>
              <a:t>位</a:t>
            </a:r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快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420984" y="3042243"/>
            <a:ext cx="936104" cy="1538883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2800" b="1" dirty="0" smtClean="0">
                <a:solidFill>
                  <a:prstClr val="black"/>
                </a:solidFill>
                <a:latin typeface="HG教科書体" panose="02020609000000000000" pitchFamily="17" charset="-128"/>
                <a:ea typeface="HG教科書体" panose="02020609000000000000" pitchFamily="17" charset="-128"/>
              </a:rPr>
              <a:t>13</a:t>
            </a:r>
            <a:r>
              <a:rPr lang="ja-JP" altLang="en-US" sz="2800" b="1" dirty="0" smtClean="0">
                <a:solidFill>
                  <a:prstClr val="black"/>
                </a:solidFill>
                <a:latin typeface="HG教科書体" panose="02020609000000000000" pitchFamily="17" charset="-128"/>
                <a:ea typeface="HG教科書体" panose="02020609000000000000" pitchFamily="17" charset="-128"/>
              </a:rPr>
              <a:t>位</a:t>
            </a:r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式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655044" y="3042243"/>
            <a:ext cx="936104" cy="1538883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2800" b="1" dirty="0" smtClean="0">
                <a:solidFill>
                  <a:prstClr val="black"/>
                </a:solidFill>
                <a:latin typeface="HG教科書体" panose="02020609000000000000" pitchFamily="17" charset="-128"/>
                <a:ea typeface="HG教科書体" panose="02020609000000000000" pitchFamily="17" charset="-128"/>
              </a:rPr>
              <a:t>14</a:t>
            </a:r>
            <a:r>
              <a:rPr lang="ja-JP" altLang="en-US" sz="2800" b="1" dirty="0" smtClean="0">
                <a:solidFill>
                  <a:prstClr val="black"/>
                </a:solidFill>
                <a:latin typeface="HG教科書体" panose="02020609000000000000" pitchFamily="17" charset="-128"/>
                <a:ea typeface="HG教科書体" panose="02020609000000000000" pitchFamily="17" charset="-128"/>
              </a:rPr>
              <a:t>位</a:t>
            </a:r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方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889104" y="3042243"/>
            <a:ext cx="936104" cy="1538883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2800" b="1" dirty="0" smtClean="0">
                <a:solidFill>
                  <a:prstClr val="black"/>
                </a:solidFill>
                <a:latin typeface="HG教科書体" panose="02020609000000000000" pitchFamily="17" charset="-128"/>
                <a:ea typeface="HG教科書体" panose="02020609000000000000" pitchFamily="17" charset="-128"/>
              </a:rPr>
              <a:t>15</a:t>
            </a:r>
            <a:r>
              <a:rPr lang="ja-JP" altLang="en-US" sz="2800" b="1" dirty="0" smtClean="0">
                <a:solidFill>
                  <a:prstClr val="black"/>
                </a:solidFill>
                <a:latin typeface="HG教科書体" panose="02020609000000000000" pitchFamily="17" charset="-128"/>
                <a:ea typeface="HG教科書体" panose="02020609000000000000" pitchFamily="17" charset="-128"/>
              </a:rPr>
              <a:t>位</a:t>
            </a:r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進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3080792" y="4698429"/>
            <a:ext cx="936104" cy="1538883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2800" b="1" dirty="0" smtClean="0">
                <a:solidFill>
                  <a:prstClr val="black"/>
                </a:solidFill>
                <a:latin typeface="HG教科書体" panose="02020609000000000000" pitchFamily="17" charset="-128"/>
                <a:ea typeface="HG教科書体" panose="02020609000000000000" pitchFamily="17" charset="-128"/>
              </a:rPr>
              <a:t>16</a:t>
            </a:r>
            <a:r>
              <a:rPr lang="ja-JP" altLang="en-US" sz="2800" b="1" dirty="0" smtClean="0">
                <a:solidFill>
                  <a:prstClr val="black"/>
                </a:solidFill>
                <a:latin typeface="HG教科書体" panose="02020609000000000000" pitchFamily="17" charset="-128"/>
                <a:ea typeface="HG教科書体" panose="02020609000000000000" pitchFamily="17" charset="-128"/>
              </a:rPr>
              <a:t>位</a:t>
            </a:r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世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4316345" y="4698429"/>
            <a:ext cx="936104" cy="1538883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>
              <a:defRPr sz="2800" b="1">
                <a:solidFill>
                  <a:prstClr val="black"/>
                </a:solidFill>
                <a:latin typeface="HG教科書体" panose="02020609000000000000" pitchFamily="17" charset="-128"/>
                <a:ea typeface="HG教科書体" panose="02020609000000000000" pitchFamily="17" charset="-128"/>
              </a:defRPr>
            </a:lvl1pPr>
          </a:lstStyle>
          <a:p>
            <a:r>
              <a:rPr lang="en-US" altLang="ja-JP" dirty="0" smtClean="0"/>
              <a:t>17</a:t>
            </a:r>
            <a:r>
              <a:rPr lang="ja-JP" altLang="en-US" dirty="0" smtClean="0"/>
              <a:t>位</a:t>
            </a:r>
            <a:r>
              <a:rPr lang="ja-JP" altLang="en-US" sz="6600" dirty="0" smtClean="0"/>
              <a:t>官</a:t>
            </a:r>
            <a:endParaRPr lang="ja-JP" altLang="en-US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5551898" y="4698429"/>
            <a:ext cx="936104" cy="1538883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>
              <a:defRPr sz="2800" b="1">
                <a:solidFill>
                  <a:prstClr val="black"/>
                </a:solidFill>
                <a:latin typeface="HG教科書体" panose="02020609000000000000" pitchFamily="17" charset="-128"/>
                <a:ea typeface="HG教科書体" panose="02020609000000000000" pitchFamily="17" charset="-128"/>
              </a:defRPr>
            </a:lvl1pPr>
          </a:lstStyle>
          <a:p>
            <a:r>
              <a:rPr lang="en-US" altLang="ja-JP" dirty="0" smtClean="0"/>
              <a:t>18</a:t>
            </a:r>
            <a:r>
              <a:rPr lang="ja-JP" altLang="en-US" dirty="0" smtClean="0"/>
              <a:t>位</a:t>
            </a:r>
            <a:r>
              <a:rPr lang="ja-JP" altLang="en-US" sz="6600" dirty="0" smtClean="0"/>
              <a:t>何</a:t>
            </a:r>
            <a:endParaRPr lang="ja-JP" altLang="en-US" sz="6600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6787451" y="4698429"/>
            <a:ext cx="936104" cy="1538883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2800" b="1" dirty="0" smtClean="0">
                <a:solidFill>
                  <a:prstClr val="black"/>
                </a:solidFill>
                <a:latin typeface="HG教科書体" panose="02020609000000000000" pitchFamily="17" charset="-128"/>
                <a:ea typeface="HG教科書体" panose="02020609000000000000" pitchFamily="17" charset="-128"/>
              </a:rPr>
              <a:t>19</a:t>
            </a:r>
            <a:r>
              <a:rPr lang="ja-JP" altLang="en-US" sz="2800" b="1" dirty="0" smtClean="0">
                <a:solidFill>
                  <a:prstClr val="black"/>
                </a:solidFill>
                <a:latin typeface="HG教科書体" panose="02020609000000000000" pitchFamily="17" charset="-128"/>
                <a:ea typeface="HG教科書体" panose="02020609000000000000" pitchFamily="17" charset="-128"/>
              </a:rPr>
              <a:t>位</a:t>
            </a:r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収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8023003" y="4698429"/>
            <a:ext cx="936104" cy="1538883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2800" b="1" dirty="0" smtClean="0">
                <a:solidFill>
                  <a:prstClr val="black"/>
                </a:solidFill>
                <a:latin typeface="HG教科書体" panose="02020609000000000000" pitchFamily="17" charset="-128"/>
                <a:ea typeface="HG教科書体" panose="02020609000000000000" pitchFamily="17" charset="-128"/>
              </a:rPr>
              <a:t>20</a:t>
            </a:r>
            <a:r>
              <a:rPr lang="ja-JP" altLang="en-US" sz="2800" b="1" dirty="0" smtClean="0">
                <a:solidFill>
                  <a:prstClr val="black"/>
                </a:solidFill>
                <a:latin typeface="HG教科書体" panose="02020609000000000000" pitchFamily="17" charset="-128"/>
                <a:ea typeface="HG教科書体" panose="02020609000000000000" pitchFamily="17" charset="-128"/>
              </a:rPr>
              <a:t>位</a:t>
            </a:r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上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4476193" y="6488668"/>
            <a:ext cx="54117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Hiragino Kaku Gothic ProN"/>
              </a:rPr>
              <a:t>参照：</a:t>
            </a:r>
            <a:r>
              <a:rPr lang="en-US" altLang="ja-JP" dirty="0" smtClean="0">
                <a:solidFill>
                  <a:srgbClr val="000000"/>
                </a:solidFill>
                <a:latin typeface="Hiragino Kaku Gothic ProN"/>
              </a:rPr>
              <a:t>1958</a:t>
            </a:r>
            <a:r>
              <a:rPr lang="ja-JP" altLang="en-US" dirty="0">
                <a:solidFill>
                  <a:srgbClr val="000000"/>
                </a:solidFill>
                <a:latin typeface="Hiragino Kaku Gothic ProN"/>
              </a:rPr>
              <a:t>年</a:t>
            </a:r>
            <a:r>
              <a:rPr lang="en-US" altLang="ja-JP" dirty="0">
                <a:solidFill>
                  <a:srgbClr val="000000"/>
                </a:solidFill>
                <a:latin typeface="Hiragino Kaku Gothic ProN"/>
              </a:rPr>
              <a:t>(</a:t>
            </a:r>
            <a:r>
              <a:rPr lang="ja-JP" altLang="en-US" dirty="0">
                <a:solidFill>
                  <a:srgbClr val="000000"/>
                </a:solidFill>
                <a:latin typeface="Hiragino Kaku Gothic ProN"/>
              </a:rPr>
              <a:t>昭和</a:t>
            </a:r>
            <a:r>
              <a:rPr lang="en-US" altLang="ja-JP" dirty="0">
                <a:solidFill>
                  <a:srgbClr val="000000"/>
                </a:solidFill>
                <a:latin typeface="Hiragino Kaku Gothic ProN"/>
              </a:rPr>
              <a:t>33</a:t>
            </a:r>
            <a:r>
              <a:rPr lang="ja-JP" altLang="en-US" dirty="0">
                <a:solidFill>
                  <a:srgbClr val="000000"/>
                </a:solidFill>
                <a:latin typeface="Hiragino Kaku Gothic ProN"/>
              </a:rPr>
              <a:t>年</a:t>
            </a:r>
            <a:r>
              <a:rPr lang="en-US" altLang="ja-JP" dirty="0" smtClean="0">
                <a:solidFill>
                  <a:srgbClr val="000000"/>
                </a:solidFill>
                <a:latin typeface="Hiragino Kaku Gothic ProN"/>
              </a:rPr>
              <a:t>)</a:t>
            </a:r>
            <a:r>
              <a:rPr lang="ja-JP" altLang="en-US" dirty="0" smtClean="0">
                <a:solidFill>
                  <a:srgbClr val="000000"/>
                </a:solidFill>
                <a:latin typeface="Hiragino Kaku Gothic ProN"/>
              </a:rPr>
              <a:t>文部省「</a:t>
            </a:r>
            <a:r>
              <a:rPr lang="ja-JP" altLang="en-US" dirty="0">
                <a:solidFill>
                  <a:srgbClr val="000000"/>
                </a:solidFill>
                <a:latin typeface="Hiragino Kaku Gothic ProN"/>
              </a:rPr>
              <a:t>筆順指導の手</a:t>
            </a:r>
            <a:r>
              <a:rPr lang="ja-JP" altLang="en-US" dirty="0" err="1">
                <a:solidFill>
                  <a:srgbClr val="000000"/>
                </a:solidFill>
                <a:latin typeface="Hiragino Kaku Gothic ProN"/>
              </a:rPr>
              <a:t>び</a:t>
            </a:r>
            <a:r>
              <a:rPr lang="ja-JP" altLang="en-US" dirty="0">
                <a:solidFill>
                  <a:srgbClr val="000000"/>
                </a:solidFill>
                <a:latin typeface="Hiragino Kaku Gothic ProN"/>
              </a:rPr>
              <a:t>き</a:t>
            </a:r>
            <a:r>
              <a:rPr lang="ja-JP" altLang="en-US" dirty="0" smtClean="0">
                <a:solidFill>
                  <a:srgbClr val="000000"/>
                </a:solidFill>
                <a:latin typeface="Hiragino Kaku Gothic ProN"/>
              </a:rPr>
              <a:t>」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207603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75478" y="-142900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快</a:t>
            </a:r>
          </a:p>
        </p:txBody>
      </p:sp>
      <p:sp>
        <p:nvSpPr>
          <p:cNvPr id="7" name="フリーフォーム 6"/>
          <p:cNvSpPr/>
          <p:nvPr/>
        </p:nvSpPr>
        <p:spPr>
          <a:xfrm>
            <a:off x="2555875" y="2626566"/>
            <a:ext cx="381000" cy="1304925"/>
          </a:xfrm>
          <a:custGeom>
            <a:avLst/>
            <a:gdLst>
              <a:gd name="connsiteX0" fmla="*/ 28575 w 381000"/>
              <a:gd name="connsiteY0" fmla="*/ 1154907 h 1304925"/>
              <a:gd name="connsiteX1" fmla="*/ 0 w 381000"/>
              <a:gd name="connsiteY1" fmla="*/ 942975 h 1304925"/>
              <a:gd name="connsiteX2" fmla="*/ 50007 w 381000"/>
              <a:gd name="connsiteY2" fmla="*/ 871538 h 1304925"/>
              <a:gd name="connsiteX3" fmla="*/ 116682 w 381000"/>
              <a:gd name="connsiteY3" fmla="*/ 759619 h 1304925"/>
              <a:gd name="connsiteX4" fmla="*/ 164307 w 381000"/>
              <a:gd name="connsiteY4" fmla="*/ 666750 h 1304925"/>
              <a:gd name="connsiteX5" fmla="*/ 195263 w 381000"/>
              <a:gd name="connsiteY5" fmla="*/ 588169 h 1304925"/>
              <a:gd name="connsiteX6" fmla="*/ 223838 w 381000"/>
              <a:gd name="connsiteY6" fmla="*/ 481013 h 1304925"/>
              <a:gd name="connsiteX7" fmla="*/ 242888 w 381000"/>
              <a:gd name="connsiteY7" fmla="*/ 388144 h 1304925"/>
              <a:gd name="connsiteX8" fmla="*/ 254794 w 381000"/>
              <a:gd name="connsiteY8" fmla="*/ 278607 h 1304925"/>
              <a:gd name="connsiteX9" fmla="*/ 266700 w 381000"/>
              <a:gd name="connsiteY9" fmla="*/ 116682 h 1304925"/>
              <a:gd name="connsiteX10" fmla="*/ 266700 w 381000"/>
              <a:gd name="connsiteY10" fmla="*/ 26194 h 1304925"/>
              <a:gd name="connsiteX11" fmla="*/ 266700 w 381000"/>
              <a:gd name="connsiteY11" fmla="*/ 11907 h 1304925"/>
              <a:gd name="connsiteX12" fmla="*/ 273844 w 381000"/>
              <a:gd name="connsiteY12" fmla="*/ 2382 h 1304925"/>
              <a:gd name="connsiteX13" fmla="*/ 285750 w 381000"/>
              <a:gd name="connsiteY13" fmla="*/ 0 h 1304925"/>
              <a:gd name="connsiteX14" fmla="*/ 300038 w 381000"/>
              <a:gd name="connsiteY14" fmla="*/ 2382 h 1304925"/>
              <a:gd name="connsiteX15" fmla="*/ 321469 w 381000"/>
              <a:gd name="connsiteY15" fmla="*/ 14288 h 1304925"/>
              <a:gd name="connsiteX16" fmla="*/ 338138 w 381000"/>
              <a:gd name="connsiteY16" fmla="*/ 28575 h 1304925"/>
              <a:gd name="connsiteX17" fmla="*/ 354807 w 381000"/>
              <a:gd name="connsiteY17" fmla="*/ 183357 h 1304925"/>
              <a:gd name="connsiteX18" fmla="*/ 378619 w 381000"/>
              <a:gd name="connsiteY18" fmla="*/ 373857 h 1304925"/>
              <a:gd name="connsiteX19" fmla="*/ 381000 w 381000"/>
              <a:gd name="connsiteY19" fmla="*/ 492919 h 1304925"/>
              <a:gd name="connsiteX20" fmla="*/ 378619 w 381000"/>
              <a:gd name="connsiteY20" fmla="*/ 602457 h 1304925"/>
              <a:gd name="connsiteX21" fmla="*/ 376238 w 381000"/>
              <a:gd name="connsiteY21" fmla="*/ 695325 h 1304925"/>
              <a:gd name="connsiteX22" fmla="*/ 359569 w 381000"/>
              <a:gd name="connsiteY22" fmla="*/ 812007 h 1304925"/>
              <a:gd name="connsiteX23" fmla="*/ 328613 w 381000"/>
              <a:gd name="connsiteY23" fmla="*/ 976313 h 1304925"/>
              <a:gd name="connsiteX24" fmla="*/ 269082 w 381000"/>
              <a:gd name="connsiteY24" fmla="*/ 1173957 h 1304925"/>
              <a:gd name="connsiteX25" fmla="*/ 235744 w 381000"/>
              <a:gd name="connsiteY25" fmla="*/ 1243013 h 1304925"/>
              <a:gd name="connsiteX26" fmla="*/ 202407 w 381000"/>
              <a:gd name="connsiteY26" fmla="*/ 1285875 h 1304925"/>
              <a:gd name="connsiteX27" fmla="*/ 178594 w 381000"/>
              <a:gd name="connsiteY27" fmla="*/ 1300163 h 1304925"/>
              <a:gd name="connsiteX28" fmla="*/ 154782 w 381000"/>
              <a:gd name="connsiteY28" fmla="*/ 1304925 h 1304925"/>
              <a:gd name="connsiteX29" fmla="*/ 121444 w 381000"/>
              <a:gd name="connsiteY29" fmla="*/ 1302544 h 1304925"/>
              <a:gd name="connsiteX30" fmla="*/ 97632 w 381000"/>
              <a:gd name="connsiteY30" fmla="*/ 1295400 h 1304925"/>
              <a:gd name="connsiteX31" fmla="*/ 78582 w 381000"/>
              <a:gd name="connsiteY31" fmla="*/ 1278732 h 1304925"/>
              <a:gd name="connsiteX32" fmla="*/ 61913 w 381000"/>
              <a:gd name="connsiteY32" fmla="*/ 1254919 h 1304925"/>
              <a:gd name="connsiteX33" fmla="*/ 28575 w 381000"/>
              <a:gd name="connsiteY33" fmla="*/ 1154907 h 1304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81000" h="1304925">
                <a:moveTo>
                  <a:pt x="28575" y="1154907"/>
                </a:moveTo>
                <a:lnTo>
                  <a:pt x="0" y="942975"/>
                </a:lnTo>
                <a:lnTo>
                  <a:pt x="50007" y="871538"/>
                </a:lnTo>
                <a:lnTo>
                  <a:pt x="116682" y="759619"/>
                </a:lnTo>
                <a:lnTo>
                  <a:pt x="164307" y="666750"/>
                </a:lnTo>
                <a:lnTo>
                  <a:pt x="195263" y="588169"/>
                </a:lnTo>
                <a:lnTo>
                  <a:pt x="223838" y="481013"/>
                </a:lnTo>
                <a:lnTo>
                  <a:pt x="242888" y="388144"/>
                </a:lnTo>
                <a:lnTo>
                  <a:pt x="254794" y="278607"/>
                </a:lnTo>
                <a:lnTo>
                  <a:pt x="266700" y="116682"/>
                </a:lnTo>
                <a:lnTo>
                  <a:pt x="266700" y="26194"/>
                </a:lnTo>
                <a:lnTo>
                  <a:pt x="266700" y="11907"/>
                </a:lnTo>
                <a:lnTo>
                  <a:pt x="273844" y="2382"/>
                </a:lnTo>
                <a:lnTo>
                  <a:pt x="285750" y="0"/>
                </a:lnTo>
                <a:lnTo>
                  <a:pt x="300038" y="2382"/>
                </a:lnTo>
                <a:lnTo>
                  <a:pt x="321469" y="14288"/>
                </a:lnTo>
                <a:lnTo>
                  <a:pt x="338138" y="28575"/>
                </a:lnTo>
                <a:lnTo>
                  <a:pt x="354807" y="183357"/>
                </a:lnTo>
                <a:lnTo>
                  <a:pt x="378619" y="373857"/>
                </a:lnTo>
                <a:cubicBezTo>
                  <a:pt x="379413" y="413544"/>
                  <a:pt x="380206" y="453232"/>
                  <a:pt x="381000" y="492919"/>
                </a:cubicBezTo>
                <a:cubicBezTo>
                  <a:pt x="380206" y="529432"/>
                  <a:pt x="379413" y="565944"/>
                  <a:pt x="378619" y="602457"/>
                </a:cubicBezTo>
                <a:cubicBezTo>
                  <a:pt x="377825" y="633413"/>
                  <a:pt x="377032" y="664369"/>
                  <a:pt x="376238" y="695325"/>
                </a:cubicBezTo>
                <a:lnTo>
                  <a:pt x="359569" y="812007"/>
                </a:lnTo>
                <a:lnTo>
                  <a:pt x="328613" y="976313"/>
                </a:lnTo>
                <a:lnTo>
                  <a:pt x="269082" y="1173957"/>
                </a:lnTo>
                <a:lnTo>
                  <a:pt x="235744" y="1243013"/>
                </a:lnTo>
                <a:lnTo>
                  <a:pt x="202407" y="1285875"/>
                </a:lnTo>
                <a:lnTo>
                  <a:pt x="178594" y="1300163"/>
                </a:lnTo>
                <a:lnTo>
                  <a:pt x="154782" y="1304925"/>
                </a:lnTo>
                <a:lnTo>
                  <a:pt x="121444" y="1302544"/>
                </a:lnTo>
                <a:lnTo>
                  <a:pt x="97632" y="1295400"/>
                </a:lnTo>
                <a:lnTo>
                  <a:pt x="78582" y="1278732"/>
                </a:lnTo>
                <a:lnTo>
                  <a:pt x="61913" y="1254919"/>
                </a:lnTo>
                <a:lnTo>
                  <a:pt x="28575" y="115490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" name="フリーフォーム 7"/>
          <p:cNvSpPr/>
          <p:nvPr/>
        </p:nvSpPr>
        <p:spPr>
          <a:xfrm>
            <a:off x="3794125" y="2705941"/>
            <a:ext cx="433388" cy="595312"/>
          </a:xfrm>
          <a:custGeom>
            <a:avLst/>
            <a:gdLst>
              <a:gd name="connsiteX0" fmla="*/ 207169 w 433388"/>
              <a:gd name="connsiteY0" fmla="*/ 407193 h 595312"/>
              <a:gd name="connsiteX1" fmla="*/ 85725 w 433388"/>
              <a:gd name="connsiteY1" fmla="*/ 188118 h 595312"/>
              <a:gd name="connsiteX2" fmla="*/ 11907 w 433388"/>
              <a:gd name="connsiteY2" fmla="*/ 61912 h 595312"/>
              <a:gd name="connsiteX3" fmla="*/ 0 w 433388"/>
              <a:gd name="connsiteY3" fmla="*/ 38100 h 595312"/>
              <a:gd name="connsiteX4" fmla="*/ 0 w 433388"/>
              <a:gd name="connsiteY4" fmla="*/ 19050 h 595312"/>
              <a:gd name="connsiteX5" fmla="*/ 4763 w 433388"/>
              <a:gd name="connsiteY5" fmla="*/ 4762 h 595312"/>
              <a:gd name="connsiteX6" fmla="*/ 26194 w 433388"/>
              <a:gd name="connsiteY6" fmla="*/ 0 h 595312"/>
              <a:gd name="connsiteX7" fmla="*/ 57150 w 433388"/>
              <a:gd name="connsiteY7" fmla="*/ 14287 h 595312"/>
              <a:gd name="connsiteX8" fmla="*/ 176213 w 433388"/>
              <a:gd name="connsiteY8" fmla="*/ 78581 h 595312"/>
              <a:gd name="connsiteX9" fmla="*/ 316707 w 433388"/>
              <a:gd name="connsiteY9" fmla="*/ 161925 h 595312"/>
              <a:gd name="connsiteX10" fmla="*/ 397669 w 433388"/>
              <a:gd name="connsiteY10" fmla="*/ 221456 h 595312"/>
              <a:gd name="connsiteX11" fmla="*/ 419100 w 433388"/>
              <a:gd name="connsiteY11" fmla="*/ 316706 h 595312"/>
              <a:gd name="connsiteX12" fmla="*/ 433388 w 433388"/>
              <a:gd name="connsiteY12" fmla="*/ 411956 h 595312"/>
              <a:gd name="connsiteX13" fmla="*/ 433388 w 433388"/>
              <a:gd name="connsiteY13" fmla="*/ 490537 h 595312"/>
              <a:gd name="connsiteX14" fmla="*/ 421482 w 433388"/>
              <a:gd name="connsiteY14" fmla="*/ 566737 h 595312"/>
              <a:gd name="connsiteX15" fmla="*/ 409575 w 433388"/>
              <a:gd name="connsiteY15" fmla="*/ 581025 h 595312"/>
              <a:gd name="connsiteX16" fmla="*/ 361950 w 433388"/>
              <a:gd name="connsiteY16" fmla="*/ 592931 h 595312"/>
              <a:gd name="connsiteX17" fmla="*/ 316707 w 433388"/>
              <a:gd name="connsiteY17" fmla="*/ 595312 h 595312"/>
              <a:gd name="connsiteX18" fmla="*/ 288132 w 433388"/>
              <a:gd name="connsiteY18" fmla="*/ 585787 h 595312"/>
              <a:gd name="connsiteX19" fmla="*/ 269082 w 433388"/>
              <a:gd name="connsiteY19" fmla="*/ 559593 h 595312"/>
              <a:gd name="connsiteX20" fmla="*/ 207169 w 433388"/>
              <a:gd name="connsiteY20" fmla="*/ 407193 h 595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433388" h="595312">
                <a:moveTo>
                  <a:pt x="207169" y="407193"/>
                </a:moveTo>
                <a:lnTo>
                  <a:pt x="85725" y="188118"/>
                </a:lnTo>
                <a:lnTo>
                  <a:pt x="11907" y="61912"/>
                </a:lnTo>
                <a:lnTo>
                  <a:pt x="0" y="38100"/>
                </a:lnTo>
                <a:lnTo>
                  <a:pt x="0" y="19050"/>
                </a:lnTo>
                <a:lnTo>
                  <a:pt x="4763" y="4762"/>
                </a:lnTo>
                <a:lnTo>
                  <a:pt x="26194" y="0"/>
                </a:lnTo>
                <a:lnTo>
                  <a:pt x="57150" y="14287"/>
                </a:lnTo>
                <a:lnTo>
                  <a:pt x="176213" y="78581"/>
                </a:lnTo>
                <a:lnTo>
                  <a:pt x="316707" y="161925"/>
                </a:lnTo>
                <a:lnTo>
                  <a:pt x="397669" y="221456"/>
                </a:lnTo>
                <a:lnTo>
                  <a:pt x="419100" y="316706"/>
                </a:lnTo>
                <a:lnTo>
                  <a:pt x="433388" y="411956"/>
                </a:lnTo>
                <a:lnTo>
                  <a:pt x="433388" y="490537"/>
                </a:lnTo>
                <a:lnTo>
                  <a:pt x="421482" y="566737"/>
                </a:lnTo>
                <a:lnTo>
                  <a:pt x="409575" y="581025"/>
                </a:lnTo>
                <a:lnTo>
                  <a:pt x="361950" y="592931"/>
                </a:lnTo>
                <a:lnTo>
                  <a:pt x="316707" y="595312"/>
                </a:lnTo>
                <a:lnTo>
                  <a:pt x="288132" y="585787"/>
                </a:lnTo>
                <a:lnTo>
                  <a:pt x="269082" y="559593"/>
                </a:lnTo>
                <a:lnTo>
                  <a:pt x="207169" y="40719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" name="フリーフォーム 12"/>
          <p:cNvSpPr/>
          <p:nvPr/>
        </p:nvSpPr>
        <p:spPr>
          <a:xfrm rot="16200000">
            <a:off x="1287462" y="3459257"/>
            <a:ext cx="4225925" cy="533400"/>
          </a:xfrm>
          <a:custGeom>
            <a:avLst/>
            <a:gdLst>
              <a:gd name="connsiteX0" fmla="*/ 2344254 w 4226011"/>
              <a:gd name="connsiteY0" fmla="*/ 402478 h 533106"/>
              <a:gd name="connsiteX1" fmla="*/ 1616970 w 4226011"/>
              <a:gd name="connsiteY1" fmla="*/ 406008 h 533106"/>
              <a:gd name="connsiteX2" fmla="*/ 1087395 w 4226011"/>
              <a:gd name="connsiteY2" fmla="*/ 413069 h 533106"/>
              <a:gd name="connsiteX3" fmla="*/ 568411 w 4226011"/>
              <a:gd name="connsiteY3" fmla="*/ 420130 h 533106"/>
              <a:gd name="connsiteX4" fmla="*/ 300093 w 4226011"/>
              <a:gd name="connsiteY4" fmla="*/ 430722 h 533106"/>
              <a:gd name="connsiteX5" fmla="*/ 264788 w 4226011"/>
              <a:gd name="connsiteY5" fmla="*/ 420130 h 533106"/>
              <a:gd name="connsiteX6" fmla="*/ 172995 w 4226011"/>
              <a:gd name="connsiteY6" fmla="*/ 391886 h 533106"/>
              <a:gd name="connsiteX7" fmla="*/ 42366 w 4226011"/>
              <a:gd name="connsiteY7" fmla="*/ 349520 h 533106"/>
              <a:gd name="connsiteX8" fmla="*/ 21183 w 4226011"/>
              <a:gd name="connsiteY8" fmla="*/ 335398 h 533106"/>
              <a:gd name="connsiteX9" fmla="*/ 7061 w 4226011"/>
              <a:gd name="connsiteY9" fmla="*/ 314215 h 533106"/>
              <a:gd name="connsiteX10" fmla="*/ 0 w 4226011"/>
              <a:gd name="connsiteY10" fmla="*/ 275379 h 533106"/>
              <a:gd name="connsiteX11" fmla="*/ 3531 w 4226011"/>
              <a:gd name="connsiteY11" fmla="*/ 250666 h 533106"/>
              <a:gd name="connsiteX12" fmla="*/ 21183 w 4226011"/>
              <a:gd name="connsiteY12" fmla="*/ 225952 h 533106"/>
              <a:gd name="connsiteX13" fmla="*/ 95324 w 4226011"/>
              <a:gd name="connsiteY13" fmla="*/ 183586 h 533106"/>
              <a:gd name="connsiteX14" fmla="*/ 165934 w 4226011"/>
              <a:gd name="connsiteY14" fmla="*/ 151812 h 533106"/>
              <a:gd name="connsiteX15" fmla="*/ 271849 w 4226011"/>
              <a:gd name="connsiteY15" fmla="*/ 120037 h 533106"/>
              <a:gd name="connsiteX16" fmla="*/ 406008 w 4226011"/>
              <a:gd name="connsiteY16" fmla="*/ 91793 h 533106"/>
              <a:gd name="connsiteX17" fmla="*/ 469557 w 4226011"/>
              <a:gd name="connsiteY17" fmla="*/ 102385 h 533106"/>
              <a:gd name="connsiteX18" fmla="*/ 621369 w 4226011"/>
              <a:gd name="connsiteY18" fmla="*/ 130629 h 533106"/>
              <a:gd name="connsiteX19" fmla="*/ 822607 w 4226011"/>
              <a:gd name="connsiteY19" fmla="*/ 155342 h 533106"/>
              <a:gd name="connsiteX20" fmla="*/ 1119169 w 4226011"/>
              <a:gd name="connsiteY20" fmla="*/ 176525 h 533106"/>
              <a:gd name="connsiteX21" fmla="*/ 1624031 w 4226011"/>
              <a:gd name="connsiteY21" fmla="*/ 194178 h 533106"/>
              <a:gd name="connsiteX22" fmla="*/ 2418394 w 4226011"/>
              <a:gd name="connsiteY22" fmla="*/ 201239 h 533106"/>
              <a:gd name="connsiteX23" fmla="*/ 3022110 w 4226011"/>
              <a:gd name="connsiteY23" fmla="*/ 204769 h 533106"/>
              <a:gd name="connsiteX24" fmla="*/ 3668192 w 4226011"/>
              <a:gd name="connsiteY24" fmla="*/ 204769 h 533106"/>
              <a:gd name="connsiteX25" fmla="*/ 3901205 w 4226011"/>
              <a:gd name="connsiteY25" fmla="*/ 197708 h 533106"/>
              <a:gd name="connsiteX26" fmla="*/ 4017712 w 4226011"/>
              <a:gd name="connsiteY26" fmla="*/ 180056 h 533106"/>
              <a:gd name="connsiteX27" fmla="*/ 4074200 w 4226011"/>
              <a:gd name="connsiteY27" fmla="*/ 151812 h 533106"/>
              <a:gd name="connsiteX28" fmla="*/ 4148340 w 4226011"/>
              <a:gd name="connsiteY28" fmla="*/ 38836 h 533106"/>
              <a:gd name="connsiteX29" fmla="*/ 4165993 w 4226011"/>
              <a:gd name="connsiteY29" fmla="*/ 10592 h 533106"/>
              <a:gd name="connsiteX30" fmla="*/ 4187176 w 4226011"/>
              <a:gd name="connsiteY30" fmla="*/ 0 h 533106"/>
              <a:gd name="connsiteX31" fmla="*/ 4211889 w 4226011"/>
              <a:gd name="connsiteY31" fmla="*/ 0 h 533106"/>
              <a:gd name="connsiteX32" fmla="*/ 4218950 w 4226011"/>
              <a:gd name="connsiteY32" fmla="*/ 10592 h 533106"/>
              <a:gd name="connsiteX33" fmla="*/ 4226011 w 4226011"/>
              <a:gd name="connsiteY33" fmla="*/ 42366 h 533106"/>
              <a:gd name="connsiteX34" fmla="*/ 4218950 w 4226011"/>
              <a:gd name="connsiteY34" fmla="*/ 95324 h 533106"/>
              <a:gd name="connsiteX35" fmla="*/ 4190706 w 4226011"/>
              <a:gd name="connsiteY35" fmla="*/ 176525 h 533106"/>
              <a:gd name="connsiteX36" fmla="*/ 4151871 w 4226011"/>
              <a:gd name="connsiteY36" fmla="*/ 275379 h 533106"/>
              <a:gd name="connsiteX37" fmla="*/ 4102444 w 4226011"/>
              <a:gd name="connsiteY37" fmla="*/ 363642 h 533106"/>
              <a:gd name="connsiteX38" fmla="*/ 4035364 w 4226011"/>
              <a:gd name="connsiteY38" fmla="*/ 455435 h 533106"/>
              <a:gd name="connsiteX39" fmla="*/ 3982407 w 4226011"/>
              <a:gd name="connsiteY39" fmla="*/ 511923 h 533106"/>
              <a:gd name="connsiteX40" fmla="*/ 3961224 w 4226011"/>
              <a:gd name="connsiteY40" fmla="*/ 526045 h 533106"/>
              <a:gd name="connsiteX41" fmla="*/ 3932979 w 4226011"/>
              <a:gd name="connsiteY41" fmla="*/ 533106 h 533106"/>
              <a:gd name="connsiteX42" fmla="*/ 3887083 w 4226011"/>
              <a:gd name="connsiteY42" fmla="*/ 529576 h 533106"/>
              <a:gd name="connsiteX43" fmla="*/ 3855308 w 4226011"/>
              <a:gd name="connsiteY43" fmla="*/ 511923 h 533106"/>
              <a:gd name="connsiteX44" fmla="*/ 3791759 w 4226011"/>
              <a:gd name="connsiteY44" fmla="*/ 469557 h 533106"/>
              <a:gd name="connsiteX45" fmla="*/ 3251593 w 4226011"/>
              <a:gd name="connsiteY45" fmla="*/ 437783 h 533106"/>
              <a:gd name="connsiteX46" fmla="*/ 2644346 w 4226011"/>
              <a:gd name="connsiteY46" fmla="*/ 409539 h 533106"/>
              <a:gd name="connsiteX47" fmla="*/ 2344254 w 4226011"/>
              <a:gd name="connsiteY47" fmla="*/ 402478 h 533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4226011" h="533106">
                <a:moveTo>
                  <a:pt x="2344254" y="402478"/>
                </a:moveTo>
                <a:lnTo>
                  <a:pt x="1616970" y="406008"/>
                </a:lnTo>
                <a:lnTo>
                  <a:pt x="1087395" y="413069"/>
                </a:lnTo>
                <a:lnTo>
                  <a:pt x="568411" y="420130"/>
                </a:lnTo>
                <a:lnTo>
                  <a:pt x="300093" y="430722"/>
                </a:lnTo>
                <a:lnTo>
                  <a:pt x="264788" y="420130"/>
                </a:lnTo>
                <a:lnTo>
                  <a:pt x="172995" y="391886"/>
                </a:lnTo>
                <a:lnTo>
                  <a:pt x="42366" y="349520"/>
                </a:lnTo>
                <a:lnTo>
                  <a:pt x="21183" y="335398"/>
                </a:lnTo>
                <a:lnTo>
                  <a:pt x="7061" y="314215"/>
                </a:lnTo>
                <a:lnTo>
                  <a:pt x="0" y="275379"/>
                </a:lnTo>
                <a:lnTo>
                  <a:pt x="3531" y="250666"/>
                </a:lnTo>
                <a:lnTo>
                  <a:pt x="21183" y="225952"/>
                </a:lnTo>
                <a:lnTo>
                  <a:pt x="95324" y="183586"/>
                </a:lnTo>
                <a:lnTo>
                  <a:pt x="165934" y="151812"/>
                </a:lnTo>
                <a:lnTo>
                  <a:pt x="271849" y="120037"/>
                </a:lnTo>
                <a:lnTo>
                  <a:pt x="406008" y="91793"/>
                </a:lnTo>
                <a:lnTo>
                  <a:pt x="469557" y="102385"/>
                </a:lnTo>
                <a:lnTo>
                  <a:pt x="621369" y="130629"/>
                </a:lnTo>
                <a:lnTo>
                  <a:pt x="822607" y="155342"/>
                </a:lnTo>
                <a:lnTo>
                  <a:pt x="1119169" y="176525"/>
                </a:lnTo>
                <a:lnTo>
                  <a:pt x="1624031" y="194178"/>
                </a:lnTo>
                <a:lnTo>
                  <a:pt x="2418394" y="201239"/>
                </a:lnTo>
                <a:lnTo>
                  <a:pt x="3022110" y="204769"/>
                </a:lnTo>
                <a:lnTo>
                  <a:pt x="3668192" y="204769"/>
                </a:lnTo>
                <a:lnTo>
                  <a:pt x="3901205" y="197708"/>
                </a:lnTo>
                <a:lnTo>
                  <a:pt x="4017712" y="180056"/>
                </a:lnTo>
                <a:lnTo>
                  <a:pt x="4074200" y="151812"/>
                </a:lnTo>
                <a:lnTo>
                  <a:pt x="4148340" y="38836"/>
                </a:lnTo>
                <a:lnTo>
                  <a:pt x="4165993" y="10592"/>
                </a:lnTo>
                <a:lnTo>
                  <a:pt x="4187176" y="0"/>
                </a:lnTo>
                <a:lnTo>
                  <a:pt x="4211889" y="0"/>
                </a:lnTo>
                <a:lnTo>
                  <a:pt x="4218950" y="10592"/>
                </a:lnTo>
                <a:lnTo>
                  <a:pt x="4226011" y="42366"/>
                </a:lnTo>
                <a:lnTo>
                  <a:pt x="4218950" y="95324"/>
                </a:lnTo>
                <a:lnTo>
                  <a:pt x="4190706" y="176525"/>
                </a:lnTo>
                <a:lnTo>
                  <a:pt x="4151871" y="275379"/>
                </a:lnTo>
                <a:lnTo>
                  <a:pt x="4102444" y="363642"/>
                </a:lnTo>
                <a:lnTo>
                  <a:pt x="4035364" y="455435"/>
                </a:lnTo>
                <a:lnTo>
                  <a:pt x="3982407" y="511923"/>
                </a:lnTo>
                <a:lnTo>
                  <a:pt x="3961224" y="526045"/>
                </a:lnTo>
                <a:lnTo>
                  <a:pt x="3932979" y="533106"/>
                </a:lnTo>
                <a:lnTo>
                  <a:pt x="3887083" y="529576"/>
                </a:lnTo>
                <a:lnTo>
                  <a:pt x="3855308" y="511923"/>
                </a:lnTo>
                <a:lnTo>
                  <a:pt x="3791759" y="469557"/>
                </a:lnTo>
                <a:lnTo>
                  <a:pt x="3251593" y="437783"/>
                </a:lnTo>
                <a:lnTo>
                  <a:pt x="2644346" y="409539"/>
                </a:lnTo>
                <a:lnTo>
                  <a:pt x="2344254" y="402478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" name="フリーフォーム 8"/>
          <p:cNvSpPr/>
          <p:nvPr/>
        </p:nvSpPr>
        <p:spPr>
          <a:xfrm>
            <a:off x="4305300" y="2385266"/>
            <a:ext cx="2284413" cy="1279525"/>
          </a:xfrm>
          <a:custGeom>
            <a:avLst/>
            <a:gdLst>
              <a:gd name="connsiteX0" fmla="*/ 1612106 w 2283619"/>
              <a:gd name="connsiteY0" fmla="*/ 245269 h 1281112"/>
              <a:gd name="connsiteX1" fmla="*/ 1185863 w 2283619"/>
              <a:gd name="connsiteY1" fmla="*/ 328612 h 1281112"/>
              <a:gd name="connsiteX2" fmla="*/ 1002506 w 2283619"/>
              <a:gd name="connsiteY2" fmla="*/ 381000 h 1281112"/>
              <a:gd name="connsiteX3" fmla="*/ 788194 w 2283619"/>
              <a:gd name="connsiteY3" fmla="*/ 423862 h 1281112"/>
              <a:gd name="connsiteX4" fmla="*/ 614363 w 2283619"/>
              <a:gd name="connsiteY4" fmla="*/ 473869 h 1281112"/>
              <a:gd name="connsiteX5" fmla="*/ 509588 w 2283619"/>
              <a:gd name="connsiteY5" fmla="*/ 511969 h 1281112"/>
              <a:gd name="connsiteX6" fmla="*/ 361950 w 2283619"/>
              <a:gd name="connsiteY6" fmla="*/ 569119 h 1281112"/>
              <a:gd name="connsiteX7" fmla="*/ 328613 w 2283619"/>
              <a:gd name="connsiteY7" fmla="*/ 583406 h 1281112"/>
              <a:gd name="connsiteX8" fmla="*/ 314325 w 2283619"/>
              <a:gd name="connsiteY8" fmla="*/ 583406 h 1281112"/>
              <a:gd name="connsiteX9" fmla="*/ 276225 w 2283619"/>
              <a:gd name="connsiteY9" fmla="*/ 569119 h 1281112"/>
              <a:gd name="connsiteX10" fmla="*/ 250031 w 2283619"/>
              <a:gd name="connsiteY10" fmla="*/ 552450 h 1281112"/>
              <a:gd name="connsiteX11" fmla="*/ 216694 w 2283619"/>
              <a:gd name="connsiteY11" fmla="*/ 523875 h 1281112"/>
              <a:gd name="connsiteX12" fmla="*/ 180975 w 2283619"/>
              <a:gd name="connsiteY12" fmla="*/ 483394 h 1281112"/>
              <a:gd name="connsiteX13" fmla="*/ 102394 w 2283619"/>
              <a:gd name="connsiteY13" fmla="*/ 376237 h 1281112"/>
              <a:gd name="connsiteX14" fmla="*/ 47625 w 2283619"/>
              <a:gd name="connsiteY14" fmla="*/ 292894 h 1281112"/>
              <a:gd name="connsiteX15" fmla="*/ 4763 w 2283619"/>
              <a:gd name="connsiteY15" fmla="*/ 214312 h 1281112"/>
              <a:gd name="connsiteX16" fmla="*/ 0 w 2283619"/>
              <a:gd name="connsiteY16" fmla="*/ 195262 h 1281112"/>
              <a:gd name="connsiteX17" fmla="*/ 0 w 2283619"/>
              <a:gd name="connsiteY17" fmla="*/ 180975 h 1281112"/>
              <a:gd name="connsiteX18" fmla="*/ 4763 w 2283619"/>
              <a:gd name="connsiteY18" fmla="*/ 171450 h 1281112"/>
              <a:gd name="connsiteX19" fmla="*/ 16669 w 2283619"/>
              <a:gd name="connsiteY19" fmla="*/ 164306 h 1281112"/>
              <a:gd name="connsiteX20" fmla="*/ 35719 w 2283619"/>
              <a:gd name="connsiteY20" fmla="*/ 166687 h 1281112"/>
              <a:gd name="connsiteX21" fmla="*/ 64294 w 2283619"/>
              <a:gd name="connsiteY21" fmla="*/ 180975 h 1281112"/>
              <a:gd name="connsiteX22" fmla="*/ 83344 w 2283619"/>
              <a:gd name="connsiteY22" fmla="*/ 214312 h 1281112"/>
              <a:gd name="connsiteX23" fmla="*/ 119063 w 2283619"/>
              <a:gd name="connsiteY23" fmla="*/ 252412 h 1281112"/>
              <a:gd name="connsiteX24" fmla="*/ 164306 w 2283619"/>
              <a:gd name="connsiteY24" fmla="*/ 283369 h 1281112"/>
              <a:gd name="connsiteX25" fmla="*/ 197644 w 2283619"/>
              <a:gd name="connsiteY25" fmla="*/ 302419 h 1281112"/>
              <a:gd name="connsiteX26" fmla="*/ 242888 w 2283619"/>
              <a:gd name="connsiteY26" fmla="*/ 316706 h 1281112"/>
              <a:gd name="connsiteX27" fmla="*/ 273844 w 2283619"/>
              <a:gd name="connsiteY27" fmla="*/ 319087 h 1281112"/>
              <a:gd name="connsiteX28" fmla="*/ 304800 w 2283619"/>
              <a:gd name="connsiteY28" fmla="*/ 319087 h 1281112"/>
              <a:gd name="connsiteX29" fmla="*/ 416719 w 2283619"/>
              <a:gd name="connsiteY29" fmla="*/ 297656 h 1281112"/>
              <a:gd name="connsiteX30" fmla="*/ 723900 w 2283619"/>
              <a:gd name="connsiteY30" fmla="*/ 235744 h 1281112"/>
              <a:gd name="connsiteX31" fmla="*/ 995363 w 2283619"/>
              <a:gd name="connsiteY31" fmla="*/ 180975 h 1281112"/>
              <a:gd name="connsiteX32" fmla="*/ 1188244 w 2283619"/>
              <a:gd name="connsiteY32" fmla="*/ 142875 h 1281112"/>
              <a:gd name="connsiteX33" fmla="*/ 1528763 w 2283619"/>
              <a:gd name="connsiteY33" fmla="*/ 97631 h 1281112"/>
              <a:gd name="connsiteX34" fmla="*/ 1740694 w 2283619"/>
              <a:gd name="connsiteY34" fmla="*/ 69056 h 1281112"/>
              <a:gd name="connsiteX35" fmla="*/ 1795463 w 2283619"/>
              <a:gd name="connsiteY35" fmla="*/ 35719 h 1281112"/>
              <a:gd name="connsiteX36" fmla="*/ 1864519 w 2283619"/>
              <a:gd name="connsiteY36" fmla="*/ 0 h 1281112"/>
              <a:gd name="connsiteX37" fmla="*/ 1881188 w 2283619"/>
              <a:gd name="connsiteY37" fmla="*/ 4762 h 1281112"/>
              <a:gd name="connsiteX38" fmla="*/ 1981200 w 2283619"/>
              <a:gd name="connsiteY38" fmla="*/ 54769 h 1281112"/>
              <a:gd name="connsiteX39" fmla="*/ 2133600 w 2283619"/>
              <a:gd name="connsiteY39" fmla="*/ 138112 h 1281112"/>
              <a:gd name="connsiteX40" fmla="*/ 2216944 w 2283619"/>
              <a:gd name="connsiteY40" fmla="*/ 188119 h 1281112"/>
              <a:gd name="connsiteX41" fmla="*/ 2243138 w 2283619"/>
              <a:gd name="connsiteY41" fmla="*/ 209550 h 1281112"/>
              <a:gd name="connsiteX42" fmla="*/ 2259806 w 2283619"/>
              <a:gd name="connsiteY42" fmla="*/ 228600 h 1281112"/>
              <a:gd name="connsiteX43" fmla="*/ 2274094 w 2283619"/>
              <a:gd name="connsiteY43" fmla="*/ 247650 h 1281112"/>
              <a:gd name="connsiteX44" fmla="*/ 2283619 w 2283619"/>
              <a:gd name="connsiteY44" fmla="*/ 271462 h 1281112"/>
              <a:gd name="connsiteX45" fmla="*/ 2283619 w 2283619"/>
              <a:gd name="connsiteY45" fmla="*/ 295275 h 1281112"/>
              <a:gd name="connsiteX46" fmla="*/ 2278856 w 2283619"/>
              <a:gd name="connsiteY46" fmla="*/ 314325 h 1281112"/>
              <a:gd name="connsiteX47" fmla="*/ 2259806 w 2283619"/>
              <a:gd name="connsiteY47" fmla="*/ 338137 h 1281112"/>
              <a:gd name="connsiteX48" fmla="*/ 2221706 w 2283619"/>
              <a:gd name="connsiteY48" fmla="*/ 364331 h 1281112"/>
              <a:gd name="connsiteX49" fmla="*/ 2159794 w 2283619"/>
              <a:gd name="connsiteY49" fmla="*/ 600075 h 1281112"/>
              <a:gd name="connsiteX50" fmla="*/ 2081213 w 2283619"/>
              <a:gd name="connsiteY50" fmla="*/ 926306 h 1281112"/>
              <a:gd name="connsiteX51" fmla="*/ 2007394 w 2283619"/>
              <a:gd name="connsiteY51" fmla="*/ 1278731 h 1281112"/>
              <a:gd name="connsiteX52" fmla="*/ 1807369 w 2283619"/>
              <a:gd name="connsiteY52" fmla="*/ 1281112 h 1281112"/>
              <a:gd name="connsiteX53" fmla="*/ 1905000 w 2283619"/>
              <a:gd name="connsiteY53" fmla="*/ 597694 h 1281112"/>
              <a:gd name="connsiteX54" fmla="*/ 1931194 w 2283619"/>
              <a:gd name="connsiteY54" fmla="*/ 366712 h 1281112"/>
              <a:gd name="connsiteX55" fmla="*/ 1931194 w 2283619"/>
              <a:gd name="connsiteY55" fmla="*/ 323850 h 1281112"/>
              <a:gd name="connsiteX56" fmla="*/ 1928813 w 2283619"/>
              <a:gd name="connsiteY56" fmla="*/ 300037 h 1281112"/>
              <a:gd name="connsiteX57" fmla="*/ 1919288 w 2283619"/>
              <a:gd name="connsiteY57" fmla="*/ 276225 h 1281112"/>
              <a:gd name="connsiteX58" fmla="*/ 1907381 w 2283619"/>
              <a:gd name="connsiteY58" fmla="*/ 257175 h 1281112"/>
              <a:gd name="connsiteX59" fmla="*/ 1885950 w 2283619"/>
              <a:gd name="connsiteY59" fmla="*/ 235744 h 1281112"/>
              <a:gd name="connsiteX60" fmla="*/ 1854994 w 2283619"/>
              <a:gd name="connsiteY60" fmla="*/ 214312 h 1281112"/>
              <a:gd name="connsiteX61" fmla="*/ 1816894 w 2283619"/>
              <a:gd name="connsiteY61" fmla="*/ 207169 h 1281112"/>
              <a:gd name="connsiteX62" fmla="*/ 1612106 w 2283619"/>
              <a:gd name="connsiteY62" fmla="*/ 245269 h 12811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2283619" h="1281112">
                <a:moveTo>
                  <a:pt x="1612106" y="245269"/>
                </a:moveTo>
                <a:lnTo>
                  <a:pt x="1185863" y="328612"/>
                </a:lnTo>
                <a:lnTo>
                  <a:pt x="1002506" y="381000"/>
                </a:lnTo>
                <a:lnTo>
                  <a:pt x="788194" y="423862"/>
                </a:lnTo>
                <a:lnTo>
                  <a:pt x="614363" y="473869"/>
                </a:lnTo>
                <a:lnTo>
                  <a:pt x="509588" y="511969"/>
                </a:lnTo>
                <a:lnTo>
                  <a:pt x="361950" y="569119"/>
                </a:lnTo>
                <a:lnTo>
                  <a:pt x="328613" y="583406"/>
                </a:lnTo>
                <a:lnTo>
                  <a:pt x="314325" y="583406"/>
                </a:lnTo>
                <a:lnTo>
                  <a:pt x="276225" y="569119"/>
                </a:lnTo>
                <a:lnTo>
                  <a:pt x="250031" y="552450"/>
                </a:lnTo>
                <a:lnTo>
                  <a:pt x="216694" y="523875"/>
                </a:lnTo>
                <a:lnTo>
                  <a:pt x="180975" y="483394"/>
                </a:lnTo>
                <a:lnTo>
                  <a:pt x="102394" y="376237"/>
                </a:lnTo>
                <a:lnTo>
                  <a:pt x="47625" y="292894"/>
                </a:lnTo>
                <a:lnTo>
                  <a:pt x="4763" y="214312"/>
                </a:lnTo>
                <a:lnTo>
                  <a:pt x="0" y="195262"/>
                </a:lnTo>
                <a:lnTo>
                  <a:pt x="0" y="180975"/>
                </a:lnTo>
                <a:lnTo>
                  <a:pt x="4763" y="171450"/>
                </a:lnTo>
                <a:lnTo>
                  <a:pt x="16669" y="164306"/>
                </a:lnTo>
                <a:lnTo>
                  <a:pt x="35719" y="166687"/>
                </a:lnTo>
                <a:lnTo>
                  <a:pt x="64294" y="180975"/>
                </a:lnTo>
                <a:lnTo>
                  <a:pt x="83344" y="214312"/>
                </a:lnTo>
                <a:lnTo>
                  <a:pt x="119063" y="252412"/>
                </a:lnTo>
                <a:lnTo>
                  <a:pt x="164306" y="283369"/>
                </a:lnTo>
                <a:lnTo>
                  <a:pt x="197644" y="302419"/>
                </a:lnTo>
                <a:lnTo>
                  <a:pt x="242888" y="316706"/>
                </a:lnTo>
                <a:lnTo>
                  <a:pt x="273844" y="319087"/>
                </a:lnTo>
                <a:lnTo>
                  <a:pt x="304800" y="319087"/>
                </a:lnTo>
                <a:lnTo>
                  <a:pt x="416719" y="297656"/>
                </a:lnTo>
                <a:lnTo>
                  <a:pt x="723900" y="235744"/>
                </a:lnTo>
                <a:lnTo>
                  <a:pt x="995363" y="180975"/>
                </a:lnTo>
                <a:lnTo>
                  <a:pt x="1188244" y="142875"/>
                </a:lnTo>
                <a:lnTo>
                  <a:pt x="1528763" y="97631"/>
                </a:lnTo>
                <a:lnTo>
                  <a:pt x="1740694" y="69056"/>
                </a:lnTo>
                <a:lnTo>
                  <a:pt x="1795463" y="35719"/>
                </a:lnTo>
                <a:lnTo>
                  <a:pt x="1864519" y="0"/>
                </a:lnTo>
                <a:lnTo>
                  <a:pt x="1881188" y="4762"/>
                </a:lnTo>
                <a:lnTo>
                  <a:pt x="1981200" y="54769"/>
                </a:lnTo>
                <a:lnTo>
                  <a:pt x="2133600" y="138112"/>
                </a:lnTo>
                <a:lnTo>
                  <a:pt x="2216944" y="188119"/>
                </a:lnTo>
                <a:lnTo>
                  <a:pt x="2243138" y="209550"/>
                </a:lnTo>
                <a:lnTo>
                  <a:pt x="2259806" y="228600"/>
                </a:lnTo>
                <a:lnTo>
                  <a:pt x="2274094" y="247650"/>
                </a:lnTo>
                <a:lnTo>
                  <a:pt x="2283619" y="271462"/>
                </a:lnTo>
                <a:lnTo>
                  <a:pt x="2283619" y="295275"/>
                </a:lnTo>
                <a:lnTo>
                  <a:pt x="2278856" y="314325"/>
                </a:lnTo>
                <a:lnTo>
                  <a:pt x="2259806" y="338137"/>
                </a:lnTo>
                <a:lnTo>
                  <a:pt x="2221706" y="364331"/>
                </a:lnTo>
                <a:lnTo>
                  <a:pt x="2159794" y="600075"/>
                </a:lnTo>
                <a:lnTo>
                  <a:pt x="2081213" y="926306"/>
                </a:lnTo>
                <a:lnTo>
                  <a:pt x="2007394" y="1278731"/>
                </a:lnTo>
                <a:lnTo>
                  <a:pt x="1807369" y="1281112"/>
                </a:lnTo>
                <a:lnTo>
                  <a:pt x="1905000" y="597694"/>
                </a:lnTo>
                <a:lnTo>
                  <a:pt x="1931194" y="366712"/>
                </a:lnTo>
                <a:lnTo>
                  <a:pt x="1931194" y="323850"/>
                </a:lnTo>
                <a:lnTo>
                  <a:pt x="1928813" y="300037"/>
                </a:lnTo>
                <a:lnTo>
                  <a:pt x="1919288" y="276225"/>
                </a:lnTo>
                <a:lnTo>
                  <a:pt x="1907381" y="257175"/>
                </a:lnTo>
                <a:lnTo>
                  <a:pt x="1885950" y="235744"/>
                </a:lnTo>
                <a:lnTo>
                  <a:pt x="1854994" y="214312"/>
                </a:lnTo>
                <a:lnTo>
                  <a:pt x="1816894" y="207169"/>
                </a:lnTo>
                <a:lnTo>
                  <a:pt x="1612106" y="24526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" name="フリーフォーム 9"/>
          <p:cNvSpPr/>
          <p:nvPr/>
        </p:nvSpPr>
        <p:spPr>
          <a:xfrm>
            <a:off x="3836988" y="3506041"/>
            <a:ext cx="3340100" cy="628650"/>
          </a:xfrm>
          <a:custGeom>
            <a:avLst/>
            <a:gdLst>
              <a:gd name="connsiteX0" fmla="*/ 2098222 w 3339193"/>
              <a:gd name="connsiteY0" fmla="*/ 280307 h 628650"/>
              <a:gd name="connsiteX1" fmla="*/ 1793422 w 3339193"/>
              <a:gd name="connsiteY1" fmla="*/ 310243 h 628650"/>
              <a:gd name="connsiteX2" fmla="*/ 1589315 w 3339193"/>
              <a:gd name="connsiteY2" fmla="*/ 340179 h 628650"/>
              <a:gd name="connsiteX3" fmla="*/ 1385207 w 3339193"/>
              <a:gd name="connsiteY3" fmla="*/ 353786 h 628650"/>
              <a:gd name="connsiteX4" fmla="*/ 1118507 w 3339193"/>
              <a:gd name="connsiteY4" fmla="*/ 408214 h 628650"/>
              <a:gd name="connsiteX5" fmla="*/ 775607 w 3339193"/>
              <a:gd name="connsiteY5" fmla="*/ 489857 h 628650"/>
              <a:gd name="connsiteX6" fmla="*/ 555172 w 3339193"/>
              <a:gd name="connsiteY6" fmla="*/ 552450 h 628650"/>
              <a:gd name="connsiteX7" fmla="*/ 372836 w 3339193"/>
              <a:gd name="connsiteY7" fmla="*/ 628650 h 628650"/>
              <a:gd name="connsiteX8" fmla="*/ 353786 w 3339193"/>
              <a:gd name="connsiteY8" fmla="*/ 628650 h 628650"/>
              <a:gd name="connsiteX9" fmla="*/ 332015 w 3339193"/>
              <a:gd name="connsiteY9" fmla="*/ 623207 h 628650"/>
              <a:gd name="connsiteX10" fmla="*/ 296636 w 3339193"/>
              <a:gd name="connsiteY10" fmla="*/ 612322 h 628650"/>
              <a:gd name="connsiteX11" fmla="*/ 239486 w 3339193"/>
              <a:gd name="connsiteY11" fmla="*/ 574222 h 628650"/>
              <a:gd name="connsiteX12" fmla="*/ 130629 w 3339193"/>
              <a:gd name="connsiteY12" fmla="*/ 481693 h 628650"/>
              <a:gd name="connsiteX13" fmla="*/ 43543 w 3339193"/>
              <a:gd name="connsiteY13" fmla="*/ 394607 h 628650"/>
              <a:gd name="connsiteX14" fmla="*/ 13607 w 3339193"/>
              <a:gd name="connsiteY14" fmla="*/ 364672 h 628650"/>
              <a:gd name="connsiteX15" fmla="*/ 0 w 3339193"/>
              <a:gd name="connsiteY15" fmla="*/ 337457 h 628650"/>
              <a:gd name="connsiteX16" fmla="*/ 0 w 3339193"/>
              <a:gd name="connsiteY16" fmla="*/ 321129 h 628650"/>
              <a:gd name="connsiteX17" fmla="*/ 2722 w 3339193"/>
              <a:gd name="connsiteY17" fmla="*/ 307522 h 628650"/>
              <a:gd name="connsiteX18" fmla="*/ 13607 w 3339193"/>
              <a:gd name="connsiteY18" fmla="*/ 299357 h 628650"/>
              <a:gd name="connsiteX19" fmla="*/ 29936 w 3339193"/>
              <a:gd name="connsiteY19" fmla="*/ 299357 h 628650"/>
              <a:gd name="connsiteX20" fmla="*/ 65315 w 3339193"/>
              <a:gd name="connsiteY20" fmla="*/ 315686 h 628650"/>
              <a:gd name="connsiteX21" fmla="*/ 117022 w 3339193"/>
              <a:gd name="connsiteY21" fmla="*/ 337457 h 628650"/>
              <a:gd name="connsiteX22" fmla="*/ 182336 w 3339193"/>
              <a:gd name="connsiteY22" fmla="*/ 353786 h 628650"/>
              <a:gd name="connsiteX23" fmla="*/ 255815 w 3339193"/>
              <a:gd name="connsiteY23" fmla="*/ 359229 h 628650"/>
              <a:gd name="connsiteX24" fmla="*/ 329293 w 3339193"/>
              <a:gd name="connsiteY24" fmla="*/ 356507 h 628650"/>
              <a:gd name="connsiteX25" fmla="*/ 498022 w 3339193"/>
              <a:gd name="connsiteY25" fmla="*/ 334736 h 628650"/>
              <a:gd name="connsiteX26" fmla="*/ 693965 w 3339193"/>
              <a:gd name="connsiteY26" fmla="*/ 307522 h 628650"/>
              <a:gd name="connsiteX27" fmla="*/ 1121229 w 3339193"/>
              <a:gd name="connsiteY27" fmla="*/ 217714 h 628650"/>
              <a:gd name="connsiteX28" fmla="*/ 1426029 w 3339193"/>
              <a:gd name="connsiteY28" fmla="*/ 149679 h 628650"/>
              <a:gd name="connsiteX29" fmla="*/ 1687286 w 3339193"/>
              <a:gd name="connsiteY29" fmla="*/ 133350 h 628650"/>
              <a:gd name="connsiteX30" fmla="*/ 1964872 w 3339193"/>
              <a:gd name="connsiteY30" fmla="*/ 100693 h 628650"/>
              <a:gd name="connsiteX31" fmla="*/ 2307772 w 3339193"/>
              <a:gd name="connsiteY31" fmla="*/ 65314 h 628650"/>
              <a:gd name="connsiteX32" fmla="*/ 2498272 w 3339193"/>
              <a:gd name="connsiteY32" fmla="*/ 68036 h 628650"/>
              <a:gd name="connsiteX33" fmla="*/ 2756807 w 3339193"/>
              <a:gd name="connsiteY33" fmla="*/ 70757 h 628650"/>
              <a:gd name="connsiteX34" fmla="*/ 2876550 w 3339193"/>
              <a:gd name="connsiteY34" fmla="*/ 29936 h 628650"/>
              <a:gd name="connsiteX35" fmla="*/ 2955472 w 3339193"/>
              <a:gd name="connsiteY35" fmla="*/ 0 h 628650"/>
              <a:gd name="connsiteX36" fmla="*/ 3015343 w 3339193"/>
              <a:gd name="connsiteY36" fmla="*/ 21772 h 628650"/>
              <a:gd name="connsiteX37" fmla="*/ 3116036 w 3339193"/>
              <a:gd name="connsiteY37" fmla="*/ 70757 h 628650"/>
              <a:gd name="connsiteX38" fmla="*/ 3214007 w 3339193"/>
              <a:gd name="connsiteY38" fmla="*/ 125186 h 628650"/>
              <a:gd name="connsiteX39" fmla="*/ 3311979 w 3339193"/>
              <a:gd name="connsiteY39" fmla="*/ 195943 h 628650"/>
              <a:gd name="connsiteX40" fmla="*/ 3328307 w 3339193"/>
              <a:gd name="connsiteY40" fmla="*/ 214993 h 628650"/>
              <a:gd name="connsiteX41" fmla="*/ 3339193 w 3339193"/>
              <a:gd name="connsiteY41" fmla="*/ 244929 h 628650"/>
              <a:gd name="connsiteX42" fmla="*/ 3333750 w 3339193"/>
              <a:gd name="connsiteY42" fmla="*/ 291193 h 628650"/>
              <a:gd name="connsiteX43" fmla="*/ 3320143 w 3339193"/>
              <a:gd name="connsiteY43" fmla="*/ 318407 h 628650"/>
              <a:gd name="connsiteX44" fmla="*/ 3271157 w 3339193"/>
              <a:gd name="connsiteY44" fmla="*/ 334736 h 628650"/>
              <a:gd name="connsiteX45" fmla="*/ 3235779 w 3339193"/>
              <a:gd name="connsiteY45" fmla="*/ 337457 h 628650"/>
              <a:gd name="connsiteX46" fmla="*/ 3165022 w 3339193"/>
              <a:gd name="connsiteY46" fmla="*/ 323850 h 628650"/>
              <a:gd name="connsiteX47" fmla="*/ 3064329 w 3339193"/>
              <a:gd name="connsiteY47" fmla="*/ 299357 h 628650"/>
              <a:gd name="connsiteX48" fmla="*/ 2871107 w 3339193"/>
              <a:gd name="connsiteY48" fmla="*/ 274864 h 628650"/>
              <a:gd name="connsiteX49" fmla="*/ 2667000 w 3339193"/>
              <a:gd name="connsiteY49" fmla="*/ 266700 h 628650"/>
              <a:gd name="connsiteX50" fmla="*/ 2364922 w 3339193"/>
              <a:gd name="connsiteY50" fmla="*/ 269422 h 628650"/>
              <a:gd name="connsiteX51" fmla="*/ 2098222 w 3339193"/>
              <a:gd name="connsiteY51" fmla="*/ 280307 h 628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3339193" h="628650">
                <a:moveTo>
                  <a:pt x="2098222" y="280307"/>
                </a:moveTo>
                <a:lnTo>
                  <a:pt x="1793422" y="310243"/>
                </a:lnTo>
                <a:lnTo>
                  <a:pt x="1589315" y="340179"/>
                </a:lnTo>
                <a:lnTo>
                  <a:pt x="1385207" y="353786"/>
                </a:lnTo>
                <a:lnTo>
                  <a:pt x="1118507" y="408214"/>
                </a:lnTo>
                <a:lnTo>
                  <a:pt x="775607" y="489857"/>
                </a:lnTo>
                <a:lnTo>
                  <a:pt x="555172" y="552450"/>
                </a:lnTo>
                <a:lnTo>
                  <a:pt x="372836" y="628650"/>
                </a:lnTo>
                <a:lnTo>
                  <a:pt x="353786" y="628650"/>
                </a:lnTo>
                <a:lnTo>
                  <a:pt x="332015" y="623207"/>
                </a:lnTo>
                <a:lnTo>
                  <a:pt x="296636" y="612322"/>
                </a:lnTo>
                <a:lnTo>
                  <a:pt x="239486" y="574222"/>
                </a:lnTo>
                <a:lnTo>
                  <a:pt x="130629" y="481693"/>
                </a:lnTo>
                <a:lnTo>
                  <a:pt x="43543" y="394607"/>
                </a:lnTo>
                <a:lnTo>
                  <a:pt x="13607" y="364672"/>
                </a:lnTo>
                <a:lnTo>
                  <a:pt x="0" y="337457"/>
                </a:lnTo>
                <a:lnTo>
                  <a:pt x="0" y="321129"/>
                </a:lnTo>
                <a:lnTo>
                  <a:pt x="2722" y="307522"/>
                </a:lnTo>
                <a:lnTo>
                  <a:pt x="13607" y="299357"/>
                </a:lnTo>
                <a:lnTo>
                  <a:pt x="29936" y="299357"/>
                </a:lnTo>
                <a:lnTo>
                  <a:pt x="65315" y="315686"/>
                </a:lnTo>
                <a:lnTo>
                  <a:pt x="117022" y="337457"/>
                </a:lnTo>
                <a:lnTo>
                  <a:pt x="182336" y="353786"/>
                </a:lnTo>
                <a:lnTo>
                  <a:pt x="255815" y="359229"/>
                </a:lnTo>
                <a:lnTo>
                  <a:pt x="329293" y="356507"/>
                </a:lnTo>
                <a:lnTo>
                  <a:pt x="498022" y="334736"/>
                </a:lnTo>
                <a:lnTo>
                  <a:pt x="693965" y="307522"/>
                </a:lnTo>
                <a:lnTo>
                  <a:pt x="1121229" y="217714"/>
                </a:lnTo>
                <a:lnTo>
                  <a:pt x="1426029" y="149679"/>
                </a:lnTo>
                <a:lnTo>
                  <a:pt x="1687286" y="133350"/>
                </a:lnTo>
                <a:lnTo>
                  <a:pt x="1964872" y="100693"/>
                </a:lnTo>
                <a:lnTo>
                  <a:pt x="2307772" y="65314"/>
                </a:lnTo>
                <a:lnTo>
                  <a:pt x="2498272" y="68036"/>
                </a:lnTo>
                <a:lnTo>
                  <a:pt x="2756807" y="70757"/>
                </a:lnTo>
                <a:lnTo>
                  <a:pt x="2876550" y="29936"/>
                </a:lnTo>
                <a:lnTo>
                  <a:pt x="2955472" y="0"/>
                </a:lnTo>
                <a:lnTo>
                  <a:pt x="3015343" y="21772"/>
                </a:lnTo>
                <a:lnTo>
                  <a:pt x="3116036" y="70757"/>
                </a:lnTo>
                <a:lnTo>
                  <a:pt x="3214007" y="125186"/>
                </a:lnTo>
                <a:lnTo>
                  <a:pt x="3311979" y="195943"/>
                </a:lnTo>
                <a:lnTo>
                  <a:pt x="3328307" y="214993"/>
                </a:lnTo>
                <a:lnTo>
                  <a:pt x="3339193" y="244929"/>
                </a:lnTo>
                <a:lnTo>
                  <a:pt x="3333750" y="291193"/>
                </a:lnTo>
                <a:lnTo>
                  <a:pt x="3320143" y="318407"/>
                </a:lnTo>
                <a:lnTo>
                  <a:pt x="3271157" y="334736"/>
                </a:lnTo>
                <a:lnTo>
                  <a:pt x="3235779" y="337457"/>
                </a:lnTo>
                <a:lnTo>
                  <a:pt x="3165022" y="323850"/>
                </a:lnTo>
                <a:lnTo>
                  <a:pt x="3064329" y="299357"/>
                </a:lnTo>
                <a:lnTo>
                  <a:pt x="2871107" y="274864"/>
                </a:lnTo>
                <a:lnTo>
                  <a:pt x="2667000" y="266700"/>
                </a:lnTo>
                <a:lnTo>
                  <a:pt x="2364922" y="269422"/>
                </a:lnTo>
                <a:lnTo>
                  <a:pt x="2098222" y="28030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4" name="フリーフォーム 13"/>
          <p:cNvSpPr/>
          <p:nvPr/>
        </p:nvSpPr>
        <p:spPr>
          <a:xfrm rot="16200000">
            <a:off x="2463800" y="2702766"/>
            <a:ext cx="4289425" cy="1958975"/>
          </a:xfrm>
          <a:custGeom>
            <a:avLst/>
            <a:gdLst>
              <a:gd name="connsiteX0" fmla="*/ 2683181 w 4289560"/>
              <a:gd name="connsiteY0" fmla="*/ 1885288 h 1959428"/>
              <a:gd name="connsiteX1" fmla="*/ 2326601 w 4289560"/>
              <a:gd name="connsiteY1" fmla="*/ 1867635 h 1959428"/>
              <a:gd name="connsiteX2" fmla="*/ 2150076 w 4289560"/>
              <a:gd name="connsiteY2" fmla="*/ 1853513 h 1959428"/>
              <a:gd name="connsiteX3" fmla="*/ 2001794 w 4289560"/>
              <a:gd name="connsiteY3" fmla="*/ 1832330 h 1959428"/>
              <a:gd name="connsiteX4" fmla="*/ 1874696 w 4289560"/>
              <a:gd name="connsiteY4" fmla="*/ 1797025 h 1959428"/>
              <a:gd name="connsiteX5" fmla="*/ 1832330 w 4289560"/>
              <a:gd name="connsiteY5" fmla="*/ 1768781 h 1959428"/>
              <a:gd name="connsiteX6" fmla="*/ 1539299 w 4289560"/>
              <a:gd name="connsiteY6" fmla="*/ 1669927 h 1959428"/>
              <a:gd name="connsiteX7" fmla="*/ 1270981 w 4289560"/>
              <a:gd name="connsiteY7" fmla="*/ 1553420 h 1959428"/>
              <a:gd name="connsiteX8" fmla="*/ 1161535 w 4289560"/>
              <a:gd name="connsiteY8" fmla="*/ 1493402 h 1959428"/>
              <a:gd name="connsiteX9" fmla="*/ 995601 w 4289560"/>
              <a:gd name="connsiteY9" fmla="*/ 1394548 h 1959428"/>
              <a:gd name="connsiteX10" fmla="*/ 812015 w 4289560"/>
              <a:gd name="connsiteY10" fmla="*/ 1253328 h 1959428"/>
              <a:gd name="connsiteX11" fmla="*/ 656673 w 4289560"/>
              <a:gd name="connsiteY11" fmla="*/ 1112108 h 1959428"/>
              <a:gd name="connsiteX12" fmla="*/ 480148 w 4289560"/>
              <a:gd name="connsiteY12" fmla="*/ 910869 h 1959428"/>
              <a:gd name="connsiteX13" fmla="*/ 360111 w 4289560"/>
              <a:gd name="connsiteY13" fmla="*/ 744936 h 1959428"/>
              <a:gd name="connsiteX14" fmla="*/ 233013 w 4289560"/>
              <a:gd name="connsiteY14" fmla="*/ 533105 h 1959428"/>
              <a:gd name="connsiteX15" fmla="*/ 155342 w 4289560"/>
              <a:gd name="connsiteY15" fmla="*/ 384824 h 1959428"/>
              <a:gd name="connsiteX16" fmla="*/ 70610 w 4289560"/>
              <a:gd name="connsiteY16" fmla="*/ 201238 h 1959428"/>
              <a:gd name="connsiteX17" fmla="*/ 21183 w 4289560"/>
              <a:gd name="connsiteY17" fmla="*/ 70610 h 1959428"/>
              <a:gd name="connsiteX18" fmla="*/ 0 w 4289560"/>
              <a:gd name="connsiteY18" fmla="*/ 28244 h 1959428"/>
              <a:gd name="connsiteX19" fmla="*/ 0 w 4289560"/>
              <a:gd name="connsiteY19" fmla="*/ 28244 h 1959428"/>
              <a:gd name="connsiteX20" fmla="*/ 0 w 4289560"/>
              <a:gd name="connsiteY20" fmla="*/ 10591 h 1959428"/>
              <a:gd name="connsiteX21" fmla="*/ 10591 w 4289560"/>
              <a:gd name="connsiteY21" fmla="*/ 0 h 1959428"/>
              <a:gd name="connsiteX22" fmla="*/ 31774 w 4289560"/>
              <a:gd name="connsiteY22" fmla="*/ 7061 h 1959428"/>
              <a:gd name="connsiteX23" fmla="*/ 70610 w 4289560"/>
              <a:gd name="connsiteY23" fmla="*/ 49427 h 1959428"/>
              <a:gd name="connsiteX24" fmla="*/ 127098 w 4289560"/>
              <a:gd name="connsiteY24" fmla="*/ 162403 h 1959428"/>
              <a:gd name="connsiteX25" fmla="*/ 211830 w 4289560"/>
              <a:gd name="connsiteY25" fmla="*/ 310684 h 1959428"/>
              <a:gd name="connsiteX26" fmla="*/ 360111 w 4289560"/>
              <a:gd name="connsiteY26" fmla="*/ 526044 h 1959428"/>
              <a:gd name="connsiteX27" fmla="*/ 501331 w 4289560"/>
              <a:gd name="connsiteY27" fmla="*/ 702569 h 1959428"/>
              <a:gd name="connsiteX28" fmla="*/ 695509 w 4289560"/>
              <a:gd name="connsiteY28" fmla="*/ 896747 h 1959428"/>
              <a:gd name="connsiteX29" fmla="*/ 868503 w 4289560"/>
              <a:gd name="connsiteY29" fmla="*/ 1052089 h 1959428"/>
              <a:gd name="connsiteX30" fmla="*/ 1052089 w 4289560"/>
              <a:gd name="connsiteY30" fmla="*/ 1186248 h 1959428"/>
              <a:gd name="connsiteX31" fmla="*/ 1232145 w 4289560"/>
              <a:gd name="connsiteY31" fmla="*/ 1292163 h 1959428"/>
              <a:gd name="connsiteX32" fmla="*/ 1419262 w 4289560"/>
              <a:gd name="connsiteY32" fmla="*/ 1383956 h 1959428"/>
              <a:gd name="connsiteX33" fmla="*/ 1592256 w 4289560"/>
              <a:gd name="connsiteY33" fmla="*/ 1458097 h 1959428"/>
              <a:gd name="connsiteX34" fmla="*/ 1789964 w 4289560"/>
              <a:gd name="connsiteY34" fmla="*/ 1521646 h 1959428"/>
              <a:gd name="connsiteX35" fmla="*/ 1973550 w 4289560"/>
              <a:gd name="connsiteY35" fmla="*/ 1560481 h 1959428"/>
              <a:gd name="connsiteX36" fmla="*/ 2135954 w 4289560"/>
              <a:gd name="connsiteY36" fmla="*/ 1606378 h 1959428"/>
              <a:gd name="connsiteX37" fmla="*/ 2601980 w 4289560"/>
              <a:gd name="connsiteY37" fmla="*/ 1645214 h 1959428"/>
              <a:gd name="connsiteX38" fmla="*/ 3057415 w 4289560"/>
              <a:gd name="connsiteY38" fmla="*/ 1655805 h 1959428"/>
              <a:gd name="connsiteX39" fmla="*/ 3237470 w 4289560"/>
              <a:gd name="connsiteY39" fmla="*/ 1652275 h 1959428"/>
              <a:gd name="connsiteX40" fmla="*/ 3781167 w 4289560"/>
              <a:gd name="connsiteY40" fmla="*/ 1624030 h 1959428"/>
              <a:gd name="connsiteX41" fmla="*/ 4084791 w 4289560"/>
              <a:gd name="connsiteY41" fmla="*/ 1606378 h 1959428"/>
              <a:gd name="connsiteX42" fmla="*/ 4120096 w 4289560"/>
              <a:gd name="connsiteY42" fmla="*/ 1592256 h 1959428"/>
              <a:gd name="connsiteX43" fmla="*/ 4155401 w 4289560"/>
              <a:gd name="connsiteY43" fmla="*/ 1560481 h 1959428"/>
              <a:gd name="connsiteX44" fmla="*/ 4197767 w 4289560"/>
              <a:gd name="connsiteY44" fmla="*/ 1503993 h 1959428"/>
              <a:gd name="connsiteX45" fmla="*/ 4233072 w 4289560"/>
              <a:gd name="connsiteY45" fmla="*/ 1458097 h 1959428"/>
              <a:gd name="connsiteX46" fmla="*/ 4254255 w 4289560"/>
              <a:gd name="connsiteY46" fmla="*/ 1440444 h 1959428"/>
              <a:gd name="connsiteX47" fmla="*/ 4271907 w 4289560"/>
              <a:gd name="connsiteY47" fmla="*/ 1436914 h 1959428"/>
              <a:gd name="connsiteX48" fmla="*/ 4289560 w 4289560"/>
              <a:gd name="connsiteY48" fmla="*/ 1447505 h 1959428"/>
              <a:gd name="connsiteX49" fmla="*/ 4289560 w 4289560"/>
              <a:gd name="connsiteY49" fmla="*/ 1511054 h 1959428"/>
              <a:gd name="connsiteX50" fmla="*/ 4278968 w 4289560"/>
              <a:gd name="connsiteY50" fmla="*/ 1581664 h 1959428"/>
              <a:gd name="connsiteX51" fmla="*/ 4257785 w 4289560"/>
              <a:gd name="connsiteY51" fmla="*/ 1662866 h 1959428"/>
              <a:gd name="connsiteX52" fmla="*/ 4226011 w 4289560"/>
              <a:gd name="connsiteY52" fmla="*/ 1747598 h 1959428"/>
              <a:gd name="connsiteX53" fmla="*/ 4155401 w 4289560"/>
              <a:gd name="connsiteY53" fmla="*/ 1867635 h 1959428"/>
              <a:gd name="connsiteX54" fmla="*/ 4105974 w 4289560"/>
              <a:gd name="connsiteY54" fmla="*/ 1924123 h 1959428"/>
              <a:gd name="connsiteX55" fmla="*/ 4074199 w 4289560"/>
              <a:gd name="connsiteY55" fmla="*/ 1955898 h 1959428"/>
              <a:gd name="connsiteX56" fmla="*/ 4038894 w 4289560"/>
              <a:gd name="connsiteY56" fmla="*/ 1959428 h 1959428"/>
              <a:gd name="connsiteX57" fmla="*/ 4000059 w 4289560"/>
              <a:gd name="connsiteY57" fmla="*/ 1955898 h 1959428"/>
              <a:gd name="connsiteX58" fmla="*/ 3957693 w 4289560"/>
              <a:gd name="connsiteY58" fmla="*/ 1931184 h 1959428"/>
              <a:gd name="connsiteX59" fmla="*/ 3915327 w 4289560"/>
              <a:gd name="connsiteY59" fmla="*/ 1913532 h 1959428"/>
              <a:gd name="connsiteX60" fmla="*/ 3865899 w 4289560"/>
              <a:gd name="connsiteY60" fmla="*/ 1899410 h 1959428"/>
              <a:gd name="connsiteX61" fmla="*/ 3541093 w 4289560"/>
              <a:gd name="connsiteY61" fmla="*/ 1895879 h 1959428"/>
              <a:gd name="connsiteX62" fmla="*/ 3286897 w 4289560"/>
              <a:gd name="connsiteY62" fmla="*/ 1902940 h 1959428"/>
              <a:gd name="connsiteX63" fmla="*/ 3124494 w 4289560"/>
              <a:gd name="connsiteY63" fmla="*/ 1895879 h 1959428"/>
              <a:gd name="connsiteX64" fmla="*/ 2683181 w 4289560"/>
              <a:gd name="connsiteY64" fmla="*/ 1885288 h 1959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</a:cxnLst>
            <a:rect l="l" t="t" r="r" b="b"/>
            <a:pathLst>
              <a:path w="4289560" h="1959428">
                <a:moveTo>
                  <a:pt x="2683181" y="1885288"/>
                </a:moveTo>
                <a:lnTo>
                  <a:pt x="2326601" y="1867635"/>
                </a:lnTo>
                <a:lnTo>
                  <a:pt x="2150076" y="1853513"/>
                </a:lnTo>
                <a:lnTo>
                  <a:pt x="2001794" y="1832330"/>
                </a:lnTo>
                <a:lnTo>
                  <a:pt x="1874696" y="1797025"/>
                </a:lnTo>
                <a:lnTo>
                  <a:pt x="1832330" y="1768781"/>
                </a:lnTo>
                <a:lnTo>
                  <a:pt x="1539299" y="1669927"/>
                </a:lnTo>
                <a:lnTo>
                  <a:pt x="1270981" y="1553420"/>
                </a:lnTo>
                <a:lnTo>
                  <a:pt x="1161535" y="1493402"/>
                </a:lnTo>
                <a:lnTo>
                  <a:pt x="995601" y="1394548"/>
                </a:lnTo>
                <a:lnTo>
                  <a:pt x="812015" y="1253328"/>
                </a:lnTo>
                <a:lnTo>
                  <a:pt x="656673" y="1112108"/>
                </a:lnTo>
                <a:lnTo>
                  <a:pt x="480148" y="910869"/>
                </a:lnTo>
                <a:lnTo>
                  <a:pt x="360111" y="744936"/>
                </a:lnTo>
                <a:lnTo>
                  <a:pt x="233013" y="533105"/>
                </a:lnTo>
                <a:lnTo>
                  <a:pt x="155342" y="384824"/>
                </a:lnTo>
                <a:lnTo>
                  <a:pt x="70610" y="201238"/>
                </a:lnTo>
                <a:lnTo>
                  <a:pt x="21183" y="70610"/>
                </a:lnTo>
                <a:lnTo>
                  <a:pt x="0" y="28244"/>
                </a:lnTo>
                <a:lnTo>
                  <a:pt x="0" y="28244"/>
                </a:lnTo>
                <a:lnTo>
                  <a:pt x="0" y="10591"/>
                </a:lnTo>
                <a:lnTo>
                  <a:pt x="10591" y="0"/>
                </a:lnTo>
                <a:lnTo>
                  <a:pt x="31774" y="7061"/>
                </a:lnTo>
                <a:lnTo>
                  <a:pt x="70610" y="49427"/>
                </a:lnTo>
                <a:lnTo>
                  <a:pt x="127098" y="162403"/>
                </a:lnTo>
                <a:lnTo>
                  <a:pt x="211830" y="310684"/>
                </a:lnTo>
                <a:lnTo>
                  <a:pt x="360111" y="526044"/>
                </a:lnTo>
                <a:lnTo>
                  <a:pt x="501331" y="702569"/>
                </a:lnTo>
                <a:lnTo>
                  <a:pt x="695509" y="896747"/>
                </a:lnTo>
                <a:lnTo>
                  <a:pt x="868503" y="1052089"/>
                </a:lnTo>
                <a:lnTo>
                  <a:pt x="1052089" y="1186248"/>
                </a:lnTo>
                <a:lnTo>
                  <a:pt x="1232145" y="1292163"/>
                </a:lnTo>
                <a:lnTo>
                  <a:pt x="1419262" y="1383956"/>
                </a:lnTo>
                <a:lnTo>
                  <a:pt x="1592256" y="1458097"/>
                </a:lnTo>
                <a:lnTo>
                  <a:pt x="1789964" y="1521646"/>
                </a:lnTo>
                <a:lnTo>
                  <a:pt x="1973550" y="1560481"/>
                </a:lnTo>
                <a:lnTo>
                  <a:pt x="2135954" y="1606378"/>
                </a:lnTo>
                <a:lnTo>
                  <a:pt x="2601980" y="1645214"/>
                </a:lnTo>
                <a:lnTo>
                  <a:pt x="3057415" y="1655805"/>
                </a:lnTo>
                <a:lnTo>
                  <a:pt x="3237470" y="1652275"/>
                </a:lnTo>
                <a:lnTo>
                  <a:pt x="3781167" y="1624030"/>
                </a:lnTo>
                <a:lnTo>
                  <a:pt x="4084791" y="1606378"/>
                </a:lnTo>
                <a:lnTo>
                  <a:pt x="4120096" y="1592256"/>
                </a:lnTo>
                <a:lnTo>
                  <a:pt x="4155401" y="1560481"/>
                </a:lnTo>
                <a:lnTo>
                  <a:pt x="4197767" y="1503993"/>
                </a:lnTo>
                <a:lnTo>
                  <a:pt x="4233072" y="1458097"/>
                </a:lnTo>
                <a:lnTo>
                  <a:pt x="4254255" y="1440444"/>
                </a:lnTo>
                <a:lnTo>
                  <a:pt x="4271907" y="1436914"/>
                </a:lnTo>
                <a:lnTo>
                  <a:pt x="4289560" y="1447505"/>
                </a:lnTo>
                <a:lnTo>
                  <a:pt x="4289560" y="1511054"/>
                </a:lnTo>
                <a:lnTo>
                  <a:pt x="4278968" y="1581664"/>
                </a:lnTo>
                <a:lnTo>
                  <a:pt x="4257785" y="1662866"/>
                </a:lnTo>
                <a:lnTo>
                  <a:pt x="4226011" y="1747598"/>
                </a:lnTo>
                <a:lnTo>
                  <a:pt x="4155401" y="1867635"/>
                </a:lnTo>
                <a:lnTo>
                  <a:pt x="4105974" y="1924123"/>
                </a:lnTo>
                <a:lnTo>
                  <a:pt x="4074199" y="1955898"/>
                </a:lnTo>
                <a:lnTo>
                  <a:pt x="4038894" y="1959428"/>
                </a:lnTo>
                <a:lnTo>
                  <a:pt x="4000059" y="1955898"/>
                </a:lnTo>
                <a:lnTo>
                  <a:pt x="3957693" y="1931184"/>
                </a:lnTo>
                <a:lnTo>
                  <a:pt x="3915327" y="1913532"/>
                </a:lnTo>
                <a:lnTo>
                  <a:pt x="3865899" y="1899410"/>
                </a:lnTo>
                <a:lnTo>
                  <a:pt x="3541093" y="1895879"/>
                </a:lnTo>
                <a:lnTo>
                  <a:pt x="3286897" y="1902940"/>
                </a:lnTo>
                <a:lnTo>
                  <a:pt x="3124494" y="1895879"/>
                </a:lnTo>
                <a:lnTo>
                  <a:pt x="2683181" y="188528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" name="フリーフォーム 10"/>
          <p:cNvSpPr/>
          <p:nvPr/>
        </p:nvSpPr>
        <p:spPr>
          <a:xfrm>
            <a:off x="5343525" y="3852116"/>
            <a:ext cx="2032000" cy="1797050"/>
          </a:xfrm>
          <a:custGeom>
            <a:avLst/>
            <a:gdLst>
              <a:gd name="connsiteX0" fmla="*/ 585788 w 2031206"/>
              <a:gd name="connsiteY0" fmla="*/ 1016794 h 1797844"/>
              <a:gd name="connsiteX1" fmla="*/ 371475 w 2031206"/>
              <a:gd name="connsiteY1" fmla="*/ 676275 h 1797844"/>
              <a:gd name="connsiteX2" fmla="*/ 171450 w 2031206"/>
              <a:gd name="connsiteY2" fmla="*/ 347662 h 1797844"/>
              <a:gd name="connsiteX3" fmla="*/ 0 w 2031206"/>
              <a:gd name="connsiteY3" fmla="*/ 76200 h 1797844"/>
              <a:gd name="connsiteX4" fmla="*/ 35719 w 2031206"/>
              <a:gd name="connsiteY4" fmla="*/ 0 h 1797844"/>
              <a:gd name="connsiteX5" fmla="*/ 128588 w 2031206"/>
              <a:gd name="connsiteY5" fmla="*/ 123825 h 1797844"/>
              <a:gd name="connsiteX6" fmla="*/ 283369 w 2031206"/>
              <a:gd name="connsiteY6" fmla="*/ 326231 h 1797844"/>
              <a:gd name="connsiteX7" fmla="*/ 433388 w 2031206"/>
              <a:gd name="connsiteY7" fmla="*/ 521494 h 1797844"/>
              <a:gd name="connsiteX8" fmla="*/ 564356 w 2031206"/>
              <a:gd name="connsiteY8" fmla="*/ 673894 h 1797844"/>
              <a:gd name="connsiteX9" fmla="*/ 726281 w 2031206"/>
              <a:gd name="connsiteY9" fmla="*/ 847725 h 1797844"/>
              <a:gd name="connsiteX10" fmla="*/ 883444 w 2031206"/>
              <a:gd name="connsiteY10" fmla="*/ 1016794 h 1797844"/>
              <a:gd name="connsiteX11" fmla="*/ 1026319 w 2031206"/>
              <a:gd name="connsiteY11" fmla="*/ 1150144 h 1797844"/>
              <a:gd name="connsiteX12" fmla="*/ 1154906 w 2031206"/>
              <a:gd name="connsiteY12" fmla="*/ 1252537 h 1797844"/>
              <a:gd name="connsiteX13" fmla="*/ 1264444 w 2031206"/>
              <a:gd name="connsiteY13" fmla="*/ 1323975 h 1797844"/>
              <a:gd name="connsiteX14" fmla="*/ 1431131 w 2031206"/>
              <a:gd name="connsiteY14" fmla="*/ 1419225 h 1797844"/>
              <a:gd name="connsiteX15" fmla="*/ 1721644 w 2031206"/>
              <a:gd name="connsiteY15" fmla="*/ 1564481 h 1797844"/>
              <a:gd name="connsiteX16" fmla="*/ 1990725 w 2031206"/>
              <a:gd name="connsiteY16" fmla="*/ 1685925 h 1797844"/>
              <a:gd name="connsiteX17" fmla="*/ 2009775 w 2031206"/>
              <a:gd name="connsiteY17" fmla="*/ 1697831 h 1797844"/>
              <a:gd name="connsiteX18" fmla="*/ 2024063 w 2031206"/>
              <a:gd name="connsiteY18" fmla="*/ 1712119 h 1797844"/>
              <a:gd name="connsiteX19" fmla="*/ 2031206 w 2031206"/>
              <a:gd name="connsiteY19" fmla="*/ 1726406 h 1797844"/>
              <a:gd name="connsiteX20" fmla="*/ 2028825 w 2031206"/>
              <a:gd name="connsiteY20" fmla="*/ 1735931 h 1797844"/>
              <a:gd name="connsiteX21" fmla="*/ 2014538 w 2031206"/>
              <a:gd name="connsiteY21" fmla="*/ 1752600 h 1797844"/>
              <a:gd name="connsiteX22" fmla="*/ 1874044 w 2031206"/>
              <a:gd name="connsiteY22" fmla="*/ 1759744 h 1797844"/>
              <a:gd name="connsiteX23" fmla="*/ 1602581 w 2031206"/>
              <a:gd name="connsiteY23" fmla="*/ 1778794 h 1797844"/>
              <a:gd name="connsiteX24" fmla="*/ 1381125 w 2031206"/>
              <a:gd name="connsiteY24" fmla="*/ 1795462 h 1797844"/>
              <a:gd name="connsiteX25" fmla="*/ 1316831 w 2031206"/>
              <a:gd name="connsiteY25" fmla="*/ 1797844 h 1797844"/>
              <a:gd name="connsiteX26" fmla="*/ 1278731 w 2031206"/>
              <a:gd name="connsiteY26" fmla="*/ 1795462 h 1797844"/>
              <a:gd name="connsiteX27" fmla="*/ 1226344 w 2031206"/>
              <a:gd name="connsiteY27" fmla="*/ 1785937 h 1797844"/>
              <a:gd name="connsiteX28" fmla="*/ 1157288 w 2031206"/>
              <a:gd name="connsiteY28" fmla="*/ 1762125 h 1797844"/>
              <a:gd name="connsiteX29" fmla="*/ 1135856 w 2031206"/>
              <a:gd name="connsiteY29" fmla="*/ 1745456 h 1797844"/>
              <a:gd name="connsiteX30" fmla="*/ 819150 w 2031206"/>
              <a:gd name="connsiteY30" fmla="*/ 1343025 h 1797844"/>
              <a:gd name="connsiteX31" fmla="*/ 585788 w 2031206"/>
              <a:gd name="connsiteY31" fmla="*/ 1016794 h 1797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2031206" h="1797844">
                <a:moveTo>
                  <a:pt x="585788" y="1016794"/>
                </a:moveTo>
                <a:lnTo>
                  <a:pt x="371475" y="676275"/>
                </a:lnTo>
                <a:lnTo>
                  <a:pt x="171450" y="347662"/>
                </a:lnTo>
                <a:lnTo>
                  <a:pt x="0" y="76200"/>
                </a:lnTo>
                <a:lnTo>
                  <a:pt x="35719" y="0"/>
                </a:lnTo>
                <a:lnTo>
                  <a:pt x="128588" y="123825"/>
                </a:lnTo>
                <a:lnTo>
                  <a:pt x="283369" y="326231"/>
                </a:lnTo>
                <a:lnTo>
                  <a:pt x="433388" y="521494"/>
                </a:lnTo>
                <a:lnTo>
                  <a:pt x="564356" y="673894"/>
                </a:lnTo>
                <a:lnTo>
                  <a:pt x="726281" y="847725"/>
                </a:lnTo>
                <a:lnTo>
                  <a:pt x="883444" y="1016794"/>
                </a:lnTo>
                <a:lnTo>
                  <a:pt x="1026319" y="1150144"/>
                </a:lnTo>
                <a:lnTo>
                  <a:pt x="1154906" y="1252537"/>
                </a:lnTo>
                <a:lnTo>
                  <a:pt x="1264444" y="1323975"/>
                </a:lnTo>
                <a:lnTo>
                  <a:pt x="1431131" y="1419225"/>
                </a:lnTo>
                <a:lnTo>
                  <a:pt x="1721644" y="1564481"/>
                </a:lnTo>
                <a:lnTo>
                  <a:pt x="1990725" y="1685925"/>
                </a:lnTo>
                <a:lnTo>
                  <a:pt x="2009775" y="1697831"/>
                </a:lnTo>
                <a:lnTo>
                  <a:pt x="2024063" y="1712119"/>
                </a:lnTo>
                <a:lnTo>
                  <a:pt x="2031206" y="1726406"/>
                </a:lnTo>
                <a:lnTo>
                  <a:pt x="2028825" y="1735931"/>
                </a:lnTo>
                <a:lnTo>
                  <a:pt x="2014538" y="1752600"/>
                </a:lnTo>
                <a:lnTo>
                  <a:pt x="1874044" y="1759744"/>
                </a:lnTo>
                <a:lnTo>
                  <a:pt x="1602581" y="1778794"/>
                </a:lnTo>
                <a:lnTo>
                  <a:pt x="1381125" y="1795462"/>
                </a:lnTo>
                <a:lnTo>
                  <a:pt x="1316831" y="1797844"/>
                </a:lnTo>
                <a:lnTo>
                  <a:pt x="1278731" y="1795462"/>
                </a:lnTo>
                <a:lnTo>
                  <a:pt x="1226344" y="1785937"/>
                </a:lnTo>
                <a:lnTo>
                  <a:pt x="1157288" y="1762125"/>
                </a:lnTo>
                <a:lnTo>
                  <a:pt x="1135856" y="1745456"/>
                </a:lnTo>
                <a:lnTo>
                  <a:pt x="819150" y="1343025"/>
                </a:lnTo>
                <a:lnTo>
                  <a:pt x="585788" y="101679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979098" y="2398713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①</a:t>
            </a:r>
            <a:endParaRPr kumimoji="1" lang="ja-JP" altLang="en-US" sz="40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632644" y="2010220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②</a:t>
            </a:r>
            <a:endParaRPr kumimoji="1" lang="ja-JP" altLang="en-US" sz="40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288585" y="1000460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>
                <a:solidFill>
                  <a:srgbClr val="FF0000"/>
                </a:solidFill>
              </a:rPr>
              <a:t>③</a:t>
            </a:r>
            <a:endParaRPr kumimoji="1" lang="ja-JP" altLang="en-US" sz="4000" dirty="0">
              <a:solidFill>
                <a:srgbClr val="FF0000"/>
              </a:solidFill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6246035" y="1827213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④</a:t>
            </a:r>
            <a:endParaRPr kumimoji="1" lang="ja-JP" altLang="en-US" sz="4000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3644186" y="4068004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⑤</a:t>
            </a:r>
            <a:endParaRPr kumimoji="1" lang="ja-JP" altLang="en-US" sz="40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079784" y="799503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⑥</a:t>
            </a:r>
            <a:endParaRPr kumimoji="1" lang="ja-JP" altLang="en-US" sz="4000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827370" y="3895795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⑦</a:t>
            </a:r>
            <a:endParaRPr kumimoji="1" lang="ja-JP" altLang="en-US" sz="4000" dirty="0"/>
          </a:p>
        </p:txBody>
      </p:sp>
      <p:sp>
        <p:nvSpPr>
          <p:cNvPr id="24" name="フレーム 23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4663"/>
            </a:avLst>
          </a:prstGeom>
          <a:solidFill>
            <a:srgbClr val="92D050"/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7656164" y="13482"/>
            <a:ext cx="2249836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第</a:t>
            </a:r>
            <a:r>
              <a:rPr kumimoji="1" lang="en-US" altLang="ja-JP" sz="4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12</a:t>
            </a:r>
            <a:r>
              <a:rPr kumimoji="1" lang="ja-JP" altLang="en-US" sz="4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位</a:t>
            </a:r>
            <a:endParaRPr kumimoji="1" lang="ja-JP" altLang="en-US" sz="48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8483474" y="1099154"/>
            <a:ext cx="861774" cy="5184576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r>
              <a:rPr kumimoji="1" lang="ja-JP" altLang="en-US" sz="4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縦は最後に書きます</a:t>
            </a:r>
            <a:endParaRPr kumimoji="1" lang="ja-JP" altLang="en-US" sz="44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8" name="角丸四角形吹き出し 27"/>
          <p:cNvSpPr/>
          <p:nvPr/>
        </p:nvSpPr>
        <p:spPr>
          <a:xfrm>
            <a:off x="778337" y="402749"/>
            <a:ext cx="2445937" cy="1131491"/>
          </a:xfrm>
          <a:prstGeom prst="wedgeRoundRectCallout">
            <a:avLst>
              <a:gd name="adj1" fmla="val -41465"/>
              <a:gd name="adj2" fmla="val 77025"/>
              <a:gd name="adj3" fmla="val 16667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800" dirty="0" smtClean="0">
                <a:solidFill>
                  <a:srgbClr val="FF0000"/>
                </a:solidFill>
              </a:rPr>
              <a:t>忄</a:t>
            </a:r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が</a:t>
            </a:r>
            <a:endParaRPr kumimoji="1" lang="en-US" altLang="ja-JP" sz="2800" dirty="0" smtClean="0">
              <a:solidFill>
                <a:sysClr val="windowText" lastClr="000000"/>
              </a:solidFill>
            </a:endParaRPr>
          </a:p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間違えやすい</a:t>
            </a:r>
            <a:endParaRPr kumimoji="1" lang="ja-JP" altLang="en-US" sz="1200" dirty="0">
              <a:solidFill>
                <a:sysClr val="windowText" lastClr="000000"/>
              </a:solidFill>
            </a:endParaRPr>
          </a:p>
        </p:txBody>
      </p:sp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030" y="1392808"/>
            <a:ext cx="1011237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366721" y="2754000"/>
            <a:ext cx="1800000" cy="1350000"/>
          </a:xfrm>
          <a:prstGeom prst="rect">
            <a:avLst/>
          </a:prstGeom>
        </p:spPr>
      </p:pic>
      <p:sp>
        <p:nvSpPr>
          <p:cNvPr id="31" name="正方形/長方形 30"/>
          <p:cNvSpPr/>
          <p:nvPr/>
        </p:nvSpPr>
        <p:spPr>
          <a:xfrm>
            <a:off x="7684263" y="6509683"/>
            <a:ext cx="19889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 smtClean="0"/>
              <a:t>快は小学校５年生</a:t>
            </a:r>
            <a:endParaRPr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799430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0" dur="1" fill="hold"/>
                                        <p:tgtEl>
                                          <p:spTgt spid="3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withGroup">
                            <p:stCondLst>
                              <p:cond delay="250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withGroup">
                            <p:stCondLst>
                              <p:cond delay="3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500"/>
                            </p:stCondLst>
                            <p:childTnLst>
                              <p:par>
                                <p:cTn id="4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8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withGroup">
                            <p:stCondLst>
                              <p:cond delay="425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75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withGroup">
                            <p:stCondLst>
                              <p:cond delay="525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750"/>
                            </p:stCondLst>
                            <p:childTnLst>
                              <p:par>
                                <p:cTn id="6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withGroup">
                            <p:stCondLst>
                              <p:cond delay="6250"/>
                            </p:stCondLst>
                            <p:childTnLst>
                              <p:par>
                                <p:cTn id="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6750"/>
                            </p:stCondLst>
                            <p:childTnLst>
                              <p:par>
                                <p:cTn id="7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73" fill="hold" display="0">
                  <p:stCondLst>
                    <p:cond delay="indefinite"/>
                  </p:stCondLst>
                </p:cTn>
                <p:tgtEl>
                  <p:spTgt spid="30"/>
                </p:tgtEl>
              </p:cMediaNode>
            </p:video>
          </p:childTnLst>
        </p:cTn>
      </p:par>
    </p:tnLst>
    <p:bldLst>
      <p:bldP spid="7" grpId="0" animBg="1"/>
      <p:bldP spid="8" grpId="0" animBg="1"/>
      <p:bldP spid="13" grpId="0" animBg="1"/>
      <p:bldP spid="9" grpId="0" animBg="1"/>
      <p:bldP spid="10" grpId="0" animBg="1"/>
      <p:bldP spid="14" grpId="0" animBg="1"/>
      <p:bldP spid="11" grpId="0" animBg="1"/>
      <p:bldP spid="16" grpId="0"/>
      <p:bldP spid="17" grpId="0"/>
      <p:bldP spid="18" grpId="0"/>
      <p:bldP spid="19" grpId="0"/>
      <p:bldP spid="20" grpId="0"/>
      <p:bldP spid="22" grpId="0"/>
      <p:bldP spid="23" grpId="0"/>
      <p:bldP spid="27" grpId="0" animBg="1"/>
      <p:bldP spid="28" grpId="0" animBg="1"/>
    </p:bldLst>
  </p:timing>
  <p:extLst mod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75477" y="-142900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長</a:t>
            </a:r>
          </a:p>
        </p:txBody>
      </p:sp>
      <p:sp>
        <p:nvSpPr>
          <p:cNvPr id="7" name="フリーフォーム 6"/>
          <p:cNvSpPr/>
          <p:nvPr/>
        </p:nvSpPr>
        <p:spPr>
          <a:xfrm>
            <a:off x="3600450" y="1571625"/>
            <a:ext cx="519113" cy="2243138"/>
          </a:xfrm>
          <a:custGeom>
            <a:avLst/>
            <a:gdLst>
              <a:gd name="connsiteX0" fmla="*/ 247650 w 519113"/>
              <a:gd name="connsiteY0" fmla="*/ 1376363 h 2243138"/>
              <a:gd name="connsiteX1" fmla="*/ 252413 w 519113"/>
              <a:gd name="connsiteY1" fmla="*/ 766763 h 2243138"/>
              <a:gd name="connsiteX2" fmla="*/ 247650 w 519113"/>
              <a:gd name="connsiteY2" fmla="*/ 466725 h 2243138"/>
              <a:gd name="connsiteX3" fmla="*/ 233363 w 519113"/>
              <a:gd name="connsiteY3" fmla="*/ 338138 h 2243138"/>
              <a:gd name="connsiteX4" fmla="*/ 195263 w 519113"/>
              <a:gd name="connsiteY4" fmla="*/ 238125 h 2243138"/>
              <a:gd name="connsiteX5" fmla="*/ 114300 w 519113"/>
              <a:gd name="connsiteY5" fmla="*/ 157163 h 2243138"/>
              <a:gd name="connsiteX6" fmla="*/ 28575 w 519113"/>
              <a:gd name="connsiteY6" fmla="*/ 100013 h 2243138"/>
              <a:gd name="connsiteX7" fmla="*/ 0 w 519113"/>
              <a:gd name="connsiteY7" fmla="*/ 61913 h 2243138"/>
              <a:gd name="connsiteX8" fmla="*/ 4763 w 519113"/>
              <a:gd name="connsiteY8" fmla="*/ 19050 h 2243138"/>
              <a:gd name="connsiteX9" fmla="*/ 47625 w 519113"/>
              <a:gd name="connsiteY9" fmla="*/ 0 h 2243138"/>
              <a:gd name="connsiteX10" fmla="*/ 147638 w 519113"/>
              <a:gd name="connsiteY10" fmla="*/ 23813 h 2243138"/>
              <a:gd name="connsiteX11" fmla="*/ 285750 w 519113"/>
              <a:gd name="connsiteY11" fmla="*/ 61913 h 2243138"/>
              <a:gd name="connsiteX12" fmla="*/ 409575 w 519113"/>
              <a:gd name="connsiteY12" fmla="*/ 109538 h 2243138"/>
              <a:gd name="connsiteX13" fmla="*/ 504825 w 519113"/>
              <a:gd name="connsiteY13" fmla="*/ 161925 h 2243138"/>
              <a:gd name="connsiteX14" fmla="*/ 519113 w 519113"/>
              <a:gd name="connsiteY14" fmla="*/ 180975 h 2243138"/>
              <a:gd name="connsiteX15" fmla="*/ 481013 w 519113"/>
              <a:gd name="connsiteY15" fmla="*/ 309563 h 2243138"/>
              <a:gd name="connsiteX16" fmla="*/ 476250 w 519113"/>
              <a:gd name="connsiteY16" fmla="*/ 800100 h 2243138"/>
              <a:gd name="connsiteX17" fmla="*/ 457200 w 519113"/>
              <a:gd name="connsiteY17" fmla="*/ 947738 h 2243138"/>
              <a:gd name="connsiteX18" fmla="*/ 457200 w 519113"/>
              <a:gd name="connsiteY18" fmla="*/ 1385888 h 2243138"/>
              <a:gd name="connsiteX19" fmla="*/ 461963 w 519113"/>
              <a:gd name="connsiteY19" fmla="*/ 1528763 h 2243138"/>
              <a:gd name="connsiteX20" fmla="*/ 461963 w 519113"/>
              <a:gd name="connsiteY20" fmla="*/ 2214563 h 2243138"/>
              <a:gd name="connsiteX21" fmla="*/ 247650 w 519113"/>
              <a:gd name="connsiteY21" fmla="*/ 2243138 h 2243138"/>
              <a:gd name="connsiteX22" fmla="*/ 247650 w 519113"/>
              <a:gd name="connsiteY22" fmla="*/ 1738313 h 2243138"/>
              <a:gd name="connsiteX23" fmla="*/ 247650 w 519113"/>
              <a:gd name="connsiteY23" fmla="*/ 1376363 h 2243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9113" h="2243138">
                <a:moveTo>
                  <a:pt x="247650" y="1376363"/>
                </a:moveTo>
                <a:cubicBezTo>
                  <a:pt x="249238" y="1173163"/>
                  <a:pt x="250825" y="969963"/>
                  <a:pt x="252413" y="766763"/>
                </a:cubicBezTo>
                <a:cubicBezTo>
                  <a:pt x="250825" y="666750"/>
                  <a:pt x="258762" y="554037"/>
                  <a:pt x="247650" y="466725"/>
                </a:cubicBezTo>
                <a:lnTo>
                  <a:pt x="233363" y="338138"/>
                </a:lnTo>
                <a:lnTo>
                  <a:pt x="195263" y="238125"/>
                </a:lnTo>
                <a:lnTo>
                  <a:pt x="114300" y="157163"/>
                </a:lnTo>
                <a:lnTo>
                  <a:pt x="28575" y="100013"/>
                </a:lnTo>
                <a:lnTo>
                  <a:pt x="0" y="61913"/>
                </a:lnTo>
                <a:lnTo>
                  <a:pt x="4763" y="19050"/>
                </a:lnTo>
                <a:lnTo>
                  <a:pt x="47625" y="0"/>
                </a:lnTo>
                <a:lnTo>
                  <a:pt x="147638" y="23813"/>
                </a:lnTo>
                <a:lnTo>
                  <a:pt x="285750" y="61913"/>
                </a:lnTo>
                <a:lnTo>
                  <a:pt x="409575" y="109538"/>
                </a:lnTo>
                <a:lnTo>
                  <a:pt x="504825" y="161925"/>
                </a:lnTo>
                <a:lnTo>
                  <a:pt x="519113" y="180975"/>
                </a:lnTo>
                <a:lnTo>
                  <a:pt x="481013" y="309563"/>
                </a:lnTo>
                <a:cubicBezTo>
                  <a:pt x="479425" y="473075"/>
                  <a:pt x="477838" y="636588"/>
                  <a:pt x="476250" y="800100"/>
                </a:cubicBezTo>
                <a:lnTo>
                  <a:pt x="457200" y="947738"/>
                </a:lnTo>
                <a:lnTo>
                  <a:pt x="457200" y="1385888"/>
                </a:lnTo>
                <a:lnTo>
                  <a:pt x="461963" y="1528763"/>
                </a:lnTo>
                <a:lnTo>
                  <a:pt x="461963" y="2214563"/>
                </a:lnTo>
                <a:lnTo>
                  <a:pt x="247650" y="2243138"/>
                </a:lnTo>
                <a:lnTo>
                  <a:pt x="247650" y="1738313"/>
                </a:lnTo>
                <a:lnTo>
                  <a:pt x="247650" y="1376363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8" name="フリーフォーム 7"/>
          <p:cNvSpPr/>
          <p:nvPr/>
        </p:nvSpPr>
        <p:spPr>
          <a:xfrm>
            <a:off x="3925888" y="1378791"/>
            <a:ext cx="1997075" cy="501650"/>
          </a:xfrm>
          <a:custGeom>
            <a:avLst/>
            <a:gdLst>
              <a:gd name="connsiteX0" fmla="*/ 509588 w 1995488"/>
              <a:gd name="connsiteY0" fmla="*/ 469107 h 500063"/>
              <a:gd name="connsiteX1" fmla="*/ 135732 w 1995488"/>
              <a:gd name="connsiteY1" fmla="*/ 500063 h 500063"/>
              <a:gd name="connsiteX2" fmla="*/ 0 w 1995488"/>
              <a:gd name="connsiteY2" fmla="*/ 335757 h 500063"/>
              <a:gd name="connsiteX3" fmla="*/ 209550 w 1995488"/>
              <a:gd name="connsiteY3" fmla="*/ 338138 h 500063"/>
              <a:gd name="connsiteX4" fmla="*/ 466725 w 1995488"/>
              <a:gd name="connsiteY4" fmla="*/ 302419 h 500063"/>
              <a:gd name="connsiteX5" fmla="*/ 783432 w 1995488"/>
              <a:gd name="connsiteY5" fmla="*/ 250032 h 500063"/>
              <a:gd name="connsiteX6" fmla="*/ 1097757 w 1995488"/>
              <a:gd name="connsiteY6" fmla="*/ 183357 h 500063"/>
              <a:gd name="connsiteX7" fmla="*/ 1338263 w 1995488"/>
              <a:gd name="connsiteY7" fmla="*/ 126207 h 500063"/>
              <a:gd name="connsiteX8" fmla="*/ 1383507 w 1995488"/>
              <a:gd name="connsiteY8" fmla="*/ 107157 h 500063"/>
              <a:gd name="connsiteX9" fmla="*/ 1531144 w 1995488"/>
              <a:gd name="connsiteY9" fmla="*/ 16669 h 500063"/>
              <a:gd name="connsiteX10" fmla="*/ 1559719 w 1995488"/>
              <a:gd name="connsiteY10" fmla="*/ 0 h 500063"/>
              <a:gd name="connsiteX11" fmla="*/ 1588294 w 1995488"/>
              <a:gd name="connsiteY11" fmla="*/ 0 h 500063"/>
              <a:gd name="connsiteX12" fmla="*/ 1754982 w 1995488"/>
              <a:gd name="connsiteY12" fmla="*/ 50007 h 500063"/>
              <a:gd name="connsiteX13" fmla="*/ 1914525 w 1995488"/>
              <a:gd name="connsiteY13" fmla="*/ 116682 h 500063"/>
              <a:gd name="connsiteX14" fmla="*/ 1966913 w 1995488"/>
              <a:gd name="connsiteY14" fmla="*/ 147638 h 500063"/>
              <a:gd name="connsiteX15" fmla="*/ 1990725 w 1995488"/>
              <a:gd name="connsiteY15" fmla="*/ 176213 h 500063"/>
              <a:gd name="connsiteX16" fmla="*/ 1995488 w 1995488"/>
              <a:gd name="connsiteY16" fmla="*/ 197644 h 500063"/>
              <a:gd name="connsiteX17" fmla="*/ 1981200 w 1995488"/>
              <a:gd name="connsiteY17" fmla="*/ 219075 h 500063"/>
              <a:gd name="connsiteX18" fmla="*/ 1962150 w 1995488"/>
              <a:gd name="connsiteY18" fmla="*/ 238125 h 500063"/>
              <a:gd name="connsiteX19" fmla="*/ 1919288 w 1995488"/>
              <a:gd name="connsiteY19" fmla="*/ 269082 h 500063"/>
              <a:gd name="connsiteX20" fmla="*/ 1783557 w 1995488"/>
              <a:gd name="connsiteY20" fmla="*/ 304800 h 500063"/>
              <a:gd name="connsiteX21" fmla="*/ 1535907 w 1995488"/>
              <a:gd name="connsiteY21" fmla="*/ 354807 h 500063"/>
              <a:gd name="connsiteX22" fmla="*/ 1195388 w 1995488"/>
              <a:gd name="connsiteY22" fmla="*/ 404813 h 500063"/>
              <a:gd name="connsiteX23" fmla="*/ 819150 w 1995488"/>
              <a:gd name="connsiteY23" fmla="*/ 438150 h 500063"/>
              <a:gd name="connsiteX24" fmla="*/ 509588 w 1995488"/>
              <a:gd name="connsiteY24" fmla="*/ 469107 h 5000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995488" h="500063">
                <a:moveTo>
                  <a:pt x="509588" y="469107"/>
                </a:moveTo>
                <a:lnTo>
                  <a:pt x="135732" y="500063"/>
                </a:lnTo>
                <a:lnTo>
                  <a:pt x="0" y="335757"/>
                </a:lnTo>
                <a:lnTo>
                  <a:pt x="209550" y="338138"/>
                </a:lnTo>
                <a:lnTo>
                  <a:pt x="466725" y="302419"/>
                </a:lnTo>
                <a:lnTo>
                  <a:pt x="783432" y="250032"/>
                </a:lnTo>
                <a:lnTo>
                  <a:pt x="1097757" y="183357"/>
                </a:lnTo>
                <a:lnTo>
                  <a:pt x="1338263" y="126207"/>
                </a:lnTo>
                <a:lnTo>
                  <a:pt x="1383507" y="107157"/>
                </a:lnTo>
                <a:lnTo>
                  <a:pt x="1531144" y="16669"/>
                </a:lnTo>
                <a:lnTo>
                  <a:pt x="1559719" y="0"/>
                </a:lnTo>
                <a:lnTo>
                  <a:pt x="1588294" y="0"/>
                </a:lnTo>
                <a:lnTo>
                  <a:pt x="1754982" y="50007"/>
                </a:lnTo>
                <a:lnTo>
                  <a:pt x="1914525" y="116682"/>
                </a:lnTo>
                <a:lnTo>
                  <a:pt x="1966913" y="147638"/>
                </a:lnTo>
                <a:lnTo>
                  <a:pt x="1990725" y="176213"/>
                </a:lnTo>
                <a:lnTo>
                  <a:pt x="1995488" y="197644"/>
                </a:lnTo>
                <a:lnTo>
                  <a:pt x="1981200" y="219075"/>
                </a:lnTo>
                <a:lnTo>
                  <a:pt x="1962150" y="238125"/>
                </a:lnTo>
                <a:lnTo>
                  <a:pt x="1919288" y="269082"/>
                </a:lnTo>
                <a:lnTo>
                  <a:pt x="1783557" y="304800"/>
                </a:lnTo>
                <a:lnTo>
                  <a:pt x="1535907" y="354807"/>
                </a:lnTo>
                <a:lnTo>
                  <a:pt x="1195388" y="404813"/>
                </a:lnTo>
                <a:lnTo>
                  <a:pt x="819150" y="438150"/>
                </a:lnTo>
                <a:lnTo>
                  <a:pt x="509588" y="46910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" name="フリーフォーム 8"/>
          <p:cNvSpPr/>
          <p:nvPr/>
        </p:nvSpPr>
        <p:spPr>
          <a:xfrm>
            <a:off x="3938588" y="2118566"/>
            <a:ext cx="1806575" cy="403225"/>
          </a:xfrm>
          <a:custGeom>
            <a:avLst/>
            <a:gdLst>
              <a:gd name="connsiteX0" fmla="*/ 631031 w 1807368"/>
              <a:gd name="connsiteY0" fmla="*/ 385762 h 404812"/>
              <a:gd name="connsiteX1" fmla="*/ 454818 w 1807368"/>
              <a:gd name="connsiteY1" fmla="*/ 400050 h 404812"/>
              <a:gd name="connsiteX2" fmla="*/ 373856 w 1807368"/>
              <a:gd name="connsiteY2" fmla="*/ 404812 h 404812"/>
              <a:gd name="connsiteX3" fmla="*/ 276225 w 1807368"/>
              <a:gd name="connsiteY3" fmla="*/ 402431 h 404812"/>
              <a:gd name="connsiteX4" fmla="*/ 95250 w 1807368"/>
              <a:gd name="connsiteY4" fmla="*/ 385762 h 404812"/>
              <a:gd name="connsiteX5" fmla="*/ 0 w 1807368"/>
              <a:gd name="connsiteY5" fmla="*/ 245269 h 404812"/>
              <a:gd name="connsiteX6" fmla="*/ 159543 w 1807368"/>
              <a:gd name="connsiteY6" fmla="*/ 250031 h 404812"/>
              <a:gd name="connsiteX7" fmla="*/ 321468 w 1807368"/>
              <a:gd name="connsiteY7" fmla="*/ 247650 h 404812"/>
              <a:gd name="connsiteX8" fmla="*/ 571500 w 1807368"/>
              <a:gd name="connsiteY8" fmla="*/ 223837 h 404812"/>
              <a:gd name="connsiteX9" fmla="*/ 938212 w 1807368"/>
              <a:gd name="connsiteY9" fmla="*/ 161925 h 404812"/>
              <a:gd name="connsiteX10" fmla="*/ 1173956 w 1807368"/>
              <a:gd name="connsiteY10" fmla="*/ 116681 h 404812"/>
              <a:gd name="connsiteX11" fmla="*/ 1219200 w 1807368"/>
              <a:gd name="connsiteY11" fmla="*/ 95250 h 404812"/>
              <a:gd name="connsiteX12" fmla="*/ 1323975 w 1807368"/>
              <a:gd name="connsiteY12" fmla="*/ 38100 h 404812"/>
              <a:gd name="connsiteX13" fmla="*/ 1402556 w 1807368"/>
              <a:gd name="connsiteY13" fmla="*/ 4762 h 404812"/>
              <a:gd name="connsiteX14" fmla="*/ 1421606 w 1807368"/>
              <a:gd name="connsiteY14" fmla="*/ 0 h 404812"/>
              <a:gd name="connsiteX15" fmla="*/ 1457325 w 1807368"/>
              <a:gd name="connsiteY15" fmla="*/ 2381 h 404812"/>
              <a:gd name="connsiteX16" fmla="*/ 1647825 w 1807368"/>
              <a:gd name="connsiteY16" fmla="*/ 40481 h 404812"/>
              <a:gd name="connsiteX17" fmla="*/ 1747837 w 1807368"/>
              <a:gd name="connsiteY17" fmla="*/ 78581 h 404812"/>
              <a:gd name="connsiteX18" fmla="*/ 1785937 w 1807368"/>
              <a:gd name="connsiteY18" fmla="*/ 104775 h 404812"/>
              <a:gd name="connsiteX19" fmla="*/ 1802606 w 1807368"/>
              <a:gd name="connsiteY19" fmla="*/ 126206 h 404812"/>
              <a:gd name="connsiteX20" fmla="*/ 1807368 w 1807368"/>
              <a:gd name="connsiteY20" fmla="*/ 159544 h 404812"/>
              <a:gd name="connsiteX21" fmla="*/ 1800225 w 1807368"/>
              <a:gd name="connsiteY21" fmla="*/ 188119 h 404812"/>
              <a:gd name="connsiteX22" fmla="*/ 1788318 w 1807368"/>
              <a:gd name="connsiteY22" fmla="*/ 207169 h 404812"/>
              <a:gd name="connsiteX23" fmla="*/ 1764506 w 1807368"/>
              <a:gd name="connsiteY23" fmla="*/ 221456 h 404812"/>
              <a:gd name="connsiteX24" fmla="*/ 1666875 w 1807368"/>
              <a:gd name="connsiteY24" fmla="*/ 252412 h 404812"/>
              <a:gd name="connsiteX25" fmla="*/ 1519237 w 1807368"/>
              <a:gd name="connsiteY25" fmla="*/ 280987 h 404812"/>
              <a:gd name="connsiteX26" fmla="*/ 1126331 w 1807368"/>
              <a:gd name="connsiteY26" fmla="*/ 326231 h 404812"/>
              <a:gd name="connsiteX27" fmla="*/ 631031 w 1807368"/>
              <a:gd name="connsiteY27" fmla="*/ 385762 h 404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807368" h="404812">
                <a:moveTo>
                  <a:pt x="631031" y="385762"/>
                </a:moveTo>
                <a:lnTo>
                  <a:pt x="454818" y="400050"/>
                </a:lnTo>
                <a:lnTo>
                  <a:pt x="373856" y="404812"/>
                </a:lnTo>
                <a:lnTo>
                  <a:pt x="276225" y="402431"/>
                </a:lnTo>
                <a:lnTo>
                  <a:pt x="95250" y="385762"/>
                </a:lnTo>
                <a:lnTo>
                  <a:pt x="0" y="245269"/>
                </a:lnTo>
                <a:lnTo>
                  <a:pt x="159543" y="250031"/>
                </a:lnTo>
                <a:lnTo>
                  <a:pt x="321468" y="247650"/>
                </a:lnTo>
                <a:lnTo>
                  <a:pt x="571500" y="223837"/>
                </a:lnTo>
                <a:lnTo>
                  <a:pt x="938212" y="161925"/>
                </a:lnTo>
                <a:lnTo>
                  <a:pt x="1173956" y="116681"/>
                </a:lnTo>
                <a:lnTo>
                  <a:pt x="1219200" y="95250"/>
                </a:lnTo>
                <a:lnTo>
                  <a:pt x="1323975" y="38100"/>
                </a:lnTo>
                <a:lnTo>
                  <a:pt x="1402556" y="4762"/>
                </a:lnTo>
                <a:lnTo>
                  <a:pt x="1421606" y="0"/>
                </a:lnTo>
                <a:lnTo>
                  <a:pt x="1457325" y="2381"/>
                </a:lnTo>
                <a:lnTo>
                  <a:pt x="1647825" y="40481"/>
                </a:lnTo>
                <a:lnTo>
                  <a:pt x="1747837" y="78581"/>
                </a:lnTo>
                <a:lnTo>
                  <a:pt x="1785937" y="104775"/>
                </a:lnTo>
                <a:lnTo>
                  <a:pt x="1802606" y="126206"/>
                </a:lnTo>
                <a:lnTo>
                  <a:pt x="1807368" y="159544"/>
                </a:lnTo>
                <a:lnTo>
                  <a:pt x="1800225" y="188119"/>
                </a:lnTo>
                <a:lnTo>
                  <a:pt x="1788318" y="207169"/>
                </a:lnTo>
                <a:lnTo>
                  <a:pt x="1764506" y="221456"/>
                </a:lnTo>
                <a:lnTo>
                  <a:pt x="1666875" y="252412"/>
                </a:lnTo>
                <a:lnTo>
                  <a:pt x="1519237" y="280987"/>
                </a:lnTo>
                <a:lnTo>
                  <a:pt x="1126331" y="326231"/>
                </a:lnTo>
                <a:lnTo>
                  <a:pt x="631031" y="38576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" name="フリーフォーム 9"/>
          <p:cNvSpPr/>
          <p:nvPr/>
        </p:nvSpPr>
        <p:spPr>
          <a:xfrm>
            <a:off x="3944938" y="2767853"/>
            <a:ext cx="1828800" cy="331788"/>
          </a:xfrm>
          <a:custGeom>
            <a:avLst/>
            <a:gdLst>
              <a:gd name="connsiteX0" fmla="*/ 642938 w 1828800"/>
              <a:gd name="connsiteY0" fmla="*/ 314325 h 330994"/>
              <a:gd name="connsiteX1" fmla="*/ 488157 w 1828800"/>
              <a:gd name="connsiteY1" fmla="*/ 326231 h 330994"/>
              <a:gd name="connsiteX2" fmla="*/ 416719 w 1828800"/>
              <a:gd name="connsiteY2" fmla="*/ 330994 h 330994"/>
              <a:gd name="connsiteX3" fmla="*/ 257175 w 1828800"/>
              <a:gd name="connsiteY3" fmla="*/ 326231 h 330994"/>
              <a:gd name="connsiteX4" fmla="*/ 92869 w 1828800"/>
              <a:gd name="connsiteY4" fmla="*/ 319088 h 330994"/>
              <a:gd name="connsiteX5" fmla="*/ 0 w 1828800"/>
              <a:gd name="connsiteY5" fmla="*/ 176213 h 330994"/>
              <a:gd name="connsiteX6" fmla="*/ 326232 w 1828800"/>
              <a:gd name="connsiteY6" fmla="*/ 176213 h 330994"/>
              <a:gd name="connsiteX7" fmla="*/ 516732 w 1828800"/>
              <a:gd name="connsiteY7" fmla="*/ 164306 h 330994"/>
              <a:gd name="connsiteX8" fmla="*/ 754857 w 1828800"/>
              <a:gd name="connsiteY8" fmla="*/ 133350 h 330994"/>
              <a:gd name="connsiteX9" fmla="*/ 1007269 w 1828800"/>
              <a:gd name="connsiteY9" fmla="*/ 107156 h 330994"/>
              <a:gd name="connsiteX10" fmla="*/ 1238250 w 1828800"/>
              <a:gd name="connsiteY10" fmla="*/ 71438 h 330994"/>
              <a:gd name="connsiteX11" fmla="*/ 1359694 w 1828800"/>
              <a:gd name="connsiteY11" fmla="*/ 42863 h 330994"/>
              <a:gd name="connsiteX12" fmla="*/ 1431132 w 1828800"/>
              <a:gd name="connsiteY12" fmla="*/ 14288 h 330994"/>
              <a:gd name="connsiteX13" fmla="*/ 1493044 w 1828800"/>
              <a:gd name="connsiteY13" fmla="*/ 4763 h 330994"/>
              <a:gd name="connsiteX14" fmla="*/ 1559719 w 1828800"/>
              <a:gd name="connsiteY14" fmla="*/ 0 h 330994"/>
              <a:gd name="connsiteX15" fmla="*/ 1631157 w 1828800"/>
              <a:gd name="connsiteY15" fmla="*/ 4763 h 330994"/>
              <a:gd name="connsiteX16" fmla="*/ 1688307 w 1828800"/>
              <a:gd name="connsiteY16" fmla="*/ 16669 h 330994"/>
              <a:gd name="connsiteX17" fmla="*/ 1740694 w 1828800"/>
              <a:gd name="connsiteY17" fmla="*/ 35719 h 330994"/>
              <a:gd name="connsiteX18" fmla="*/ 1790700 w 1828800"/>
              <a:gd name="connsiteY18" fmla="*/ 59531 h 330994"/>
              <a:gd name="connsiteX19" fmla="*/ 1814513 w 1828800"/>
              <a:gd name="connsiteY19" fmla="*/ 76200 h 330994"/>
              <a:gd name="connsiteX20" fmla="*/ 1826419 w 1828800"/>
              <a:gd name="connsiteY20" fmla="*/ 95250 h 330994"/>
              <a:gd name="connsiteX21" fmla="*/ 1828800 w 1828800"/>
              <a:gd name="connsiteY21" fmla="*/ 126206 h 330994"/>
              <a:gd name="connsiteX22" fmla="*/ 1824038 w 1828800"/>
              <a:gd name="connsiteY22" fmla="*/ 161925 h 330994"/>
              <a:gd name="connsiteX23" fmla="*/ 1809750 w 1828800"/>
              <a:gd name="connsiteY23" fmla="*/ 180975 h 330994"/>
              <a:gd name="connsiteX24" fmla="*/ 1726407 w 1828800"/>
              <a:gd name="connsiteY24" fmla="*/ 214313 h 330994"/>
              <a:gd name="connsiteX25" fmla="*/ 1685925 w 1828800"/>
              <a:gd name="connsiteY25" fmla="*/ 223838 h 330994"/>
              <a:gd name="connsiteX26" fmla="*/ 1312069 w 1828800"/>
              <a:gd name="connsiteY26" fmla="*/ 254794 h 330994"/>
              <a:gd name="connsiteX27" fmla="*/ 933450 w 1828800"/>
              <a:gd name="connsiteY27" fmla="*/ 288131 h 330994"/>
              <a:gd name="connsiteX28" fmla="*/ 642938 w 1828800"/>
              <a:gd name="connsiteY28" fmla="*/ 314325 h 3309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828800" h="330994">
                <a:moveTo>
                  <a:pt x="642938" y="314325"/>
                </a:moveTo>
                <a:lnTo>
                  <a:pt x="488157" y="326231"/>
                </a:lnTo>
                <a:lnTo>
                  <a:pt x="416719" y="330994"/>
                </a:lnTo>
                <a:lnTo>
                  <a:pt x="257175" y="326231"/>
                </a:lnTo>
                <a:lnTo>
                  <a:pt x="92869" y="319088"/>
                </a:lnTo>
                <a:lnTo>
                  <a:pt x="0" y="176213"/>
                </a:lnTo>
                <a:lnTo>
                  <a:pt x="326232" y="176213"/>
                </a:lnTo>
                <a:lnTo>
                  <a:pt x="516732" y="164306"/>
                </a:lnTo>
                <a:lnTo>
                  <a:pt x="754857" y="133350"/>
                </a:lnTo>
                <a:lnTo>
                  <a:pt x="1007269" y="107156"/>
                </a:lnTo>
                <a:lnTo>
                  <a:pt x="1238250" y="71438"/>
                </a:lnTo>
                <a:lnTo>
                  <a:pt x="1359694" y="42863"/>
                </a:lnTo>
                <a:lnTo>
                  <a:pt x="1431132" y="14288"/>
                </a:lnTo>
                <a:lnTo>
                  <a:pt x="1493044" y="4763"/>
                </a:lnTo>
                <a:lnTo>
                  <a:pt x="1559719" y="0"/>
                </a:lnTo>
                <a:lnTo>
                  <a:pt x="1631157" y="4763"/>
                </a:lnTo>
                <a:lnTo>
                  <a:pt x="1688307" y="16669"/>
                </a:lnTo>
                <a:lnTo>
                  <a:pt x="1740694" y="35719"/>
                </a:lnTo>
                <a:lnTo>
                  <a:pt x="1790700" y="59531"/>
                </a:lnTo>
                <a:lnTo>
                  <a:pt x="1814513" y="76200"/>
                </a:lnTo>
                <a:lnTo>
                  <a:pt x="1826419" y="95250"/>
                </a:lnTo>
                <a:lnTo>
                  <a:pt x="1828800" y="126206"/>
                </a:lnTo>
                <a:lnTo>
                  <a:pt x="1824038" y="161925"/>
                </a:lnTo>
                <a:lnTo>
                  <a:pt x="1809750" y="180975"/>
                </a:lnTo>
                <a:lnTo>
                  <a:pt x="1726407" y="214313"/>
                </a:lnTo>
                <a:lnTo>
                  <a:pt x="1685925" y="223838"/>
                </a:lnTo>
                <a:lnTo>
                  <a:pt x="1312069" y="254794"/>
                </a:lnTo>
                <a:lnTo>
                  <a:pt x="933450" y="288131"/>
                </a:lnTo>
                <a:cubicBezTo>
                  <a:pt x="841369" y="296001"/>
                  <a:pt x="564808" y="311944"/>
                  <a:pt x="642938" y="314325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" name="フリーフォーム 10"/>
          <p:cNvSpPr/>
          <p:nvPr/>
        </p:nvSpPr>
        <p:spPr>
          <a:xfrm>
            <a:off x="2471738" y="3298078"/>
            <a:ext cx="4557712" cy="854075"/>
          </a:xfrm>
          <a:custGeom>
            <a:avLst/>
            <a:gdLst>
              <a:gd name="connsiteX0" fmla="*/ 869182 w 4556927"/>
              <a:gd name="connsiteY0" fmla="*/ 517490 h 854110"/>
              <a:gd name="connsiteX1" fmla="*/ 1376624 w 4556927"/>
              <a:gd name="connsiteY1" fmla="*/ 447152 h 854110"/>
              <a:gd name="connsiteX2" fmla="*/ 1617784 w 4556927"/>
              <a:gd name="connsiteY2" fmla="*/ 411982 h 854110"/>
              <a:gd name="connsiteX3" fmla="*/ 2044839 w 4556927"/>
              <a:gd name="connsiteY3" fmla="*/ 351692 h 854110"/>
              <a:gd name="connsiteX4" fmla="*/ 2617595 w 4556927"/>
              <a:gd name="connsiteY4" fmla="*/ 281354 h 854110"/>
              <a:gd name="connsiteX5" fmla="*/ 3130061 w 4556927"/>
              <a:gd name="connsiteY5" fmla="*/ 226088 h 854110"/>
              <a:gd name="connsiteX6" fmla="*/ 3627454 w 4556927"/>
              <a:gd name="connsiteY6" fmla="*/ 160773 h 854110"/>
              <a:gd name="connsiteX7" fmla="*/ 3788228 w 4556927"/>
              <a:gd name="connsiteY7" fmla="*/ 145701 h 854110"/>
              <a:gd name="connsiteX8" fmla="*/ 3808325 w 4556927"/>
              <a:gd name="connsiteY8" fmla="*/ 145701 h 854110"/>
              <a:gd name="connsiteX9" fmla="*/ 3878663 w 4556927"/>
              <a:gd name="connsiteY9" fmla="*/ 85411 h 854110"/>
              <a:gd name="connsiteX10" fmla="*/ 3959050 w 4556927"/>
              <a:gd name="connsiteY10" fmla="*/ 35169 h 854110"/>
              <a:gd name="connsiteX11" fmla="*/ 4034413 w 4556927"/>
              <a:gd name="connsiteY11" fmla="*/ 5024 h 854110"/>
              <a:gd name="connsiteX12" fmla="*/ 4089679 w 4556927"/>
              <a:gd name="connsiteY12" fmla="*/ 0 h 854110"/>
              <a:gd name="connsiteX13" fmla="*/ 4170065 w 4556927"/>
              <a:gd name="connsiteY13" fmla="*/ 20097 h 854110"/>
              <a:gd name="connsiteX14" fmla="*/ 4376057 w 4556927"/>
              <a:gd name="connsiteY14" fmla="*/ 85411 h 854110"/>
              <a:gd name="connsiteX15" fmla="*/ 4526782 w 4556927"/>
              <a:gd name="connsiteY15" fmla="*/ 160773 h 854110"/>
              <a:gd name="connsiteX16" fmla="*/ 4551903 w 4556927"/>
              <a:gd name="connsiteY16" fmla="*/ 180870 h 854110"/>
              <a:gd name="connsiteX17" fmla="*/ 4556927 w 4556927"/>
              <a:gd name="connsiteY17" fmla="*/ 216039 h 854110"/>
              <a:gd name="connsiteX18" fmla="*/ 4551903 w 4556927"/>
              <a:gd name="connsiteY18" fmla="*/ 251209 h 854110"/>
              <a:gd name="connsiteX19" fmla="*/ 4531806 w 4556927"/>
              <a:gd name="connsiteY19" fmla="*/ 291402 h 854110"/>
              <a:gd name="connsiteX20" fmla="*/ 4481564 w 4556927"/>
              <a:gd name="connsiteY20" fmla="*/ 311499 h 854110"/>
              <a:gd name="connsiteX21" fmla="*/ 4401178 w 4556927"/>
              <a:gd name="connsiteY21" fmla="*/ 321547 h 854110"/>
              <a:gd name="connsiteX22" fmla="*/ 4039437 w 4556927"/>
              <a:gd name="connsiteY22" fmla="*/ 321547 h 854110"/>
              <a:gd name="connsiteX23" fmla="*/ 3647551 w 4556927"/>
              <a:gd name="connsiteY23" fmla="*/ 341644 h 854110"/>
              <a:gd name="connsiteX24" fmla="*/ 3125037 w 4556927"/>
              <a:gd name="connsiteY24" fmla="*/ 396910 h 854110"/>
              <a:gd name="connsiteX25" fmla="*/ 2351314 w 4556927"/>
              <a:gd name="connsiteY25" fmla="*/ 482321 h 854110"/>
              <a:gd name="connsiteX26" fmla="*/ 1838848 w 4556927"/>
              <a:gd name="connsiteY26" fmla="*/ 547635 h 854110"/>
              <a:gd name="connsiteX27" fmla="*/ 1326382 w 4556927"/>
              <a:gd name="connsiteY27" fmla="*/ 628022 h 854110"/>
              <a:gd name="connsiteX28" fmla="*/ 1090246 w 4556927"/>
              <a:gd name="connsiteY28" fmla="*/ 698360 h 854110"/>
              <a:gd name="connsiteX29" fmla="*/ 738553 w 4556927"/>
              <a:gd name="connsiteY29" fmla="*/ 783771 h 854110"/>
              <a:gd name="connsiteX30" fmla="*/ 492369 w 4556927"/>
              <a:gd name="connsiteY30" fmla="*/ 844061 h 854110"/>
              <a:gd name="connsiteX31" fmla="*/ 376813 w 4556927"/>
              <a:gd name="connsiteY31" fmla="*/ 854110 h 854110"/>
              <a:gd name="connsiteX32" fmla="*/ 316523 w 4556927"/>
              <a:gd name="connsiteY32" fmla="*/ 849086 h 854110"/>
              <a:gd name="connsiteX33" fmla="*/ 231112 w 4556927"/>
              <a:gd name="connsiteY33" fmla="*/ 798844 h 854110"/>
              <a:gd name="connsiteX34" fmla="*/ 140676 w 4556927"/>
              <a:gd name="connsiteY34" fmla="*/ 718457 h 854110"/>
              <a:gd name="connsiteX35" fmla="*/ 50241 w 4556927"/>
              <a:gd name="connsiteY35" fmla="*/ 612949 h 854110"/>
              <a:gd name="connsiteX36" fmla="*/ 15072 w 4556927"/>
              <a:gd name="connsiteY36" fmla="*/ 547635 h 854110"/>
              <a:gd name="connsiteX37" fmla="*/ 0 w 4556927"/>
              <a:gd name="connsiteY37" fmla="*/ 512466 h 854110"/>
              <a:gd name="connsiteX38" fmla="*/ 0 w 4556927"/>
              <a:gd name="connsiteY38" fmla="*/ 482321 h 854110"/>
              <a:gd name="connsiteX39" fmla="*/ 10048 w 4556927"/>
              <a:gd name="connsiteY39" fmla="*/ 452176 h 854110"/>
              <a:gd name="connsiteX40" fmla="*/ 35169 w 4556927"/>
              <a:gd name="connsiteY40" fmla="*/ 457200 h 854110"/>
              <a:gd name="connsiteX41" fmla="*/ 75362 w 4556927"/>
              <a:gd name="connsiteY41" fmla="*/ 487345 h 854110"/>
              <a:gd name="connsiteX42" fmla="*/ 145701 w 4556927"/>
              <a:gd name="connsiteY42" fmla="*/ 517490 h 854110"/>
              <a:gd name="connsiteX43" fmla="*/ 236136 w 4556927"/>
              <a:gd name="connsiteY43" fmla="*/ 547635 h 854110"/>
              <a:gd name="connsiteX44" fmla="*/ 296426 w 4556927"/>
              <a:gd name="connsiteY44" fmla="*/ 557683 h 854110"/>
              <a:gd name="connsiteX45" fmla="*/ 396909 w 4556927"/>
              <a:gd name="connsiteY45" fmla="*/ 562708 h 854110"/>
              <a:gd name="connsiteX46" fmla="*/ 542610 w 4556927"/>
              <a:gd name="connsiteY46" fmla="*/ 562708 h 854110"/>
              <a:gd name="connsiteX47" fmla="*/ 748602 w 4556927"/>
              <a:gd name="connsiteY47" fmla="*/ 537587 h 854110"/>
              <a:gd name="connsiteX48" fmla="*/ 869182 w 4556927"/>
              <a:gd name="connsiteY48" fmla="*/ 517490 h 854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4556927" h="854110">
                <a:moveTo>
                  <a:pt x="869182" y="517490"/>
                </a:moveTo>
                <a:lnTo>
                  <a:pt x="1376624" y="447152"/>
                </a:lnTo>
                <a:lnTo>
                  <a:pt x="1617784" y="411982"/>
                </a:lnTo>
                <a:lnTo>
                  <a:pt x="2044839" y="351692"/>
                </a:lnTo>
                <a:lnTo>
                  <a:pt x="2617595" y="281354"/>
                </a:lnTo>
                <a:lnTo>
                  <a:pt x="3130061" y="226088"/>
                </a:lnTo>
                <a:lnTo>
                  <a:pt x="3627454" y="160773"/>
                </a:lnTo>
                <a:lnTo>
                  <a:pt x="3788228" y="145701"/>
                </a:lnTo>
                <a:lnTo>
                  <a:pt x="3808325" y="145701"/>
                </a:lnTo>
                <a:lnTo>
                  <a:pt x="3878663" y="85411"/>
                </a:lnTo>
                <a:lnTo>
                  <a:pt x="3959050" y="35169"/>
                </a:lnTo>
                <a:lnTo>
                  <a:pt x="4034413" y="5024"/>
                </a:lnTo>
                <a:lnTo>
                  <a:pt x="4089679" y="0"/>
                </a:lnTo>
                <a:lnTo>
                  <a:pt x="4170065" y="20097"/>
                </a:lnTo>
                <a:lnTo>
                  <a:pt x="4376057" y="85411"/>
                </a:lnTo>
                <a:lnTo>
                  <a:pt x="4526782" y="160773"/>
                </a:lnTo>
                <a:lnTo>
                  <a:pt x="4551903" y="180870"/>
                </a:lnTo>
                <a:lnTo>
                  <a:pt x="4556927" y="216039"/>
                </a:lnTo>
                <a:lnTo>
                  <a:pt x="4551903" y="251209"/>
                </a:lnTo>
                <a:lnTo>
                  <a:pt x="4531806" y="291402"/>
                </a:lnTo>
                <a:lnTo>
                  <a:pt x="4481564" y="311499"/>
                </a:lnTo>
                <a:lnTo>
                  <a:pt x="4401178" y="321547"/>
                </a:lnTo>
                <a:lnTo>
                  <a:pt x="4039437" y="321547"/>
                </a:lnTo>
                <a:lnTo>
                  <a:pt x="3647551" y="341644"/>
                </a:lnTo>
                <a:lnTo>
                  <a:pt x="3125037" y="396910"/>
                </a:lnTo>
                <a:lnTo>
                  <a:pt x="2351314" y="482321"/>
                </a:lnTo>
                <a:lnTo>
                  <a:pt x="1838848" y="547635"/>
                </a:lnTo>
                <a:lnTo>
                  <a:pt x="1326382" y="628022"/>
                </a:lnTo>
                <a:lnTo>
                  <a:pt x="1090246" y="698360"/>
                </a:lnTo>
                <a:lnTo>
                  <a:pt x="738553" y="783771"/>
                </a:lnTo>
                <a:lnTo>
                  <a:pt x="492369" y="844061"/>
                </a:lnTo>
                <a:lnTo>
                  <a:pt x="376813" y="854110"/>
                </a:lnTo>
                <a:lnTo>
                  <a:pt x="316523" y="849086"/>
                </a:lnTo>
                <a:lnTo>
                  <a:pt x="231112" y="798844"/>
                </a:lnTo>
                <a:lnTo>
                  <a:pt x="140676" y="718457"/>
                </a:lnTo>
                <a:lnTo>
                  <a:pt x="50241" y="612949"/>
                </a:lnTo>
                <a:lnTo>
                  <a:pt x="15072" y="547635"/>
                </a:lnTo>
                <a:lnTo>
                  <a:pt x="0" y="512466"/>
                </a:lnTo>
                <a:lnTo>
                  <a:pt x="0" y="482321"/>
                </a:lnTo>
                <a:lnTo>
                  <a:pt x="10048" y="452176"/>
                </a:lnTo>
                <a:lnTo>
                  <a:pt x="35169" y="457200"/>
                </a:lnTo>
                <a:lnTo>
                  <a:pt x="75362" y="487345"/>
                </a:lnTo>
                <a:lnTo>
                  <a:pt x="145701" y="517490"/>
                </a:lnTo>
                <a:lnTo>
                  <a:pt x="236136" y="547635"/>
                </a:lnTo>
                <a:lnTo>
                  <a:pt x="296426" y="557683"/>
                </a:lnTo>
                <a:lnTo>
                  <a:pt x="396909" y="562708"/>
                </a:lnTo>
                <a:lnTo>
                  <a:pt x="542610" y="562708"/>
                </a:lnTo>
                <a:lnTo>
                  <a:pt x="748602" y="537587"/>
                </a:lnTo>
                <a:lnTo>
                  <a:pt x="869182" y="51749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2" name="フリーフォーム 11"/>
          <p:cNvSpPr/>
          <p:nvPr/>
        </p:nvSpPr>
        <p:spPr>
          <a:xfrm>
            <a:off x="3457575" y="3882278"/>
            <a:ext cx="528638" cy="2147888"/>
          </a:xfrm>
          <a:custGeom>
            <a:avLst/>
            <a:gdLst>
              <a:gd name="connsiteX0" fmla="*/ 219075 w 528638"/>
              <a:gd name="connsiteY0" fmla="*/ 1157288 h 2147888"/>
              <a:gd name="connsiteX1" fmla="*/ 242888 w 528638"/>
              <a:gd name="connsiteY1" fmla="*/ 690563 h 2147888"/>
              <a:gd name="connsiteX2" fmla="*/ 242888 w 528638"/>
              <a:gd name="connsiteY2" fmla="*/ 357188 h 2147888"/>
              <a:gd name="connsiteX3" fmla="*/ 233363 w 528638"/>
              <a:gd name="connsiteY3" fmla="*/ 261938 h 2147888"/>
              <a:gd name="connsiteX4" fmla="*/ 228600 w 528638"/>
              <a:gd name="connsiteY4" fmla="*/ 223838 h 2147888"/>
              <a:gd name="connsiteX5" fmla="*/ 219075 w 528638"/>
              <a:gd name="connsiteY5" fmla="*/ 190500 h 2147888"/>
              <a:gd name="connsiteX6" fmla="*/ 200025 w 528638"/>
              <a:gd name="connsiteY6" fmla="*/ 157163 h 2147888"/>
              <a:gd name="connsiteX7" fmla="*/ 0 w 528638"/>
              <a:gd name="connsiteY7" fmla="*/ 0 h 2147888"/>
              <a:gd name="connsiteX8" fmla="*/ 319088 w 528638"/>
              <a:gd name="connsiteY8" fmla="*/ 38100 h 2147888"/>
              <a:gd name="connsiteX9" fmla="*/ 366713 w 528638"/>
              <a:gd name="connsiteY9" fmla="*/ 90488 h 2147888"/>
              <a:gd name="connsiteX10" fmla="*/ 400050 w 528638"/>
              <a:gd name="connsiteY10" fmla="*/ 138113 h 2147888"/>
              <a:gd name="connsiteX11" fmla="*/ 428625 w 528638"/>
              <a:gd name="connsiteY11" fmla="*/ 195263 h 2147888"/>
              <a:gd name="connsiteX12" fmla="*/ 447675 w 528638"/>
              <a:gd name="connsiteY12" fmla="*/ 252413 h 2147888"/>
              <a:gd name="connsiteX13" fmla="*/ 461963 w 528638"/>
              <a:gd name="connsiteY13" fmla="*/ 352425 h 2147888"/>
              <a:gd name="connsiteX14" fmla="*/ 461963 w 528638"/>
              <a:gd name="connsiteY14" fmla="*/ 481013 h 2147888"/>
              <a:gd name="connsiteX15" fmla="*/ 452438 w 528638"/>
              <a:gd name="connsiteY15" fmla="*/ 904875 h 2147888"/>
              <a:gd name="connsiteX16" fmla="*/ 423863 w 528638"/>
              <a:gd name="connsiteY16" fmla="*/ 1314450 h 2147888"/>
              <a:gd name="connsiteX17" fmla="*/ 390525 w 528638"/>
              <a:gd name="connsiteY17" fmla="*/ 1662113 h 2147888"/>
              <a:gd name="connsiteX18" fmla="*/ 414338 w 528638"/>
              <a:gd name="connsiteY18" fmla="*/ 1685925 h 2147888"/>
              <a:gd name="connsiteX19" fmla="*/ 485775 w 528638"/>
              <a:gd name="connsiteY19" fmla="*/ 1766888 h 2147888"/>
              <a:gd name="connsiteX20" fmla="*/ 528638 w 528638"/>
              <a:gd name="connsiteY20" fmla="*/ 1914525 h 2147888"/>
              <a:gd name="connsiteX21" fmla="*/ 481013 w 528638"/>
              <a:gd name="connsiteY21" fmla="*/ 1962150 h 2147888"/>
              <a:gd name="connsiteX22" fmla="*/ 447675 w 528638"/>
              <a:gd name="connsiteY22" fmla="*/ 2000250 h 2147888"/>
              <a:gd name="connsiteX23" fmla="*/ 400050 w 528638"/>
              <a:gd name="connsiteY23" fmla="*/ 2076450 h 2147888"/>
              <a:gd name="connsiteX24" fmla="*/ 352425 w 528638"/>
              <a:gd name="connsiteY24" fmla="*/ 2128838 h 2147888"/>
              <a:gd name="connsiteX25" fmla="*/ 304800 w 528638"/>
              <a:gd name="connsiteY25" fmla="*/ 2147888 h 2147888"/>
              <a:gd name="connsiteX26" fmla="*/ 242888 w 528638"/>
              <a:gd name="connsiteY26" fmla="*/ 2143125 h 2147888"/>
              <a:gd name="connsiteX27" fmla="*/ 209550 w 528638"/>
              <a:gd name="connsiteY27" fmla="*/ 2109788 h 2147888"/>
              <a:gd name="connsiteX28" fmla="*/ 138113 w 528638"/>
              <a:gd name="connsiteY28" fmla="*/ 2024063 h 2147888"/>
              <a:gd name="connsiteX29" fmla="*/ 52388 w 528638"/>
              <a:gd name="connsiteY29" fmla="*/ 1885950 h 2147888"/>
              <a:gd name="connsiteX30" fmla="*/ 71438 w 528638"/>
              <a:gd name="connsiteY30" fmla="*/ 1857375 h 2147888"/>
              <a:gd name="connsiteX31" fmla="*/ 100013 w 528638"/>
              <a:gd name="connsiteY31" fmla="*/ 1828800 h 2147888"/>
              <a:gd name="connsiteX32" fmla="*/ 128588 w 528638"/>
              <a:gd name="connsiteY32" fmla="*/ 1785938 h 2147888"/>
              <a:gd name="connsiteX33" fmla="*/ 171450 w 528638"/>
              <a:gd name="connsiteY33" fmla="*/ 1709738 h 2147888"/>
              <a:gd name="connsiteX34" fmla="*/ 180975 w 528638"/>
              <a:gd name="connsiteY34" fmla="*/ 1562100 h 2147888"/>
              <a:gd name="connsiteX35" fmla="*/ 219075 w 528638"/>
              <a:gd name="connsiteY35" fmla="*/ 1157288 h 2147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28638" h="2147888">
                <a:moveTo>
                  <a:pt x="219075" y="1157288"/>
                </a:moveTo>
                <a:lnTo>
                  <a:pt x="242888" y="690563"/>
                </a:lnTo>
                <a:lnTo>
                  <a:pt x="242888" y="357188"/>
                </a:lnTo>
                <a:lnTo>
                  <a:pt x="233363" y="261938"/>
                </a:lnTo>
                <a:lnTo>
                  <a:pt x="228600" y="223838"/>
                </a:lnTo>
                <a:lnTo>
                  <a:pt x="219075" y="190500"/>
                </a:lnTo>
                <a:lnTo>
                  <a:pt x="200025" y="157163"/>
                </a:lnTo>
                <a:lnTo>
                  <a:pt x="0" y="0"/>
                </a:lnTo>
                <a:lnTo>
                  <a:pt x="319088" y="38100"/>
                </a:lnTo>
                <a:lnTo>
                  <a:pt x="366713" y="90488"/>
                </a:lnTo>
                <a:lnTo>
                  <a:pt x="400050" y="138113"/>
                </a:lnTo>
                <a:lnTo>
                  <a:pt x="428625" y="195263"/>
                </a:lnTo>
                <a:lnTo>
                  <a:pt x="447675" y="252413"/>
                </a:lnTo>
                <a:lnTo>
                  <a:pt x="461963" y="352425"/>
                </a:lnTo>
                <a:lnTo>
                  <a:pt x="461963" y="481013"/>
                </a:lnTo>
                <a:lnTo>
                  <a:pt x="452438" y="904875"/>
                </a:lnTo>
                <a:lnTo>
                  <a:pt x="423863" y="1314450"/>
                </a:lnTo>
                <a:lnTo>
                  <a:pt x="390525" y="1662113"/>
                </a:lnTo>
                <a:lnTo>
                  <a:pt x="414338" y="1685925"/>
                </a:lnTo>
                <a:lnTo>
                  <a:pt x="485775" y="1766888"/>
                </a:lnTo>
                <a:lnTo>
                  <a:pt x="528638" y="1914525"/>
                </a:lnTo>
                <a:lnTo>
                  <a:pt x="481013" y="1962150"/>
                </a:lnTo>
                <a:lnTo>
                  <a:pt x="447675" y="2000250"/>
                </a:lnTo>
                <a:lnTo>
                  <a:pt x="400050" y="2076450"/>
                </a:lnTo>
                <a:lnTo>
                  <a:pt x="352425" y="2128838"/>
                </a:lnTo>
                <a:lnTo>
                  <a:pt x="304800" y="2147888"/>
                </a:lnTo>
                <a:lnTo>
                  <a:pt x="242888" y="2143125"/>
                </a:lnTo>
                <a:lnTo>
                  <a:pt x="209550" y="2109788"/>
                </a:lnTo>
                <a:lnTo>
                  <a:pt x="138113" y="2024063"/>
                </a:lnTo>
                <a:lnTo>
                  <a:pt x="52388" y="1885950"/>
                </a:lnTo>
                <a:lnTo>
                  <a:pt x="71438" y="1857375"/>
                </a:lnTo>
                <a:lnTo>
                  <a:pt x="100013" y="1828800"/>
                </a:lnTo>
                <a:lnTo>
                  <a:pt x="128588" y="1785938"/>
                </a:lnTo>
                <a:lnTo>
                  <a:pt x="171450" y="1709738"/>
                </a:lnTo>
                <a:lnTo>
                  <a:pt x="180975" y="1562100"/>
                </a:lnTo>
                <a:lnTo>
                  <a:pt x="219075" y="115728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" name="フリーフォーム 12"/>
          <p:cNvSpPr/>
          <p:nvPr/>
        </p:nvSpPr>
        <p:spPr>
          <a:xfrm>
            <a:off x="3843338" y="5100638"/>
            <a:ext cx="1166812" cy="762000"/>
          </a:xfrm>
          <a:custGeom>
            <a:avLst/>
            <a:gdLst>
              <a:gd name="connsiteX0" fmla="*/ 600075 w 1166812"/>
              <a:gd name="connsiteY0" fmla="*/ 409575 h 762000"/>
              <a:gd name="connsiteX1" fmla="*/ 342900 w 1166812"/>
              <a:gd name="connsiteY1" fmla="*/ 585787 h 762000"/>
              <a:gd name="connsiteX2" fmla="*/ 76200 w 1166812"/>
              <a:gd name="connsiteY2" fmla="*/ 762000 h 762000"/>
              <a:gd name="connsiteX3" fmla="*/ 0 w 1166812"/>
              <a:gd name="connsiteY3" fmla="*/ 490537 h 762000"/>
              <a:gd name="connsiteX4" fmla="*/ 114300 w 1166812"/>
              <a:gd name="connsiteY4" fmla="*/ 466725 h 762000"/>
              <a:gd name="connsiteX5" fmla="*/ 404812 w 1166812"/>
              <a:gd name="connsiteY5" fmla="*/ 347662 h 762000"/>
              <a:gd name="connsiteX6" fmla="*/ 700087 w 1166812"/>
              <a:gd name="connsiteY6" fmla="*/ 209550 h 762000"/>
              <a:gd name="connsiteX7" fmla="*/ 971550 w 1166812"/>
              <a:gd name="connsiteY7" fmla="*/ 76200 h 762000"/>
              <a:gd name="connsiteX8" fmla="*/ 1100137 w 1166812"/>
              <a:gd name="connsiteY8" fmla="*/ 9525 h 762000"/>
              <a:gd name="connsiteX9" fmla="*/ 1138237 w 1166812"/>
              <a:gd name="connsiteY9" fmla="*/ 0 h 762000"/>
              <a:gd name="connsiteX10" fmla="*/ 1162050 w 1166812"/>
              <a:gd name="connsiteY10" fmla="*/ 9525 h 762000"/>
              <a:gd name="connsiteX11" fmla="*/ 1166812 w 1166812"/>
              <a:gd name="connsiteY11" fmla="*/ 28575 h 762000"/>
              <a:gd name="connsiteX12" fmla="*/ 1166812 w 1166812"/>
              <a:gd name="connsiteY12" fmla="*/ 42862 h 762000"/>
              <a:gd name="connsiteX13" fmla="*/ 1147762 w 1166812"/>
              <a:gd name="connsiteY13" fmla="*/ 71437 h 762000"/>
              <a:gd name="connsiteX14" fmla="*/ 1071562 w 1166812"/>
              <a:gd name="connsiteY14" fmla="*/ 114300 h 762000"/>
              <a:gd name="connsiteX15" fmla="*/ 895350 w 1166812"/>
              <a:gd name="connsiteY15" fmla="*/ 233362 h 762000"/>
              <a:gd name="connsiteX16" fmla="*/ 600075 w 1166812"/>
              <a:gd name="connsiteY16" fmla="*/ 409575 h 76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166812" h="762000">
                <a:moveTo>
                  <a:pt x="600075" y="409575"/>
                </a:moveTo>
                <a:lnTo>
                  <a:pt x="342900" y="585787"/>
                </a:lnTo>
                <a:lnTo>
                  <a:pt x="76200" y="762000"/>
                </a:lnTo>
                <a:lnTo>
                  <a:pt x="0" y="490537"/>
                </a:lnTo>
                <a:lnTo>
                  <a:pt x="114300" y="466725"/>
                </a:lnTo>
                <a:lnTo>
                  <a:pt x="404812" y="347662"/>
                </a:lnTo>
                <a:lnTo>
                  <a:pt x="700087" y="209550"/>
                </a:lnTo>
                <a:lnTo>
                  <a:pt x="971550" y="76200"/>
                </a:lnTo>
                <a:lnTo>
                  <a:pt x="1100137" y="9525"/>
                </a:lnTo>
                <a:lnTo>
                  <a:pt x="1138237" y="0"/>
                </a:lnTo>
                <a:lnTo>
                  <a:pt x="1162050" y="9525"/>
                </a:lnTo>
                <a:lnTo>
                  <a:pt x="1166812" y="28575"/>
                </a:lnTo>
                <a:lnTo>
                  <a:pt x="1166812" y="42862"/>
                </a:lnTo>
                <a:lnTo>
                  <a:pt x="1147762" y="71437"/>
                </a:lnTo>
                <a:lnTo>
                  <a:pt x="1071562" y="114300"/>
                </a:lnTo>
                <a:lnTo>
                  <a:pt x="895350" y="233362"/>
                </a:lnTo>
                <a:lnTo>
                  <a:pt x="600075" y="40957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9" name="フリーフォーム 18"/>
          <p:cNvSpPr/>
          <p:nvPr/>
        </p:nvSpPr>
        <p:spPr>
          <a:xfrm>
            <a:off x="5091113" y="3629866"/>
            <a:ext cx="1104900" cy="904875"/>
          </a:xfrm>
          <a:custGeom>
            <a:avLst/>
            <a:gdLst>
              <a:gd name="connsiteX0" fmla="*/ 419100 w 1104900"/>
              <a:gd name="connsiteY0" fmla="*/ 595312 h 904875"/>
              <a:gd name="connsiteX1" fmla="*/ 497681 w 1104900"/>
              <a:gd name="connsiteY1" fmla="*/ 526256 h 904875"/>
              <a:gd name="connsiteX2" fmla="*/ 588168 w 1104900"/>
              <a:gd name="connsiteY2" fmla="*/ 407193 h 904875"/>
              <a:gd name="connsiteX3" fmla="*/ 681037 w 1104900"/>
              <a:gd name="connsiteY3" fmla="*/ 261937 h 904875"/>
              <a:gd name="connsiteX4" fmla="*/ 702468 w 1104900"/>
              <a:gd name="connsiteY4" fmla="*/ 204787 h 904875"/>
              <a:gd name="connsiteX5" fmla="*/ 700087 w 1104900"/>
              <a:gd name="connsiteY5" fmla="*/ 169068 h 904875"/>
              <a:gd name="connsiteX6" fmla="*/ 657225 w 1104900"/>
              <a:gd name="connsiteY6" fmla="*/ 85725 h 904875"/>
              <a:gd name="connsiteX7" fmla="*/ 590550 w 1104900"/>
              <a:gd name="connsiteY7" fmla="*/ 0 h 904875"/>
              <a:gd name="connsiteX8" fmla="*/ 757237 w 1104900"/>
              <a:gd name="connsiteY8" fmla="*/ 50006 h 904875"/>
              <a:gd name="connsiteX9" fmla="*/ 888206 w 1104900"/>
              <a:gd name="connsiteY9" fmla="*/ 142875 h 904875"/>
              <a:gd name="connsiteX10" fmla="*/ 1009650 w 1104900"/>
              <a:gd name="connsiteY10" fmla="*/ 219075 h 904875"/>
              <a:gd name="connsiteX11" fmla="*/ 1045368 w 1104900"/>
              <a:gd name="connsiteY11" fmla="*/ 238125 h 904875"/>
              <a:gd name="connsiteX12" fmla="*/ 1071562 w 1104900"/>
              <a:gd name="connsiteY12" fmla="*/ 271462 h 904875"/>
              <a:gd name="connsiteX13" fmla="*/ 1102518 w 1104900"/>
              <a:gd name="connsiteY13" fmla="*/ 330993 h 904875"/>
              <a:gd name="connsiteX14" fmla="*/ 1104900 w 1104900"/>
              <a:gd name="connsiteY14" fmla="*/ 364331 h 904875"/>
              <a:gd name="connsiteX15" fmla="*/ 1090612 w 1104900"/>
              <a:gd name="connsiteY15" fmla="*/ 388143 h 904875"/>
              <a:gd name="connsiteX16" fmla="*/ 1052512 w 1104900"/>
              <a:gd name="connsiteY16" fmla="*/ 402431 h 904875"/>
              <a:gd name="connsiteX17" fmla="*/ 971550 w 1104900"/>
              <a:gd name="connsiteY17" fmla="*/ 428625 h 904875"/>
              <a:gd name="connsiteX18" fmla="*/ 904875 w 1104900"/>
              <a:gd name="connsiteY18" fmla="*/ 452437 h 904875"/>
              <a:gd name="connsiteX19" fmla="*/ 728662 w 1104900"/>
              <a:gd name="connsiteY19" fmla="*/ 576262 h 904875"/>
              <a:gd name="connsiteX20" fmla="*/ 550068 w 1104900"/>
              <a:gd name="connsiteY20" fmla="*/ 683418 h 904875"/>
              <a:gd name="connsiteX21" fmla="*/ 359568 w 1104900"/>
              <a:gd name="connsiteY21" fmla="*/ 797718 h 904875"/>
              <a:gd name="connsiteX22" fmla="*/ 176212 w 1104900"/>
              <a:gd name="connsiteY22" fmla="*/ 904875 h 904875"/>
              <a:gd name="connsiteX23" fmla="*/ 0 w 1104900"/>
              <a:gd name="connsiteY23" fmla="*/ 888206 h 904875"/>
              <a:gd name="connsiteX24" fmla="*/ 178593 w 1104900"/>
              <a:gd name="connsiteY24" fmla="*/ 788193 h 904875"/>
              <a:gd name="connsiteX25" fmla="*/ 307181 w 1104900"/>
              <a:gd name="connsiteY25" fmla="*/ 697706 h 904875"/>
              <a:gd name="connsiteX26" fmla="*/ 419100 w 1104900"/>
              <a:gd name="connsiteY26" fmla="*/ 595312 h 904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104900" h="904875">
                <a:moveTo>
                  <a:pt x="419100" y="595312"/>
                </a:moveTo>
                <a:lnTo>
                  <a:pt x="497681" y="526256"/>
                </a:lnTo>
                <a:lnTo>
                  <a:pt x="588168" y="407193"/>
                </a:lnTo>
                <a:lnTo>
                  <a:pt x="681037" y="261937"/>
                </a:lnTo>
                <a:lnTo>
                  <a:pt x="702468" y="204787"/>
                </a:lnTo>
                <a:lnTo>
                  <a:pt x="700087" y="169068"/>
                </a:lnTo>
                <a:lnTo>
                  <a:pt x="657225" y="85725"/>
                </a:lnTo>
                <a:lnTo>
                  <a:pt x="590550" y="0"/>
                </a:lnTo>
                <a:lnTo>
                  <a:pt x="757237" y="50006"/>
                </a:lnTo>
                <a:lnTo>
                  <a:pt x="888206" y="142875"/>
                </a:lnTo>
                <a:lnTo>
                  <a:pt x="1009650" y="219075"/>
                </a:lnTo>
                <a:lnTo>
                  <a:pt x="1045368" y="238125"/>
                </a:lnTo>
                <a:lnTo>
                  <a:pt x="1071562" y="271462"/>
                </a:lnTo>
                <a:lnTo>
                  <a:pt x="1102518" y="330993"/>
                </a:lnTo>
                <a:lnTo>
                  <a:pt x="1104900" y="364331"/>
                </a:lnTo>
                <a:lnTo>
                  <a:pt x="1090612" y="388143"/>
                </a:lnTo>
                <a:lnTo>
                  <a:pt x="1052512" y="402431"/>
                </a:lnTo>
                <a:lnTo>
                  <a:pt x="971550" y="428625"/>
                </a:lnTo>
                <a:lnTo>
                  <a:pt x="904875" y="452437"/>
                </a:lnTo>
                <a:lnTo>
                  <a:pt x="728662" y="576262"/>
                </a:lnTo>
                <a:lnTo>
                  <a:pt x="550068" y="683418"/>
                </a:lnTo>
                <a:lnTo>
                  <a:pt x="359568" y="797718"/>
                </a:lnTo>
                <a:lnTo>
                  <a:pt x="176212" y="904875"/>
                </a:lnTo>
                <a:lnTo>
                  <a:pt x="0" y="888206"/>
                </a:lnTo>
                <a:lnTo>
                  <a:pt x="178593" y="788193"/>
                </a:lnTo>
                <a:lnTo>
                  <a:pt x="307181" y="697706"/>
                </a:lnTo>
                <a:lnTo>
                  <a:pt x="419100" y="59531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4" name="フリーフォーム 13"/>
          <p:cNvSpPr/>
          <p:nvPr/>
        </p:nvSpPr>
        <p:spPr>
          <a:xfrm>
            <a:off x="4427538" y="4010866"/>
            <a:ext cx="2830512" cy="1814512"/>
          </a:xfrm>
          <a:custGeom>
            <a:avLst/>
            <a:gdLst>
              <a:gd name="connsiteX0" fmla="*/ 981480 w 2831463"/>
              <a:gd name="connsiteY0" fmla="*/ 903809 h 1814678"/>
              <a:gd name="connsiteX1" fmla="*/ 734345 w 2831463"/>
              <a:gd name="connsiteY1" fmla="*/ 628430 h 1814678"/>
              <a:gd name="connsiteX2" fmla="*/ 543698 w 2831463"/>
              <a:gd name="connsiteY2" fmla="*/ 434252 h 1814678"/>
              <a:gd name="connsiteX3" fmla="*/ 395417 w 2831463"/>
              <a:gd name="connsiteY3" fmla="*/ 303623 h 1814678"/>
              <a:gd name="connsiteX4" fmla="*/ 215361 w 2831463"/>
              <a:gd name="connsiteY4" fmla="*/ 183586 h 1814678"/>
              <a:gd name="connsiteX5" fmla="*/ 31775 w 2831463"/>
              <a:gd name="connsiteY5" fmla="*/ 98854 h 1814678"/>
              <a:gd name="connsiteX6" fmla="*/ 0 w 2831463"/>
              <a:gd name="connsiteY6" fmla="*/ 70610 h 1814678"/>
              <a:gd name="connsiteX7" fmla="*/ 0 w 2831463"/>
              <a:gd name="connsiteY7" fmla="*/ 31775 h 1814678"/>
              <a:gd name="connsiteX8" fmla="*/ 7061 w 2831463"/>
              <a:gd name="connsiteY8" fmla="*/ 10592 h 1814678"/>
              <a:gd name="connsiteX9" fmla="*/ 35305 w 2831463"/>
              <a:gd name="connsiteY9" fmla="*/ 0 h 1814678"/>
              <a:gd name="connsiteX10" fmla="*/ 74141 w 2831463"/>
              <a:gd name="connsiteY10" fmla="*/ 3531 h 1814678"/>
              <a:gd name="connsiteX11" fmla="*/ 155343 w 2831463"/>
              <a:gd name="connsiteY11" fmla="*/ 42366 h 1814678"/>
              <a:gd name="connsiteX12" fmla="*/ 285971 w 2831463"/>
              <a:gd name="connsiteY12" fmla="*/ 105915 h 1814678"/>
              <a:gd name="connsiteX13" fmla="*/ 448374 w 2831463"/>
              <a:gd name="connsiteY13" fmla="*/ 211830 h 1814678"/>
              <a:gd name="connsiteX14" fmla="*/ 653143 w 2831463"/>
              <a:gd name="connsiteY14" fmla="*/ 360111 h 1814678"/>
              <a:gd name="connsiteX15" fmla="*/ 854382 w 2831463"/>
              <a:gd name="connsiteY15" fmla="*/ 533106 h 1814678"/>
              <a:gd name="connsiteX16" fmla="*/ 999132 w 2831463"/>
              <a:gd name="connsiteY16" fmla="*/ 674326 h 1814678"/>
              <a:gd name="connsiteX17" fmla="*/ 1309817 w 2831463"/>
              <a:gd name="connsiteY17" fmla="*/ 935583 h 1814678"/>
              <a:gd name="connsiteX18" fmla="*/ 1613440 w 2831463"/>
              <a:gd name="connsiteY18" fmla="*/ 1161535 h 1814678"/>
              <a:gd name="connsiteX19" fmla="*/ 1821739 w 2831463"/>
              <a:gd name="connsiteY19" fmla="*/ 1288633 h 1814678"/>
              <a:gd name="connsiteX20" fmla="*/ 2153607 w 2831463"/>
              <a:gd name="connsiteY20" fmla="*/ 1468689 h 1814678"/>
              <a:gd name="connsiteX21" fmla="*/ 2453699 w 2831463"/>
              <a:gd name="connsiteY21" fmla="*/ 1599318 h 1814678"/>
              <a:gd name="connsiteX22" fmla="*/ 2683182 w 2831463"/>
              <a:gd name="connsiteY22" fmla="*/ 1680519 h 1814678"/>
              <a:gd name="connsiteX23" fmla="*/ 2764383 w 2831463"/>
              <a:gd name="connsiteY23" fmla="*/ 1705233 h 1814678"/>
              <a:gd name="connsiteX24" fmla="*/ 2799688 w 2831463"/>
              <a:gd name="connsiteY24" fmla="*/ 1719355 h 1814678"/>
              <a:gd name="connsiteX25" fmla="*/ 2824402 w 2831463"/>
              <a:gd name="connsiteY25" fmla="*/ 1740538 h 1814678"/>
              <a:gd name="connsiteX26" fmla="*/ 2831463 w 2831463"/>
              <a:gd name="connsiteY26" fmla="*/ 1768782 h 1814678"/>
              <a:gd name="connsiteX27" fmla="*/ 2813810 w 2831463"/>
              <a:gd name="connsiteY27" fmla="*/ 1789965 h 1814678"/>
              <a:gd name="connsiteX28" fmla="*/ 2774975 w 2831463"/>
              <a:gd name="connsiteY28" fmla="*/ 1811148 h 1814678"/>
              <a:gd name="connsiteX29" fmla="*/ 2245400 w 2831463"/>
              <a:gd name="connsiteY29" fmla="*/ 1814678 h 1814678"/>
              <a:gd name="connsiteX30" fmla="*/ 1973551 w 2831463"/>
              <a:gd name="connsiteY30" fmla="*/ 1814678 h 1814678"/>
              <a:gd name="connsiteX31" fmla="*/ 1902941 w 2831463"/>
              <a:gd name="connsiteY31" fmla="*/ 1800556 h 1814678"/>
              <a:gd name="connsiteX32" fmla="*/ 1835861 w 2831463"/>
              <a:gd name="connsiteY32" fmla="*/ 1765251 h 1814678"/>
              <a:gd name="connsiteX33" fmla="*/ 1535769 w 2831463"/>
              <a:gd name="connsiteY33" fmla="*/ 1482811 h 1814678"/>
              <a:gd name="connsiteX34" fmla="*/ 1207432 w 2831463"/>
              <a:gd name="connsiteY34" fmla="*/ 1136822 h 1814678"/>
              <a:gd name="connsiteX35" fmla="*/ 981480 w 2831463"/>
              <a:gd name="connsiteY35" fmla="*/ 903809 h 1814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2831463" h="1814678">
                <a:moveTo>
                  <a:pt x="981480" y="903809"/>
                </a:moveTo>
                <a:lnTo>
                  <a:pt x="734345" y="628430"/>
                </a:lnTo>
                <a:lnTo>
                  <a:pt x="543698" y="434252"/>
                </a:lnTo>
                <a:lnTo>
                  <a:pt x="395417" y="303623"/>
                </a:lnTo>
                <a:lnTo>
                  <a:pt x="215361" y="183586"/>
                </a:lnTo>
                <a:lnTo>
                  <a:pt x="31775" y="98854"/>
                </a:lnTo>
                <a:lnTo>
                  <a:pt x="0" y="70610"/>
                </a:lnTo>
                <a:lnTo>
                  <a:pt x="0" y="31775"/>
                </a:lnTo>
                <a:lnTo>
                  <a:pt x="7061" y="10592"/>
                </a:lnTo>
                <a:lnTo>
                  <a:pt x="35305" y="0"/>
                </a:lnTo>
                <a:lnTo>
                  <a:pt x="74141" y="3531"/>
                </a:lnTo>
                <a:lnTo>
                  <a:pt x="155343" y="42366"/>
                </a:lnTo>
                <a:lnTo>
                  <a:pt x="285971" y="105915"/>
                </a:lnTo>
                <a:lnTo>
                  <a:pt x="448374" y="211830"/>
                </a:lnTo>
                <a:lnTo>
                  <a:pt x="653143" y="360111"/>
                </a:lnTo>
                <a:lnTo>
                  <a:pt x="854382" y="533106"/>
                </a:lnTo>
                <a:lnTo>
                  <a:pt x="999132" y="674326"/>
                </a:lnTo>
                <a:lnTo>
                  <a:pt x="1309817" y="935583"/>
                </a:lnTo>
                <a:lnTo>
                  <a:pt x="1613440" y="1161535"/>
                </a:lnTo>
                <a:lnTo>
                  <a:pt x="1821739" y="1288633"/>
                </a:lnTo>
                <a:lnTo>
                  <a:pt x="2153607" y="1468689"/>
                </a:lnTo>
                <a:lnTo>
                  <a:pt x="2453699" y="1599318"/>
                </a:lnTo>
                <a:lnTo>
                  <a:pt x="2683182" y="1680519"/>
                </a:lnTo>
                <a:lnTo>
                  <a:pt x="2764383" y="1705233"/>
                </a:lnTo>
                <a:lnTo>
                  <a:pt x="2799688" y="1719355"/>
                </a:lnTo>
                <a:lnTo>
                  <a:pt x="2824402" y="1740538"/>
                </a:lnTo>
                <a:lnTo>
                  <a:pt x="2831463" y="1768782"/>
                </a:lnTo>
                <a:lnTo>
                  <a:pt x="2813810" y="1789965"/>
                </a:lnTo>
                <a:lnTo>
                  <a:pt x="2774975" y="1811148"/>
                </a:lnTo>
                <a:lnTo>
                  <a:pt x="2245400" y="1814678"/>
                </a:lnTo>
                <a:lnTo>
                  <a:pt x="1973551" y="1814678"/>
                </a:lnTo>
                <a:lnTo>
                  <a:pt x="1902941" y="1800556"/>
                </a:lnTo>
                <a:lnTo>
                  <a:pt x="1835861" y="1765251"/>
                </a:lnTo>
                <a:lnTo>
                  <a:pt x="1535769" y="1482811"/>
                </a:lnTo>
                <a:lnTo>
                  <a:pt x="1207432" y="1136822"/>
                </a:lnTo>
                <a:lnTo>
                  <a:pt x="981480" y="90380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494524" y="844479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>
                <a:solidFill>
                  <a:srgbClr val="FF0000"/>
                </a:solidFill>
              </a:rPr>
              <a:t>①</a:t>
            </a:r>
            <a:endParaRPr kumimoji="1" lang="ja-JP" altLang="en-US" sz="4000" dirty="0">
              <a:solidFill>
                <a:srgbClr val="FF0000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636122" y="764018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②</a:t>
            </a:r>
            <a:endParaRPr kumimoji="1" lang="ja-JP" altLang="en-US" sz="40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759664" y="1803692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③</a:t>
            </a:r>
            <a:endParaRPr kumimoji="1" lang="ja-JP" altLang="en-US" sz="4000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914669" y="2449010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④</a:t>
            </a:r>
            <a:endParaRPr kumimoji="1" lang="ja-JP" altLang="en-US" sz="40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626036" y="3670370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⑤</a:t>
            </a:r>
            <a:endParaRPr kumimoji="1" lang="ja-JP" altLang="en-US" sz="4000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2898751" y="4179046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⑥</a:t>
            </a:r>
            <a:endParaRPr kumimoji="1" lang="ja-JP" altLang="en-US" sz="4000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6215753" y="3709871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⑦</a:t>
            </a:r>
            <a:endParaRPr kumimoji="1" lang="ja-JP" altLang="en-US" sz="4000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4046953" y="4165600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⑧</a:t>
            </a:r>
            <a:endParaRPr kumimoji="1" lang="ja-JP" altLang="en-US" sz="4000" dirty="0"/>
          </a:p>
        </p:txBody>
      </p:sp>
      <p:sp>
        <p:nvSpPr>
          <p:cNvPr id="28" name="フレーム 27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4663"/>
            </a:avLst>
          </a:prstGeom>
          <a:solidFill>
            <a:srgbClr val="92D050"/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7656164" y="13482"/>
            <a:ext cx="2249836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第</a:t>
            </a:r>
            <a:r>
              <a:rPr kumimoji="1" lang="en-US" altLang="ja-JP" sz="4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11</a:t>
            </a:r>
            <a:r>
              <a:rPr kumimoji="1" lang="ja-JP" altLang="en-US" sz="4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位</a:t>
            </a:r>
            <a:endParaRPr kumimoji="1" lang="ja-JP" altLang="en-US" sz="48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8329585" y="1099154"/>
            <a:ext cx="1015663" cy="5184576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r>
              <a:rPr kumimoji="1" lang="ja-JP" altLang="en-US" sz="5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縦から書きます</a:t>
            </a:r>
            <a:endParaRPr kumimoji="1" lang="ja-JP" altLang="en-US" sz="54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2" name="角丸四角形吹き出し 31"/>
          <p:cNvSpPr/>
          <p:nvPr/>
        </p:nvSpPr>
        <p:spPr>
          <a:xfrm>
            <a:off x="778337" y="402749"/>
            <a:ext cx="2445937" cy="1131491"/>
          </a:xfrm>
          <a:prstGeom prst="wedgeRoundRectCallout">
            <a:avLst>
              <a:gd name="adj1" fmla="val -41465"/>
              <a:gd name="adj2" fmla="val 77025"/>
              <a:gd name="adj3" fmla="val 16667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一画目を</a:t>
            </a:r>
            <a:endParaRPr kumimoji="1" lang="en-US" altLang="ja-JP" sz="2800" dirty="0" smtClean="0">
              <a:solidFill>
                <a:sysClr val="windowText" lastClr="000000"/>
              </a:solidFill>
            </a:endParaRPr>
          </a:p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間違えやすい</a:t>
            </a:r>
            <a:endParaRPr kumimoji="1" lang="ja-JP" altLang="en-US" sz="1200" dirty="0">
              <a:solidFill>
                <a:sysClr val="windowText" lastClr="000000"/>
              </a:solidFill>
            </a:endParaRPr>
          </a:p>
        </p:txBody>
      </p:sp>
      <p:pic>
        <p:nvPicPr>
          <p:cNvPr id="33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030" y="1392808"/>
            <a:ext cx="1011237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4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366721" y="2754000"/>
            <a:ext cx="1800000" cy="1350000"/>
          </a:xfrm>
          <a:prstGeom prst="rect">
            <a:avLst/>
          </a:prstGeom>
        </p:spPr>
      </p:pic>
      <p:sp>
        <p:nvSpPr>
          <p:cNvPr id="35" name="正方形/長方形 34"/>
          <p:cNvSpPr/>
          <p:nvPr/>
        </p:nvSpPr>
        <p:spPr>
          <a:xfrm>
            <a:off x="7684263" y="6509683"/>
            <a:ext cx="19889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 smtClean="0"/>
              <a:t>長は小学校２年生</a:t>
            </a:r>
            <a:endParaRPr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512068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0" dur="1" fill="hold"/>
                                        <p:tgtEl>
                                          <p:spTgt spid="3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withGroup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withGroup">
                            <p:stCondLst>
                              <p:cond delay="2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withGroup">
                            <p:stCondLst>
                              <p:cond delay="3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withGroup">
                            <p:stCondLst>
                              <p:cond delay="45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6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60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6500"/>
                            </p:stCondLst>
                            <p:childTnLst>
                              <p:par>
                                <p:cTn id="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withGroup">
                            <p:stCondLst>
                              <p:cond delay="7000"/>
                            </p:stCondLst>
                            <p:childTnLst>
                              <p:par>
                                <p:cTn id="7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7500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8000"/>
                            </p:stCondLst>
                            <p:childTnLst>
                              <p:par>
                                <p:cTn id="8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85" fill="hold" display="0">
                  <p:stCondLst>
                    <p:cond delay="indefinite"/>
                  </p:stCondLst>
                </p:cTn>
                <p:tgtEl>
                  <p:spTgt spid="34"/>
                </p:tgtEl>
              </p:cMediaNode>
            </p:video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9" grpId="0" animBg="1"/>
      <p:bldP spid="14" grpId="0" animBg="1"/>
      <p:bldP spid="18" grpId="0"/>
      <p:bldP spid="20" grpId="0"/>
      <p:bldP spid="22" grpId="0"/>
      <p:bldP spid="23" grpId="0"/>
      <p:bldP spid="24" grpId="0"/>
      <p:bldP spid="25" grpId="0"/>
      <p:bldP spid="26" grpId="0"/>
      <p:bldP spid="27" grpId="0"/>
      <p:bldP spid="31" grpId="0" animBg="1"/>
      <p:bldP spid="32" grpId="0" animBg="1"/>
    </p:bldLst>
  </p:timing>
  <p:extLst mod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44854" y="-171828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上</a:t>
            </a:r>
          </a:p>
        </p:txBody>
      </p:sp>
      <p:sp>
        <p:nvSpPr>
          <p:cNvPr id="7" name="フリーフォーム 6"/>
          <p:cNvSpPr/>
          <p:nvPr/>
        </p:nvSpPr>
        <p:spPr>
          <a:xfrm rot="17400000">
            <a:off x="3021807" y="2557509"/>
            <a:ext cx="3403600" cy="1712913"/>
          </a:xfrm>
          <a:custGeom>
            <a:avLst/>
            <a:gdLst>
              <a:gd name="connsiteX0" fmla="*/ 1374457 w 3403282"/>
              <a:gd name="connsiteY0" fmla="*/ 988695 h 1711643"/>
              <a:gd name="connsiteX1" fmla="*/ 2917507 w 3403282"/>
              <a:gd name="connsiteY1" fmla="*/ 428625 h 1711643"/>
              <a:gd name="connsiteX2" fmla="*/ 3031807 w 3403282"/>
              <a:gd name="connsiteY2" fmla="*/ 385763 h 1711643"/>
              <a:gd name="connsiteX3" fmla="*/ 3066097 w 3403282"/>
              <a:gd name="connsiteY3" fmla="*/ 368618 h 1711643"/>
              <a:gd name="connsiteX4" fmla="*/ 3108960 w 3403282"/>
              <a:gd name="connsiteY4" fmla="*/ 340043 h 1711643"/>
              <a:gd name="connsiteX5" fmla="*/ 3143250 w 3403282"/>
              <a:gd name="connsiteY5" fmla="*/ 314325 h 1711643"/>
              <a:gd name="connsiteX6" fmla="*/ 3160395 w 3403282"/>
              <a:gd name="connsiteY6" fmla="*/ 291465 h 1711643"/>
              <a:gd name="connsiteX7" fmla="*/ 3180397 w 3403282"/>
              <a:gd name="connsiteY7" fmla="*/ 260033 h 1711643"/>
              <a:gd name="connsiteX8" fmla="*/ 3197542 w 3403282"/>
              <a:gd name="connsiteY8" fmla="*/ 217170 h 1711643"/>
              <a:gd name="connsiteX9" fmla="*/ 3214687 w 3403282"/>
              <a:gd name="connsiteY9" fmla="*/ 168593 h 1711643"/>
              <a:gd name="connsiteX10" fmla="*/ 3226117 w 3403282"/>
              <a:gd name="connsiteY10" fmla="*/ 125730 h 1711643"/>
              <a:gd name="connsiteX11" fmla="*/ 3231832 w 3403282"/>
              <a:gd name="connsiteY11" fmla="*/ 65723 h 1711643"/>
              <a:gd name="connsiteX12" fmla="*/ 3237547 w 3403282"/>
              <a:gd name="connsiteY12" fmla="*/ 37148 h 1711643"/>
              <a:gd name="connsiteX13" fmla="*/ 3248977 w 3403282"/>
              <a:gd name="connsiteY13" fmla="*/ 20003 h 1711643"/>
              <a:gd name="connsiteX14" fmla="*/ 3260407 w 3403282"/>
              <a:gd name="connsiteY14" fmla="*/ 5715 h 1711643"/>
              <a:gd name="connsiteX15" fmla="*/ 3274695 w 3403282"/>
              <a:gd name="connsiteY15" fmla="*/ 0 h 1711643"/>
              <a:gd name="connsiteX16" fmla="*/ 3286125 w 3403282"/>
              <a:gd name="connsiteY16" fmla="*/ 2858 h 1711643"/>
              <a:gd name="connsiteX17" fmla="*/ 3303270 w 3403282"/>
              <a:gd name="connsiteY17" fmla="*/ 22860 h 1711643"/>
              <a:gd name="connsiteX18" fmla="*/ 3317557 w 3403282"/>
              <a:gd name="connsiteY18" fmla="*/ 57150 h 1711643"/>
              <a:gd name="connsiteX19" fmla="*/ 3337560 w 3403282"/>
              <a:gd name="connsiteY19" fmla="*/ 105728 h 1711643"/>
              <a:gd name="connsiteX20" fmla="*/ 3357562 w 3403282"/>
              <a:gd name="connsiteY20" fmla="*/ 160020 h 1711643"/>
              <a:gd name="connsiteX21" fmla="*/ 3374707 w 3403282"/>
              <a:gd name="connsiteY21" fmla="*/ 208598 h 1711643"/>
              <a:gd name="connsiteX22" fmla="*/ 3386137 w 3403282"/>
              <a:gd name="connsiteY22" fmla="*/ 251460 h 1711643"/>
              <a:gd name="connsiteX23" fmla="*/ 3394710 w 3403282"/>
              <a:gd name="connsiteY23" fmla="*/ 300038 h 1711643"/>
              <a:gd name="connsiteX24" fmla="*/ 3400425 w 3403282"/>
              <a:gd name="connsiteY24" fmla="*/ 342900 h 1711643"/>
              <a:gd name="connsiteX25" fmla="*/ 3403282 w 3403282"/>
              <a:gd name="connsiteY25" fmla="*/ 377190 h 1711643"/>
              <a:gd name="connsiteX26" fmla="*/ 3397567 w 3403282"/>
              <a:gd name="connsiteY26" fmla="*/ 417195 h 1711643"/>
              <a:gd name="connsiteX27" fmla="*/ 3391852 w 3403282"/>
              <a:gd name="connsiteY27" fmla="*/ 462915 h 1711643"/>
              <a:gd name="connsiteX28" fmla="*/ 3374707 w 3403282"/>
              <a:gd name="connsiteY28" fmla="*/ 525780 h 1711643"/>
              <a:gd name="connsiteX29" fmla="*/ 3360420 w 3403282"/>
              <a:gd name="connsiteY29" fmla="*/ 568643 h 1711643"/>
              <a:gd name="connsiteX30" fmla="*/ 3331845 w 3403282"/>
              <a:gd name="connsiteY30" fmla="*/ 614363 h 1711643"/>
              <a:gd name="connsiteX31" fmla="*/ 3317557 w 3403282"/>
              <a:gd name="connsiteY31" fmla="*/ 637223 h 1711643"/>
              <a:gd name="connsiteX32" fmla="*/ 3306127 w 3403282"/>
              <a:gd name="connsiteY32" fmla="*/ 654368 h 1711643"/>
              <a:gd name="connsiteX33" fmla="*/ 3286125 w 3403282"/>
              <a:gd name="connsiteY33" fmla="*/ 680085 h 1711643"/>
              <a:gd name="connsiteX34" fmla="*/ 3271837 w 3403282"/>
              <a:gd name="connsiteY34" fmla="*/ 685800 h 1711643"/>
              <a:gd name="connsiteX35" fmla="*/ 3251835 w 3403282"/>
              <a:gd name="connsiteY35" fmla="*/ 685800 h 1711643"/>
              <a:gd name="connsiteX36" fmla="*/ 3223260 w 3403282"/>
              <a:gd name="connsiteY36" fmla="*/ 680085 h 1711643"/>
              <a:gd name="connsiteX37" fmla="*/ 3186112 w 3403282"/>
              <a:gd name="connsiteY37" fmla="*/ 671513 h 1711643"/>
              <a:gd name="connsiteX38" fmla="*/ 3157537 w 3403282"/>
              <a:gd name="connsiteY38" fmla="*/ 665798 h 1711643"/>
              <a:gd name="connsiteX39" fmla="*/ 3106102 w 3403282"/>
              <a:gd name="connsiteY39" fmla="*/ 668655 h 1711643"/>
              <a:gd name="connsiteX40" fmla="*/ 3023235 w 3403282"/>
              <a:gd name="connsiteY40" fmla="*/ 682943 h 1711643"/>
              <a:gd name="connsiteX41" fmla="*/ 2934652 w 3403282"/>
              <a:gd name="connsiteY41" fmla="*/ 708660 h 1711643"/>
              <a:gd name="connsiteX42" fmla="*/ 2680335 w 3403282"/>
              <a:gd name="connsiteY42" fmla="*/ 800100 h 1711643"/>
              <a:gd name="connsiteX43" fmla="*/ 2377440 w 3403282"/>
              <a:gd name="connsiteY43" fmla="*/ 908685 h 1711643"/>
              <a:gd name="connsiteX44" fmla="*/ 1991677 w 3403282"/>
              <a:gd name="connsiteY44" fmla="*/ 1048703 h 1711643"/>
              <a:gd name="connsiteX45" fmla="*/ 208597 w 3403282"/>
              <a:gd name="connsiteY45" fmla="*/ 1677353 h 1711643"/>
              <a:gd name="connsiteX46" fmla="*/ 105727 w 3403282"/>
              <a:gd name="connsiteY46" fmla="*/ 1711643 h 1711643"/>
              <a:gd name="connsiteX47" fmla="*/ 85725 w 3403282"/>
              <a:gd name="connsiteY47" fmla="*/ 1711643 h 1711643"/>
              <a:gd name="connsiteX48" fmla="*/ 0 w 3403282"/>
              <a:gd name="connsiteY48" fmla="*/ 1511618 h 1711643"/>
              <a:gd name="connsiteX49" fmla="*/ 0 w 3403282"/>
              <a:gd name="connsiteY49" fmla="*/ 1491615 h 1711643"/>
              <a:gd name="connsiteX50" fmla="*/ 57150 w 3403282"/>
              <a:gd name="connsiteY50" fmla="*/ 1468755 h 1711643"/>
              <a:gd name="connsiteX51" fmla="*/ 791527 w 3403282"/>
              <a:gd name="connsiteY51" fmla="*/ 1203008 h 1711643"/>
              <a:gd name="connsiteX52" fmla="*/ 1374457 w 3403282"/>
              <a:gd name="connsiteY52" fmla="*/ 988695 h 17116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3403282" h="1711643">
                <a:moveTo>
                  <a:pt x="1374457" y="988695"/>
                </a:moveTo>
                <a:lnTo>
                  <a:pt x="2917507" y="428625"/>
                </a:lnTo>
                <a:lnTo>
                  <a:pt x="3031807" y="385763"/>
                </a:lnTo>
                <a:lnTo>
                  <a:pt x="3066097" y="368618"/>
                </a:lnTo>
                <a:lnTo>
                  <a:pt x="3108960" y="340043"/>
                </a:lnTo>
                <a:lnTo>
                  <a:pt x="3143250" y="314325"/>
                </a:lnTo>
                <a:lnTo>
                  <a:pt x="3160395" y="291465"/>
                </a:lnTo>
                <a:lnTo>
                  <a:pt x="3180397" y="260033"/>
                </a:lnTo>
                <a:lnTo>
                  <a:pt x="3197542" y="217170"/>
                </a:lnTo>
                <a:lnTo>
                  <a:pt x="3214687" y="168593"/>
                </a:lnTo>
                <a:lnTo>
                  <a:pt x="3226117" y="125730"/>
                </a:lnTo>
                <a:lnTo>
                  <a:pt x="3231832" y="65723"/>
                </a:lnTo>
                <a:lnTo>
                  <a:pt x="3237547" y="37148"/>
                </a:lnTo>
                <a:lnTo>
                  <a:pt x="3248977" y="20003"/>
                </a:lnTo>
                <a:lnTo>
                  <a:pt x="3260407" y="5715"/>
                </a:lnTo>
                <a:lnTo>
                  <a:pt x="3274695" y="0"/>
                </a:lnTo>
                <a:lnTo>
                  <a:pt x="3286125" y="2858"/>
                </a:lnTo>
                <a:lnTo>
                  <a:pt x="3303270" y="22860"/>
                </a:lnTo>
                <a:lnTo>
                  <a:pt x="3317557" y="57150"/>
                </a:lnTo>
                <a:lnTo>
                  <a:pt x="3337560" y="105728"/>
                </a:lnTo>
                <a:lnTo>
                  <a:pt x="3357562" y="160020"/>
                </a:lnTo>
                <a:lnTo>
                  <a:pt x="3374707" y="208598"/>
                </a:lnTo>
                <a:lnTo>
                  <a:pt x="3386137" y="251460"/>
                </a:lnTo>
                <a:lnTo>
                  <a:pt x="3394710" y="300038"/>
                </a:lnTo>
                <a:lnTo>
                  <a:pt x="3400425" y="342900"/>
                </a:lnTo>
                <a:lnTo>
                  <a:pt x="3403282" y="377190"/>
                </a:lnTo>
                <a:lnTo>
                  <a:pt x="3397567" y="417195"/>
                </a:lnTo>
                <a:lnTo>
                  <a:pt x="3391852" y="462915"/>
                </a:lnTo>
                <a:lnTo>
                  <a:pt x="3374707" y="525780"/>
                </a:lnTo>
                <a:lnTo>
                  <a:pt x="3360420" y="568643"/>
                </a:lnTo>
                <a:lnTo>
                  <a:pt x="3331845" y="614363"/>
                </a:lnTo>
                <a:lnTo>
                  <a:pt x="3317557" y="637223"/>
                </a:lnTo>
                <a:lnTo>
                  <a:pt x="3306127" y="654368"/>
                </a:lnTo>
                <a:lnTo>
                  <a:pt x="3286125" y="680085"/>
                </a:lnTo>
                <a:lnTo>
                  <a:pt x="3271837" y="685800"/>
                </a:lnTo>
                <a:lnTo>
                  <a:pt x="3251835" y="685800"/>
                </a:lnTo>
                <a:lnTo>
                  <a:pt x="3223260" y="680085"/>
                </a:lnTo>
                <a:lnTo>
                  <a:pt x="3186112" y="671513"/>
                </a:lnTo>
                <a:lnTo>
                  <a:pt x="3157537" y="665798"/>
                </a:lnTo>
                <a:lnTo>
                  <a:pt x="3106102" y="668655"/>
                </a:lnTo>
                <a:lnTo>
                  <a:pt x="3023235" y="682943"/>
                </a:lnTo>
                <a:lnTo>
                  <a:pt x="2934652" y="708660"/>
                </a:lnTo>
                <a:lnTo>
                  <a:pt x="2680335" y="800100"/>
                </a:lnTo>
                <a:lnTo>
                  <a:pt x="2377440" y="908685"/>
                </a:lnTo>
                <a:lnTo>
                  <a:pt x="1991677" y="1048703"/>
                </a:lnTo>
                <a:lnTo>
                  <a:pt x="208597" y="1677353"/>
                </a:lnTo>
                <a:lnTo>
                  <a:pt x="105727" y="1711643"/>
                </a:lnTo>
                <a:lnTo>
                  <a:pt x="85725" y="1711643"/>
                </a:lnTo>
                <a:lnTo>
                  <a:pt x="0" y="1511618"/>
                </a:lnTo>
                <a:lnTo>
                  <a:pt x="0" y="1491615"/>
                </a:lnTo>
                <a:lnTo>
                  <a:pt x="57150" y="1468755"/>
                </a:lnTo>
                <a:lnTo>
                  <a:pt x="791527" y="1203008"/>
                </a:lnTo>
                <a:lnTo>
                  <a:pt x="1374457" y="988695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" name="フリーフォーム 8"/>
          <p:cNvSpPr/>
          <p:nvPr/>
        </p:nvSpPr>
        <p:spPr>
          <a:xfrm>
            <a:off x="4968875" y="2853578"/>
            <a:ext cx="1347788" cy="425450"/>
          </a:xfrm>
          <a:custGeom>
            <a:avLst/>
            <a:gdLst>
              <a:gd name="connsiteX0" fmla="*/ 816768 w 1347787"/>
              <a:gd name="connsiteY0" fmla="*/ 350044 h 426244"/>
              <a:gd name="connsiteX1" fmla="*/ 1021556 w 1347787"/>
              <a:gd name="connsiteY1" fmla="*/ 300038 h 426244"/>
              <a:gd name="connsiteX2" fmla="*/ 1188243 w 1347787"/>
              <a:gd name="connsiteY2" fmla="*/ 252413 h 426244"/>
              <a:gd name="connsiteX3" fmla="*/ 1269206 w 1347787"/>
              <a:gd name="connsiteY3" fmla="*/ 228600 h 426244"/>
              <a:gd name="connsiteX4" fmla="*/ 1290637 w 1347787"/>
              <a:gd name="connsiteY4" fmla="*/ 221456 h 426244"/>
              <a:gd name="connsiteX5" fmla="*/ 1307306 w 1347787"/>
              <a:gd name="connsiteY5" fmla="*/ 207169 h 426244"/>
              <a:gd name="connsiteX6" fmla="*/ 1333500 w 1347787"/>
              <a:gd name="connsiteY6" fmla="*/ 180975 h 426244"/>
              <a:gd name="connsiteX7" fmla="*/ 1347787 w 1347787"/>
              <a:gd name="connsiteY7" fmla="*/ 154781 h 426244"/>
              <a:gd name="connsiteX8" fmla="*/ 1347787 w 1347787"/>
              <a:gd name="connsiteY8" fmla="*/ 140494 h 426244"/>
              <a:gd name="connsiteX9" fmla="*/ 1340643 w 1347787"/>
              <a:gd name="connsiteY9" fmla="*/ 109538 h 426244"/>
              <a:gd name="connsiteX10" fmla="*/ 1328737 w 1347787"/>
              <a:gd name="connsiteY10" fmla="*/ 85725 h 426244"/>
              <a:gd name="connsiteX11" fmla="*/ 1314450 w 1347787"/>
              <a:gd name="connsiteY11" fmla="*/ 71438 h 426244"/>
              <a:gd name="connsiteX12" fmla="*/ 1269206 w 1347787"/>
              <a:gd name="connsiteY12" fmla="*/ 47625 h 426244"/>
              <a:gd name="connsiteX13" fmla="*/ 1178718 w 1347787"/>
              <a:gd name="connsiteY13" fmla="*/ 19050 h 426244"/>
              <a:gd name="connsiteX14" fmla="*/ 1100137 w 1347787"/>
              <a:gd name="connsiteY14" fmla="*/ 4763 h 426244"/>
              <a:gd name="connsiteX15" fmla="*/ 1047750 w 1347787"/>
              <a:gd name="connsiteY15" fmla="*/ 0 h 426244"/>
              <a:gd name="connsiteX16" fmla="*/ 1023937 w 1347787"/>
              <a:gd name="connsiteY16" fmla="*/ 0 h 426244"/>
              <a:gd name="connsiteX17" fmla="*/ 992981 w 1347787"/>
              <a:gd name="connsiteY17" fmla="*/ 7144 h 426244"/>
              <a:gd name="connsiteX18" fmla="*/ 845343 w 1347787"/>
              <a:gd name="connsiteY18" fmla="*/ 61913 h 426244"/>
              <a:gd name="connsiteX19" fmla="*/ 688181 w 1347787"/>
              <a:gd name="connsiteY19" fmla="*/ 123825 h 426244"/>
              <a:gd name="connsiteX20" fmla="*/ 647700 w 1347787"/>
              <a:gd name="connsiteY20" fmla="*/ 135731 h 426244"/>
              <a:gd name="connsiteX21" fmla="*/ 538162 w 1347787"/>
              <a:gd name="connsiteY21" fmla="*/ 164306 h 426244"/>
              <a:gd name="connsiteX22" fmla="*/ 431006 w 1347787"/>
              <a:gd name="connsiteY22" fmla="*/ 183356 h 426244"/>
              <a:gd name="connsiteX23" fmla="*/ 359568 w 1347787"/>
              <a:gd name="connsiteY23" fmla="*/ 195263 h 426244"/>
              <a:gd name="connsiteX24" fmla="*/ 276225 w 1347787"/>
              <a:gd name="connsiteY24" fmla="*/ 202406 h 426244"/>
              <a:gd name="connsiteX25" fmla="*/ 216693 w 1347787"/>
              <a:gd name="connsiteY25" fmla="*/ 197644 h 426244"/>
              <a:gd name="connsiteX26" fmla="*/ 152400 w 1347787"/>
              <a:gd name="connsiteY26" fmla="*/ 185738 h 426244"/>
              <a:gd name="connsiteX27" fmla="*/ 97631 w 1347787"/>
              <a:gd name="connsiteY27" fmla="*/ 169069 h 426244"/>
              <a:gd name="connsiteX28" fmla="*/ 50006 w 1347787"/>
              <a:gd name="connsiteY28" fmla="*/ 142875 h 426244"/>
              <a:gd name="connsiteX29" fmla="*/ 14287 w 1347787"/>
              <a:gd name="connsiteY29" fmla="*/ 111919 h 426244"/>
              <a:gd name="connsiteX30" fmla="*/ 0 w 1347787"/>
              <a:gd name="connsiteY30" fmla="*/ 111919 h 426244"/>
              <a:gd name="connsiteX31" fmla="*/ 7143 w 1347787"/>
              <a:gd name="connsiteY31" fmla="*/ 259556 h 426244"/>
              <a:gd name="connsiteX32" fmla="*/ 11906 w 1347787"/>
              <a:gd name="connsiteY32" fmla="*/ 280988 h 426244"/>
              <a:gd name="connsiteX33" fmla="*/ 45243 w 1347787"/>
              <a:gd name="connsiteY33" fmla="*/ 302419 h 426244"/>
              <a:gd name="connsiteX34" fmla="*/ 104775 w 1347787"/>
              <a:gd name="connsiteY34" fmla="*/ 335756 h 426244"/>
              <a:gd name="connsiteX35" fmla="*/ 195262 w 1347787"/>
              <a:gd name="connsiteY35" fmla="*/ 381000 h 426244"/>
              <a:gd name="connsiteX36" fmla="*/ 242887 w 1347787"/>
              <a:gd name="connsiteY36" fmla="*/ 397669 h 426244"/>
              <a:gd name="connsiteX37" fmla="*/ 297656 w 1347787"/>
              <a:gd name="connsiteY37" fmla="*/ 414338 h 426244"/>
              <a:gd name="connsiteX38" fmla="*/ 340518 w 1347787"/>
              <a:gd name="connsiteY38" fmla="*/ 421481 h 426244"/>
              <a:gd name="connsiteX39" fmla="*/ 390525 w 1347787"/>
              <a:gd name="connsiteY39" fmla="*/ 426244 h 426244"/>
              <a:gd name="connsiteX40" fmla="*/ 435768 w 1347787"/>
              <a:gd name="connsiteY40" fmla="*/ 421481 h 426244"/>
              <a:gd name="connsiteX41" fmla="*/ 516731 w 1347787"/>
              <a:gd name="connsiteY41" fmla="*/ 409575 h 426244"/>
              <a:gd name="connsiteX42" fmla="*/ 657225 w 1347787"/>
              <a:gd name="connsiteY42" fmla="*/ 381000 h 426244"/>
              <a:gd name="connsiteX43" fmla="*/ 816768 w 1347787"/>
              <a:gd name="connsiteY43" fmla="*/ 350044 h 426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1347787" h="426244">
                <a:moveTo>
                  <a:pt x="816768" y="350044"/>
                </a:moveTo>
                <a:lnTo>
                  <a:pt x="1021556" y="300038"/>
                </a:lnTo>
                <a:lnTo>
                  <a:pt x="1188243" y="252413"/>
                </a:lnTo>
                <a:lnTo>
                  <a:pt x="1269206" y="228600"/>
                </a:lnTo>
                <a:lnTo>
                  <a:pt x="1290637" y="221456"/>
                </a:lnTo>
                <a:lnTo>
                  <a:pt x="1307306" y="207169"/>
                </a:lnTo>
                <a:lnTo>
                  <a:pt x="1333500" y="180975"/>
                </a:lnTo>
                <a:lnTo>
                  <a:pt x="1347787" y="154781"/>
                </a:lnTo>
                <a:lnTo>
                  <a:pt x="1347787" y="140494"/>
                </a:lnTo>
                <a:lnTo>
                  <a:pt x="1340643" y="109538"/>
                </a:lnTo>
                <a:lnTo>
                  <a:pt x="1328737" y="85725"/>
                </a:lnTo>
                <a:lnTo>
                  <a:pt x="1314450" y="71438"/>
                </a:lnTo>
                <a:lnTo>
                  <a:pt x="1269206" y="47625"/>
                </a:lnTo>
                <a:lnTo>
                  <a:pt x="1178718" y="19050"/>
                </a:lnTo>
                <a:lnTo>
                  <a:pt x="1100137" y="4763"/>
                </a:lnTo>
                <a:lnTo>
                  <a:pt x="1047750" y="0"/>
                </a:lnTo>
                <a:lnTo>
                  <a:pt x="1023937" y="0"/>
                </a:lnTo>
                <a:lnTo>
                  <a:pt x="992981" y="7144"/>
                </a:lnTo>
                <a:lnTo>
                  <a:pt x="845343" y="61913"/>
                </a:lnTo>
                <a:lnTo>
                  <a:pt x="688181" y="123825"/>
                </a:lnTo>
                <a:lnTo>
                  <a:pt x="647700" y="135731"/>
                </a:lnTo>
                <a:lnTo>
                  <a:pt x="538162" y="164306"/>
                </a:lnTo>
                <a:lnTo>
                  <a:pt x="431006" y="183356"/>
                </a:lnTo>
                <a:lnTo>
                  <a:pt x="359568" y="195263"/>
                </a:lnTo>
                <a:lnTo>
                  <a:pt x="276225" y="202406"/>
                </a:lnTo>
                <a:lnTo>
                  <a:pt x="216693" y="197644"/>
                </a:lnTo>
                <a:lnTo>
                  <a:pt x="152400" y="185738"/>
                </a:lnTo>
                <a:lnTo>
                  <a:pt x="97631" y="169069"/>
                </a:lnTo>
                <a:lnTo>
                  <a:pt x="50006" y="142875"/>
                </a:lnTo>
                <a:lnTo>
                  <a:pt x="14287" y="111919"/>
                </a:lnTo>
                <a:lnTo>
                  <a:pt x="0" y="111919"/>
                </a:lnTo>
                <a:lnTo>
                  <a:pt x="7143" y="259556"/>
                </a:lnTo>
                <a:lnTo>
                  <a:pt x="11906" y="280988"/>
                </a:lnTo>
                <a:lnTo>
                  <a:pt x="45243" y="302419"/>
                </a:lnTo>
                <a:lnTo>
                  <a:pt x="104775" y="335756"/>
                </a:lnTo>
                <a:lnTo>
                  <a:pt x="195262" y="381000"/>
                </a:lnTo>
                <a:lnTo>
                  <a:pt x="242887" y="397669"/>
                </a:lnTo>
                <a:lnTo>
                  <a:pt x="297656" y="414338"/>
                </a:lnTo>
                <a:lnTo>
                  <a:pt x="340518" y="421481"/>
                </a:lnTo>
                <a:lnTo>
                  <a:pt x="390525" y="426244"/>
                </a:lnTo>
                <a:lnTo>
                  <a:pt x="435768" y="421481"/>
                </a:lnTo>
                <a:lnTo>
                  <a:pt x="516731" y="409575"/>
                </a:lnTo>
                <a:lnTo>
                  <a:pt x="657225" y="381000"/>
                </a:lnTo>
                <a:lnTo>
                  <a:pt x="816768" y="35004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2" name="フリーフォーム 11"/>
          <p:cNvSpPr/>
          <p:nvPr/>
        </p:nvSpPr>
        <p:spPr>
          <a:xfrm rot="19800000">
            <a:off x="2814638" y="4069603"/>
            <a:ext cx="4041775" cy="2503488"/>
          </a:xfrm>
          <a:custGeom>
            <a:avLst/>
            <a:gdLst>
              <a:gd name="connsiteX0" fmla="*/ 1460612 w 4041972"/>
              <a:gd name="connsiteY0" fmla="*/ 861801 h 2504485"/>
              <a:gd name="connsiteX1" fmla="*/ 1881398 w 4041972"/>
              <a:gd name="connsiteY1" fmla="*/ 1047918 h 2504485"/>
              <a:gd name="connsiteX2" fmla="*/ 2140343 w 4041972"/>
              <a:gd name="connsiteY2" fmla="*/ 1165253 h 2504485"/>
              <a:gd name="connsiteX3" fmla="*/ 2281954 w 4041972"/>
              <a:gd name="connsiteY3" fmla="*/ 1234035 h 2504485"/>
              <a:gd name="connsiteX4" fmla="*/ 2573267 w 4041972"/>
              <a:gd name="connsiteY4" fmla="*/ 1387784 h 2504485"/>
              <a:gd name="connsiteX5" fmla="*/ 3054743 w 4041972"/>
              <a:gd name="connsiteY5" fmla="*/ 1654821 h 2504485"/>
              <a:gd name="connsiteX6" fmla="*/ 3216584 w 4041972"/>
              <a:gd name="connsiteY6" fmla="*/ 1747879 h 2504485"/>
              <a:gd name="connsiteX7" fmla="*/ 3265136 w 4041972"/>
              <a:gd name="connsiteY7" fmla="*/ 1776201 h 2504485"/>
              <a:gd name="connsiteX8" fmla="*/ 3305596 w 4041972"/>
              <a:gd name="connsiteY8" fmla="*/ 1792385 h 2504485"/>
              <a:gd name="connsiteX9" fmla="*/ 3491713 w 4041972"/>
              <a:gd name="connsiteY9" fmla="*/ 1844984 h 2504485"/>
              <a:gd name="connsiteX10" fmla="*/ 3592864 w 4041972"/>
              <a:gd name="connsiteY10" fmla="*/ 1873306 h 2504485"/>
              <a:gd name="connsiteX11" fmla="*/ 3629278 w 4041972"/>
              <a:gd name="connsiteY11" fmla="*/ 1885444 h 2504485"/>
              <a:gd name="connsiteX12" fmla="*/ 3653554 w 4041972"/>
              <a:gd name="connsiteY12" fmla="*/ 1901628 h 2504485"/>
              <a:gd name="connsiteX13" fmla="*/ 3774935 w 4041972"/>
              <a:gd name="connsiteY13" fmla="*/ 2027054 h 2504485"/>
              <a:gd name="connsiteX14" fmla="*/ 3847763 w 4041972"/>
              <a:gd name="connsiteY14" fmla="*/ 2099883 h 2504485"/>
              <a:gd name="connsiteX15" fmla="*/ 3912499 w 4041972"/>
              <a:gd name="connsiteY15" fmla="*/ 2176757 h 2504485"/>
              <a:gd name="connsiteX16" fmla="*/ 3981281 w 4041972"/>
              <a:gd name="connsiteY16" fmla="*/ 2269816 h 2504485"/>
              <a:gd name="connsiteX17" fmla="*/ 4013650 w 4041972"/>
              <a:gd name="connsiteY17" fmla="*/ 2322414 h 2504485"/>
              <a:gd name="connsiteX18" fmla="*/ 4033880 w 4041972"/>
              <a:gd name="connsiteY18" fmla="*/ 2375012 h 2504485"/>
              <a:gd name="connsiteX19" fmla="*/ 4041972 w 4041972"/>
              <a:gd name="connsiteY19" fmla="*/ 2419518 h 2504485"/>
              <a:gd name="connsiteX20" fmla="*/ 4037926 w 4041972"/>
              <a:gd name="connsiteY20" fmla="*/ 2455932 h 2504485"/>
              <a:gd name="connsiteX21" fmla="*/ 4021742 w 4041972"/>
              <a:gd name="connsiteY21" fmla="*/ 2488300 h 2504485"/>
              <a:gd name="connsiteX22" fmla="*/ 3993420 w 4041972"/>
              <a:gd name="connsiteY22" fmla="*/ 2500439 h 2504485"/>
              <a:gd name="connsiteX23" fmla="*/ 3965097 w 4041972"/>
              <a:gd name="connsiteY23" fmla="*/ 2504485 h 2504485"/>
              <a:gd name="connsiteX24" fmla="*/ 3896315 w 4041972"/>
              <a:gd name="connsiteY24" fmla="*/ 2476162 h 2504485"/>
              <a:gd name="connsiteX25" fmla="*/ 3839671 w 4041972"/>
              <a:gd name="connsiteY25" fmla="*/ 2439748 h 2504485"/>
              <a:gd name="connsiteX26" fmla="*/ 3649508 w 4041972"/>
              <a:gd name="connsiteY26" fmla="*/ 2298138 h 2504485"/>
              <a:gd name="connsiteX27" fmla="*/ 3406747 w 4041972"/>
              <a:gd name="connsiteY27" fmla="*/ 2128205 h 2504485"/>
              <a:gd name="connsiteX28" fmla="*/ 3074973 w 4041972"/>
              <a:gd name="connsiteY28" fmla="*/ 1913766 h 2504485"/>
              <a:gd name="connsiteX29" fmla="*/ 2658234 w 4041972"/>
              <a:gd name="connsiteY29" fmla="*/ 1675051 h 2504485"/>
              <a:gd name="connsiteX30" fmla="*/ 2148435 w 4041972"/>
              <a:gd name="connsiteY30" fmla="*/ 1395876 h 2504485"/>
              <a:gd name="connsiteX31" fmla="*/ 1772156 w 4041972"/>
              <a:gd name="connsiteY31" fmla="*/ 1205713 h 2504485"/>
              <a:gd name="connsiteX32" fmla="*/ 1565809 w 4041972"/>
              <a:gd name="connsiteY32" fmla="*/ 1112654 h 2504485"/>
              <a:gd name="connsiteX33" fmla="*/ 1314956 w 4041972"/>
              <a:gd name="connsiteY33" fmla="*/ 1011504 h 2504485"/>
              <a:gd name="connsiteX34" fmla="*/ 1043873 w 4041972"/>
              <a:gd name="connsiteY34" fmla="*/ 906308 h 2504485"/>
              <a:gd name="connsiteX35" fmla="*/ 748513 w 4041972"/>
              <a:gd name="connsiteY35" fmla="*/ 809203 h 2504485"/>
              <a:gd name="connsiteX36" fmla="*/ 525982 w 4041972"/>
              <a:gd name="connsiteY36" fmla="*/ 748513 h 2504485"/>
              <a:gd name="connsiteX37" fmla="*/ 262991 w 4041972"/>
              <a:gd name="connsiteY37" fmla="*/ 695915 h 2504485"/>
              <a:gd name="connsiteX38" fmla="*/ 222531 w 4041972"/>
              <a:gd name="connsiteY38" fmla="*/ 687823 h 2504485"/>
              <a:gd name="connsiteX39" fmla="*/ 202301 w 4041972"/>
              <a:gd name="connsiteY39" fmla="*/ 663547 h 2504485"/>
              <a:gd name="connsiteX40" fmla="*/ 113289 w 4041972"/>
              <a:gd name="connsiteY40" fmla="*/ 525982 h 2504485"/>
              <a:gd name="connsiteX41" fmla="*/ 68782 w 4041972"/>
              <a:gd name="connsiteY41" fmla="*/ 424831 h 2504485"/>
              <a:gd name="connsiteX42" fmla="*/ 28322 w 4041972"/>
              <a:gd name="connsiteY42" fmla="*/ 319635 h 2504485"/>
              <a:gd name="connsiteX43" fmla="*/ 8092 w 4041972"/>
              <a:gd name="connsiteY43" fmla="*/ 214439 h 2504485"/>
              <a:gd name="connsiteX44" fmla="*/ 0 w 4041972"/>
              <a:gd name="connsiteY44" fmla="*/ 125426 h 2504485"/>
              <a:gd name="connsiteX45" fmla="*/ 8092 w 4041972"/>
              <a:gd name="connsiteY45" fmla="*/ 44506 h 2504485"/>
              <a:gd name="connsiteX46" fmla="*/ 16184 w 4041972"/>
              <a:gd name="connsiteY46" fmla="*/ 12138 h 2504485"/>
              <a:gd name="connsiteX47" fmla="*/ 28322 w 4041972"/>
              <a:gd name="connsiteY47" fmla="*/ 0 h 2504485"/>
              <a:gd name="connsiteX48" fmla="*/ 36414 w 4041972"/>
              <a:gd name="connsiteY48" fmla="*/ 0 h 2504485"/>
              <a:gd name="connsiteX49" fmla="*/ 48552 w 4041972"/>
              <a:gd name="connsiteY49" fmla="*/ 8092 h 2504485"/>
              <a:gd name="connsiteX50" fmla="*/ 60690 w 4041972"/>
              <a:gd name="connsiteY50" fmla="*/ 36414 h 2504485"/>
              <a:gd name="connsiteX51" fmla="*/ 89012 w 4041972"/>
              <a:gd name="connsiteY51" fmla="*/ 80920 h 2504485"/>
              <a:gd name="connsiteX52" fmla="*/ 182071 w 4041972"/>
              <a:gd name="connsiteY52" fmla="*/ 202300 h 2504485"/>
              <a:gd name="connsiteX53" fmla="*/ 254899 w 4041972"/>
              <a:gd name="connsiteY53" fmla="*/ 271083 h 2504485"/>
              <a:gd name="connsiteX54" fmla="*/ 416740 w 4041972"/>
              <a:gd name="connsiteY54" fmla="*/ 392463 h 2504485"/>
              <a:gd name="connsiteX55" fmla="*/ 525982 w 4041972"/>
              <a:gd name="connsiteY55" fmla="*/ 449108 h 2504485"/>
              <a:gd name="connsiteX56" fmla="*/ 740421 w 4041972"/>
              <a:gd name="connsiteY56" fmla="*/ 542166 h 2504485"/>
              <a:gd name="connsiteX57" fmla="*/ 979136 w 4041972"/>
              <a:gd name="connsiteY57" fmla="*/ 655454 h 2504485"/>
              <a:gd name="connsiteX58" fmla="*/ 1302818 w 4041972"/>
              <a:gd name="connsiteY58" fmla="*/ 797065 h 2504485"/>
              <a:gd name="connsiteX59" fmla="*/ 1460612 w 4041972"/>
              <a:gd name="connsiteY59" fmla="*/ 861801 h 2504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4041972" h="2504485">
                <a:moveTo>
                  <a:pt x="1460612" y="861801"/>
                </a:moveTo>
                <a:lnTo>
                  <a:pt x="1881398" y="1047918"/>
                </a:lnTo>
                <a:lnTo>
                  <a:pt x="2140343" y="1165253"/>
                </a:lnTo>
                <a:lnTo>
                  <a:pt x="2281954" y="1234035"/>
                </a:lnTo>
                <a:lnTo>
                  <a:pt x="2573267" y="1387784"/>
                </a:lnTo>
                <a:lnTo>
                  <a:pt x="3054743" y="1654821"/>
                </a:lnTo>
                <a:lnTo>
                  <a:pt x="3216584" y="1747879"/>
                </a:lnTo>
                <a:lnTo>
                  <a:pt x="3265136" y="1776201"/>
                </a:lnTo>
                <a:lnTo>
                  <a:pt x="3305596" y="1792385"/>
                </a:lnTo>
                <a:lnTo>
                  <a:pt x="3491713" y="1844984"/>
                </a:lnTo>
                <a:lnTo>
                  <a:pt x="3592864" y="1873306"/>
                </a:lnTo>
                <a:lnTo>
                  <a:pt x="3629278" y="1885444"/>
                </a:lnTo>
                <a:lnTo>
                  <a:pt x="3653554" y="1901628"/>
                </a:lnTo>
                <a:lnTo>
                  <a:pt x="3774935" y="2027054"/>
                </a:lnTo>
                <a:lnTo>
                  <a:pt x="3847763" y="2099883"/>
                </a:lnTo>
                <a:lnTo>
                  <a:pt x="3912499" y="2176757"/>
                </a:lnTo>
                <a:lnTo>
                  <a:pt x="3981281" y="2269816"/>
                </a:lnTo>
                <a:lnTo>
                  <a:pt x="4013650" y="2322414"/>
                </a:lnTo>
                <a:lnTo>
                  <a:pt x="4033880" y="2375012"/>
                </a:lnTo>
                <a:lnTo>
                  <a:pt x="4041972" y="2419518"/>
                </a:lnTo>
                <a:lnTo>
                  <a:pt x="4037926" y="2455932"/>
                </a:lnTo>
                <a:lnTo>
                  <a:pt x="4021742" y="2488300"/>
                </a:lnTo>
                <a:lnTo>
                  <a:pt x="3993420" y="2500439"/>
                </a:lnTo>
                <a:lnTo>
                  <a:pt x="3965097" y="2504485"/>
                </a:lnTo>
                <a:lnTo>
                  <a:pt x="3896315" y="2476162"/>
                </a:lnTo>
                <a:lnTo>
                  <a:pt x="3839671" y="2439748"/>
                </a:lnTo>
                <a:lnTo>
                  <a:pt x="3649508" y="2298138"/>
                </a:lnTo>
                <a:lnTo>
                  <a:pt x="3406747" y="2128205"/>
                </a:lnTo>
                <a:lnTo>
                  <a:pt x="3074973" y="1913766"/>
                </a:lnTo>
                <a:lnTo>
                  <a:pt x="2658234" y="1675051"/>
                </a:lnTo>
                <a:lnTo>
                  <a:pt x="2148435" y="1395876"/>
                </a:lnTo>
                <a:lnTo>
                  <a:pt x="1772156" y="1205713"/>
                </a:lnTo>
                <a:lnTo>
                  <a:pt x="1565809" y="1112654"/>
                </a:lnTo>
                <a:lnTo>
                  <a:pt x="1314956" y="1011504"/>
                </a:lnTo>
                <a:lnTo>
                  <a:pt x="1043873" y="906308"/>
                </a:lnTo>
                <a:lnTo>
                  <a:pt x="748513" y="809203"/>
                </a:lnTo>
                <a:lnTo>
                  <a:pt x="525982" y="748513"/>
                </a:lnTo>
                <a:lnTo>
                  <a:pt x="262991" y="695915"/>
                </a:lnTo>
                <a:lnTo>
                  <a:pt x="222531" y="687823"/>
                </a:lnTo>
                <a:lnTo>
                  <a:pt x="202301" y="663547"/>
                </a:lnTo>
                <a:lnTo>
                  <a:pt x="113289" y="525982"/>
                </a:lnTo>
                <a:lnTo>
                  <a:pt x="68782" y="424831"/>
                </a:lnTo>
                <a:lnTo>
                  <a:pt x="28322" y="319635"/>
                </a:lnTo>
                <a:lnTo>
                  <a:pt x="8092" y="214439"/>
                </a:lnTo>
                <a:lnTo>
                  <a:pt x="0" y="125426"/>
                </a:lnTo>
                <a:lnTo>
                  <a:pt x="8092" y="44506"/>
                </a:lnTo>
                <a:lnTo>
                  <a:pt x="16184" y="12138"/>
                </a:lnTo>
                <a:lnTo>
                  <a:pt x="28322" y="0"/>
                </a:lnTo>
                <a:lnTo>
                  <a:pt x="36414" y="0"/>
                </a:lnTo>
                <a:lnTo>
                  <a:pt x="48552" y="8092"/>
                </a:lnTo>
                <a:lnTo>
                  <a:pt x="60690" y="36414"/>
                </a:lnTo>
                <a:lnTo>
                  <a:pt x="89012" y="80920"/>
                </a:lnTo>
                <a:lnTo>
                  <a:pt x="182071" y="202300"/>
                </a:lnTo>
                <a:lnTo>
                  <a:pt x="254899" y="271083"/>
                </a:lnTo>
                <a:lnTo>
                  <a:pt x="416740" y="392463"/>
                </a:lnTo>
                <a:lnTo>
                  <a:pt x="525982" y="449108"/>
                </a:lnTo>
                <a:lnTo>
                  <a:pt x="740421" y="542166"/>
                </a:lnTo>
                <a:lnTo>
                  <a:pt x="979136" y="655454"/>
                </a:lnTo>
                <a:lnTo>
                  <a:pt x="1302818" y="797065"/>
                </a:lnTo>
                <a:lnTo>
                  <a:pt x="1460612" y="86180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400743" y="703243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>
                <a:solidFill>
                  <a:srgbClr val="FF0000"/>
                </a:solidFill>
              </a:rPr>
              <a:t>①</a:t>
            </a:r>
            <a:endParaRPr kumimoji="1" lang="ja-JP" altLang="en-US" sz="4800" dirty="0">
              <a:solidFill>
                <a:srgbClr val="FF0000"/>
              </a:solidFill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826160" y="2664251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②</a:t>
            </a:r>
            <a:endParaRPr kumimoji="1" lang="ja-JP" altLang="en-US" sz="48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544744" y="5157192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③</a:t>
            </a:r>
            <a:endParaRPr kumimoji="1" lang="ja-JP" altLang="en-US" sz="4800" dirty="0"/>
          </a:p>
        </p:txBody>
      </p:sp>
      <p:sp>
        <p:nvSpPr>
          <p:cNvPr id="15" name="フレーム 14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4663"/>
            </a:avLst>
          </a:prstGeom>
          <a:solidFill>
            <a:srgbClr val="92D050"/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656164" y="0"/>
            <a:ext cx="2249836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第</a:t>
            </a:r>
            <a:r>
              <a:rPr kumimoji="1" lang="en-US" altLang="ja-JP" sz="4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20</a:t>
            </a:r>
            <a:r>
              <a:rPr kumimoji="1" lang="ja-JP" altLang="en-US" sz="4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位</a:t>
            </a:r>
            <a:endParaRPr kumimoji="1" lang="ja-JP" altLang="en-US" sz="48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8329585" y="1099154"/>
            <a:ext cx="1015663" cy="5184576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r>
              <a:rPr kumimoji="1" lang="ja-JP" altLang="en-US" sz="5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縦から書きます</a:t>
            </a:r>
            <a:endParaRPr kumimoji="1" lang="ja-JP" altLang="en-US" sz="54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" name="角丸四角形吹き出し 2"/>
          <p:cNvSpPr/>
          <p:nvPr/>
        </p:nvSpPr>
        <p:spPr>
          <a:xfrm>
            <a:off x="778337" y="402749"/>
            <a:ext cx="2446471" cy="1131491"/>
          </a:xfrm>
          <a:prstGeom prst="wedgeRoundRectCallout">
            <a:avLst>
              <a:gd name="adj1" fmla="val -41465"/>
              <a:gd name="adj2" fmla="val 77025"/>
              <a:gd name="adj3" fmla="val 16667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一画目を</a:t>
            </a:r>
            <a:endParaRPr kumimoji="1" lang="en-US" altLang="ja-JP" sz="2800" dirty="0" smtClean="0">
              <a:solidFill>
                <a:sysClr val="windowText" lastClr="000000"/>
              </a:solidFill>
            </a:endParaRPr>
          </a:p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間違えやすい</a:t>
            </a:r>
            <a:endParaRPr kumimoji="1" lang="ja-JP" altLang="en-US" sz="1200" dirty="0">
              <a:solidFill>
                <a:sysClr val="windowText" lastClr="000000"/>
              </a:solidFill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030" y="1392808"/>
            <a:ext cx="1011237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366721" y="2754000"/>
            <a:ext cx="1800000" cy="1350000"/>
          </a:xfrm>
          <a:prstGeom prst="rect">
            <a:avLst/>
          </a:prstGeom>
        </p:spPr>
      </p:pic>
      <p:sp>
        <p:nvSpPr>
          <p:cNvPr id="19" name="正方形/長方形 18"/>
          <p:cNvSpPr/>
          <p:nvPr/>
        </p:nvSpPr>
        <p:spPr>
          <a:xfrm>
            <a:off x="7684263" y="6509683"/>
            <a:ext cx="19889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 smtClean="0"/>
              <a:t>上は小学校１年生</a:t>
            </a:r>
            <a:endParaRPr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3211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0" dur="1" fill="hold"/>
                                        <p:tgtEl>
                                          <p:spTgt spid="1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41" fill="hold" display="0">
                  <p:stCondLst>
                    <p:cond delay="indefinite"/>
                  </p:stCondLst>
                </p:cTn>
                <p:tgtEl>
                  <p:spTgt spid="18"/>
                </p:tgtEl>
              </p:cMediaNode>
            </p:video>
          </p:childTnLst>
        </p:cTn>
      </p:par>
    </p:tnLst>
    <p:bldLst>
      <p:bldP spid="7" grpId="0" animBg="1"/>
      <p:bldP spid="9" grpId="0" animBg="1"/>
      <p:bldP spid="12" grpId="0" animBg="1"/>
      <p:bldP spid="10" grpId="0"/>
      <p:bldP spid="11" grpId="0"/>
      <p:bldP spid="13" grpId="0"/>
      <p:bldP spid="2" grpId="0" animBg="1"/>
      <p:bldP spid="3" grpId="0" animBg="1"/>
    </p:bldLst>
  </p:timing>
  <p:extLst mod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75490" y="-142900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収</a:t>
            </a:r>
          </a:p>
        </p:txBody>
      </p:sp>
      <p:sp>
        <p:nvSpPr>
          <p:cNvPr id="76" name="フリーフォーム 75"/>
          <p:cNvSpPr/>
          <p:nvPr/>
        </p:nvSpPr>
        <p:spPr>
          <a:xfrm>
            <a:off x="2743200" y="2421778"/>
            <a:ext cx="590550" cy="2238375"/>
          </a:xfrm>
          <a:custGeom>
            <a:avLst/>
            <a:gdLst>
              <a:gd name="connsiteX0" fmla="*/ 224994 w 591331"/>
              <a:gd name="connsiteY0" fmla="*/ 1370158 h 2238405"/>
              <a:gd name="connsiteX1" fmla="*/ 219225 w 591331"/>
              <a:gd name="connsiteY1" fmla="*/ 1880722 h 2238405"/>
              <a:gd name="connsiteX2" fmla="*/ 216341 w 591331"/>
              <a:gd name="connsiteY2" fmla="*/ 2238405 h 2238405"/>
              <a:gd name="connsiteX3" fmla="*/ 435566 w 591331"/>
              <a:gd name="connsiteY3" fmla="*/ 2157638 h 2238405"/>
              <a:gd name="connsiteX4" fmla="*/ 441335 w 591331"/>
              <a:gd name="connsiteY4" fmla="*/ 1895144 h 2238405"/>
              <a:gd name="connsiteX5" fmla="*/ 449989 w 591331"/>
              <a:gd name="connsiteY5" fmla="*/ 1456694 h 2238405"/>
              <a:gd name="connsiteX6" fmla="*/ 455758 w 591331"/>
              <a:gd name="connsiteY6" fmla="*/ 1133625 h 2238405"/>
              <a:gd name="connsiteX7" fmla="*/ 461527 w 591331"/>
              <a:gd name="connsiteY7" fmla="*/ 824979 h 2238405"/>
              <a:gd name="connsiteX8" fmla="*/ 464411 w 591331"/>
              <a:gd name="connsiteY8" fmla="*/ 689406 h 2238405"/>
              <a:gd name="connsiteX9" fmla="*/ 470180 w 591331"/>
              <a:gd name="connsiteY9" fmla="*/ 599985 h 2238405"/>
              <a:gd name="connsiteX10" fmla="*/ 478834 w 591331"/>
              <a:gd name="connsiteY10" fmla="*/ 513449 h 2238405"/>
              <a:gd name="connsiteX11" fmla="*/ 484603 w 591331"/>
              <a:gd name="connsiteY11" fmla="*/ 478834 h 2238405"/>
              <a:gd name="connsiteX12" fmla="*/ 496141 w 591331"/>
              <a:gd name="connsiteY12" fmla="*/ 447104 h 2238405"/>
              <a:gd name="connsiteX13" fmla="*/ 513449 w 591331"/>
              <a:gd name="connsiteY13" fmla="*/ 415374 h 2238405"/>
              <a:gd name="connsiteX14" fmla="*/ 536525 w 591331"/>
              <a:gd name="connsiteY14" fmla="*/ 383644 h 2238405"/>
              <a:gd name="connsiteX15" fmla="*/ 562486 w 591331"/>
              <a:gd name="connsiteY15" fmla="*/ 357683 h 2238405"/>
              <a:gd name="connsiteX16" fmla="*/ 582678 w 591331"/>
              <a:gd name="connsiteY16" fmla="*/ 331722 h 2238405"/>
              <a:gd name="connsiteX17" fmla="*/ 588447 w 591331"/>
              <a:gd name="connsiteY17" fmla="*/ 317300 h 2238405"/>
              <a:gd name="connsiteX18" fmla="*/ 591331 w 591331"/>
              <a:gd name="connsiteY18" fmla="*/ 302877 h 2238405"/>
              <a:gd name="connsiteX19" fmla="*/ 591331 w 591331"/>
              <a:gd name="connsiteY19" fmla="*/ 285570 h 2238405"/>
              <a:gd name="connsiteX20" fmla="*/ 585562 w 591331"/>
              <a:gd name="connsiteY20" fmla="*/ 268262 h 2238405"/>
              <a:gd name="connsiteX21" fmla="*/ 582678 w 591331"/>
              <a:gd name="connsiteY21" fmla="*/ 256724 h 2238405"/>
              <a:gd name="connsiteX22" fmla="*/ 576909 w 591331"/>
              <a:gd name="connsiteY22" fmla="*/ 248071 h 2238405"/>
              <a:gd name="connsiteX23" fmla="*/ 550948 w 591331"/>
              <a:gd name="connsiteY23" fmla="*/ 227879 h 2238405"/>
              <a:gd name="connsiteX24" fmla="*/ 499026 w 591331"/>
              <a:gd name="connsiteY24" fmla="*/ 196149 h 2238405"/>
              <a:gd name="connsiteX25" fmla="*/ 421143 w 591331"/>
              <a:gd name="connsiteY25" fmla="*/ 149996 h 2238405"/>
              <a:gd name="connsiteX26" fmla="*/ 282685 w 591331"/>
              <a:gd name="connsiteY26" fmla="*/ 80767 h 2238405"/>
              <a:gd name="connsiteX27" fmla="*/ 196149 w 591331"/>
              <a:gd name="connsiteY27" fmla="*/ 46153 h 2238405"/>
              <a:gd name="connsiteX28" fmla="*/ 135574 w 591331"/>
              <a:gd name="connsiteY28" fmla="*/ 25961 h 2238405"/>
              <a:gd name="connsiteX29" fmla="*/ 86536 w 591331"/>
              <a:gd name="connsiteY29" fmla="*/ 14423 h 2238405"/>
              <a:gd name="connsiteX30" fmla="*/ 46153 w 591331"/>
              <a:gd name="connsiteY30" fmla="*/ 2884 h 2238405"/>
              <a:gd name="connsiteX31" fmla="*/ 23076 w 591331"/>
              <a:gd name="connsiteY31" fmla="*/ 0 h 2238405"/>
              <a:gd name="connsiteX32" fmla="*/ 11538 w 591331"/>
              <a:gd name="connsiteY32" fmla="*/ 0 h 2238405"/>
              <a:gd name="connsiteX33" fmla="*/ 5769 w 591331"/>
              <a:gd name="connsiteY33" fmla="*/ 2884 h 2238405"/>
              <a:gd name="connsiteX34" fmla="*/ 0 w 591331"/>
              <a:gd name="connsiteY34" fmla="*/ 20192 h 2238405"/>
              <a:gd name="connsiteX35" fmla="*/ 11538 w 591331"/>
              <a:gd name="connsiteY35" fmla="*/ 51922 h 2238405"/>
              <a:gd name="connsiteX36" fmla="*/ 46153 w 591331"/>
              <a:gd name="connsiteY36" fmla="*/ 89421 h 2238405"/>
              <a:gd name="connsiteX37" fmla="*/ 92305 w 591331"/>
              <a:gd name="connsiteY37" fmla="*/ 135573 h 2238405"/>
              <a:gd name="connsiteX38" fmla="*/ 152881 w 591331"/>
              <a:gd name="connsiteY38" fmla="*/ 204802 h 2238405"/>
              <a:gd name="connsiteX39" fmla="*/ 196149 w 591331"/>
              <a:gd name="connsiteY39" fmla="*/ 268262 h 2238405"/>
              <a:gd name="connsiteX40" fmla="*/ 216341 w 591331"/>
              <a:gd name="connsiteY40" fmla="*/ 302877 h 2238405"/>
              <a:gd name="connsiteX41" fmla="*/ 227879 w 591331"/>
              <a:gd name="connsiteY41" fmla="*/ 346145 h 2238405"/>
              <a:gd name="connsiteX42" fmla="*/ 236532 w 591331"/>
              <a:gd name="connsiteY42" fmla="*/ 412490 h 2238405"/>
              <a:gd name="connsiteX43" fmla="*/ 236532 w 591331"/>
              <a:gd name="connsiteY43" fmla="*/ 643253 h 2238405"/>
              <a:gd name="connsiteX44" fmla="*/ 224994 w 591331"/>
              <a:gd name="connsiteY44" fmla="*/ 1370158 h 2238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591331" h="2238405">
                <a:moveTo>
                  <a:pt x="224994" y="1370158"/>
                </a:moveTo>
                <a:lnTo>
                  <a:pt x="219225" y="1880722"/>
                </a:lnTo>
                <a:cubicBezTo>
                  <a:pt x="218264" y="1999950"/>
                  <a:pt x="217302" y="2119177"/>
                  <a:pt x="216341" y="2238405"/>
                </a:cubicBezTo>
                <a:lnTo>
                  <a:pt x="435566" y="2157638"/>
                </a:lnTo>
                <a:lnTo>
                  <a:pt x="441335" y="1895144"/>
                </a:lnTo>
                <a:lnTo>
                  <a:pt x="449989" y="1456694"/>
                </a:lnTo>
                <a:lnTo>
                  <a:pt x="455758" y="1133625"/>
                </a:lnTo>
                <a:lnTo>
                  <a:pt x="461527" y="824979"/>
                </a:lnTo>
                <a:cubicBezTo>
                  <a:pt x="462488" y="779788"/>
                  <a:pt x="463450" y="734597"/>
                  <a:pt x="464411" y="689406"/>
                </a:cubicBezTo>
                <a:lnTo>
                  <a:pt x="470180" y="599985"/>
                </a:lnTo>
                <a:lnTo>
                  <a:pt x="478834" y="513449"/>
                </a:lnTo>
                <a:lnTo>
                  <a:pt x="484603" y="478834"/>
                </a:lnTo>
                <a:lnTo>
                  <a:pt x="496141" y="447104"/>
                </a:lnTo>
                <a:lnTo>
                  <a:pt x="513449" y="415374"/>
                </a:lnTo>
                <a:lnTo>
                  <a:pt x="536525" y="383644"/>
                </a:lnTo>
                <a:lnTo>
                  <a:pt x="562486" y="357683"/>
                </a:lnTo>
                <a:lnTo>
                  <a:pt x="582678" y="331722"/>
                </a:lnTo>
                <a:lnTo>
                  <a:pt x="588447" y="317300"/>
                </a:lnTo>
                <a:lnTo>
                  <a:pt x="591331" y="302877"/>
                </a:lnTo>
                <a:lnTo>
                  <a:pt x="591331" y="285570"/>
                </a:lnTo>
                <a:lnTo>
                  <a:pt x="585562" y="268262"/>
                </a:lnTo>
                <a:lnTo>
                  <a:pt x="582678" y="256724"/>
                </a:lnTo>
                <a:lnTo>
                  <a:pt x="576909" y="248071"/>
                </a:lnTo>
                <a:lnTo>
                  <a:pt x="550948" y="227879"/>
                </a:lnTo>
                <a:lnTo>
                  <a:pt x="499026" y="196149"/>
                </a:lnTo>
                <a:lnTo>
                  <a:pt x="421143" y="149996"/>
                </a:lnTo>
                <a:lnTo>
                  <a:pt x="282685" y="80767"/>
                </a:lnTo>
                <a:lnTo>
                  <a:pt x="196149" y="46153"/>
                </a:lnTo>
                <a:lnTo>
                  <a:pt x="135574" y="25961"/>
                </a:lnTo>
                <a:lnTo>
                  <a:pt x="86536" y="14423"/>
                </a:lnTo>
                <a:lnTo>
                  <a:pt x="46153" y="2884"/>
                </a:lnTo>
                <a:lnTo>
                  <a:pt x="23076" y="0"/>
                </a:lnTo>
                <a:lnTo>
                  <a:pt x="11538" y="0"/>
                </a:lnTo>
                <a:lnTo>
                  <a:pt x="5769" y="2884"/>
                </a:lnTo>
                <a:lnTo>
                  <a:pt x="0" y="20192"/>
                </a:lnTo>
                <a:lnTo>
                  <a:pt x="11538" y="51922"/>
                </a:lnTo>
                <a:lnTo>
                  <a:pt x="46153" y="89421"/>
                </a:lnTo>
                <a:lnTo>
                  <a:pt x="92305" y="135573"/>
                </a:lnTo>
                <a:lnTo>
                  <a:pt x="152881" y="204802"/>
                </a:lnTo>
                <a:lnTo>
                  <a:pt x="196149" y="268262"/>
                </a:lnTo>
                <a:lnTo>
                  <a:pt x="216341" y="302877"/>
                </a:lnTo>
                <a:lnTo>
                  <a:pt x="227879" y="346145"/>
                </a:lnTo>
                <a:lnTo>
                  <a:pt x="236532" y="412490"/>
                </a:lnTo>
                <a:lnTo>
                  <a:pt x="236532" y="643253"/>
                </a:lnTo>
                <a:lnTo>
                  <a:pt x="224994" y="1370158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8" name="フリーフォーム 77"/>
          <p:cNvSpPr/>
          <p:nvPr/>
        </p:nvSpPr>
        <p:spPr>
          <a:xfrm>
            <a:off x="4629150" y="2068513"/>
            <a:ext cx="2019300" cy="579437"/>
          </a:xfrm>
          <a:custGeom>
            <a:avLst/>
            <a:gdLst>
              <a:gd name="connsiteX0" fmla="*/ 1385888 w 2019300"/>
              <a:gd name="connsiteY0" fmla="*/ 92869 h 578644"/>
              <a:gd name="connsiteX1" fmla="*/ 1245394 w 2019300"/>
              <a:gd name="connsiteY1" fmla="*/ 130969 h 578644"/>
              <a:gd name="connsiteX2" fmla="*/ 1028700 w 2019300"/>
              <a:gd name="connsiteY2" fmla="*/ 183357 h 578644"/>
              <a:gd name="connsiteX3" fmla="*/ 826294 w 2019300"/>
              <a:gd name="connsiteY3" fmla="*/ 230982 h 578644"/>
              <a:gd name="connsiteX4" fmla="*/ 561975 w 2019300"/>
              <a:gd name="connsiteY4" fmla="*/ 288132 h 578644"/>
              <a:gd name="connsiteX5" fmla="*/ 464344 w 2019300"/>
              <a:gd name="connsiteY5" fmla="*/ 309563 h 578644"/>
              <a:gd name="connsiteX6" fmla="*/ 416719 w 2019300"/>
              <a:gd name="connsiteY6" fmla="*/ 316707 h 578644"/>
              <a:gd name="connsiteX7" fmla="*/ 361950 w 2019300"/>
              <a:gd name="connsiteY7" fmla="*/ 316707 h 578644"/>
              <a:gd name="connsiteX8" fmla="*/ 285750 w 2019300"/>
              <a:gd name="connsiteY8" fmla="*/ 309563 h 578644"/>
              <a:gd name="connsiteX9" fmla="*/ 185738 w 2019300"/>
              <a:gd name="connsiteY9" fmla="*/ 295275 h 578644"/>
              <a:gd name="connsiteX10" fmla="*/ 64294 w 2019300"/>
              <a:gd name="connsiteY10" fmla="*/ 269082 h 578644"/>
              <a:gd name="connsiteX11" fmla="*/ 21431 w 2019300"/>
              <a:gd name="connsiteY11" fmla="*/ 261938 h 578644"/>
              <a:gd name="connsiteX12" fmla="*/ 7144 w 2019300"/>
              <a:gd name="connsiteY12" fmla="*/ 266700 h 578644"/>
              <a:gd name="connsiteX13" fmla="*/ 0 w 2019300"/>
              <a:gd name="connsiteY13" fmla="*/ 273844 h 578644"/>
              <a:gd name="connsiteX14" fmla="*/ 0 w 2019300"/>
              <a:gd name="connsiteY14" fmla="*/ 292894 h 578644"/>
              <a:gd name="connsiteX15" fmla="*/ 9525 w 2019300"/>
              <a:gd name="connsiteY15" fmla="*/ 330994 h 578644"/>
              <a:gd name="connsiteX16" fmla="*/ 28575 w 2019300"/>
              <a:gd name="connsiteY16" fmla="*/ 359569 h 578644"/>
              <a:gd name="connsiteX17" fmla="*/ 85725 w 2019300"/>
              <a:gd name="connsiteY17" fmla="*/ 407194 h 578644"/>
              <a:gd name="connsiteX18" fmla="*/ 142875 w 2019300"/>
              <a:gd name="connsiteY18" fmla="*/ 450057 h 578644"/>
              <a:gd name="connsiteX19" fmla="*/ 195263 w 2019300"/>
              <a:gd name="connsiteY19" fmla="*/ 485775 h 578644"/>
              <a:gd name="connsiteX20" fmla="*/ 242888 w 2019300"/>
              <a:gd name="connsiteY20" fmla="*/ 511969 h 578644"/>
              <a:gd name="connsiteX21" fmla="*/ 292894 w 2019300"/>
              <a:gd name="connsiteY21" fmla="*/ 538163 h 578644"/>
              <a:gd name="connsiteX22" fmla="*/ 335756 w 2019300"/>
              <a:gd name="connsiteY22" fmla="*/ 554832 h 578644"/>
              <a:gd name="connsiteX23" fmla="*/ 381000 w 2019300"/>
              <a:gd name="connsiteY23" fmla="*/ 569119 h 578644"/>
              <a:gd name="connsiteX24" fmla="*/ 440531 w 2019300"/>
              <a:gd name="connsiteY24" fmla="*/ 578644 h 578644"/>
              <a:gd name="connsiteX25" fmla="*/ 471488 w 2019300"/>
              <a:gd name="connsiteY25" fmla="*/ 578644 h 578644"/>
              <a:gd name="connsiteX26" fmla="*/ 557213 w 2019300"/>
              <a:gd name="connsiteY26" fmla="*/ 547688 h 578644"/>
              <a:gd name="connsiteX27" fmla="*/ 683419 w 2019300"/>
              <a:gd name="connsiteY27" fmla="*/ 500063 h 578644"/>
              <a:gd name="connsiteX28" fmla="*/ 835819 w 2019300"/>
              <a:gd name="connsiteY28" fmla="*/ 445294 h 578644"/>
              <a:gd name="connsiteX29" fmla="*/ 997744 w 2019300"/>
              <a:gd name="connsiteY29" fmla="*/ 395288 h 578644"/>
              <a:gd name="connsiteX30" fmla="*/ 1147763 w 2019300"/>
              <a:gd name="connsiteY30" fmla="*/ 350044 h 578644"/>
              <a:gd name="connsiteX31" fmla="*/ 1312069 w 2019300"/>
              <a:gd name="connsiteY31" fmla="*/ 292894 h 578644"/>
              <a:gd name="connsiteX32" fmla="*/ 1457325 w 2019300"/>
              <a:gd name="connsiteY32" fmla="*/ 242888 h 578644"/>
              <a:gd name="connsiteX33" fmla="*/ 1497806 w 2019300"/>
              <a:gd name="connsiteY33" fmla="*/ 230982 h 578644"/>
              <a:gd name="connsiteX34" fmla="*/ 1524000 w 2019300"/>
              <a:gd name="connsiteY34" fmla="*/ 233363 h 578644"/>
              <a:gd name="connsiteX35" fmla="*/ 1938338 w 2019300"/>
              <a:gd name="connsiteY35" fmla="*/ 295275 h 578644"/>
              <a:gd name="connsiteX36" fmla="*/ 1971675 w 2019300"/>
              <a:gd name="connsiteY36" fmla="*/ 264319 h 578644"/>
              <a:gd name="connsiteX37" fmla="*/ 2000250 w 2019300"/>
              <a:gd name="connsiteY37" fmla="*/ 242888 h 578644"/>
              <a:gd name="connsiteX38" fmla="*/ 2016919 w 2019300"/>
              <a:gd name="connsiteY38" fmla="*/ 221457 h 578644"/>
              <a:gd name="connsiteX39" fmla="*/ 2019300 w 2019300"/>
              <a:gd name="connsiteY39" fmla="*/ 204788 h 578644"/>
              <a:gd name="connsiteX40" fmla="*/ 2019300 w 2019300"/>
              <a:gd name="connsiteY40" fmla="*/ 190500 h 578644"/>
              <a:gd name="connsiteX41" fmla="*/ 2014538 w 2019300"/>
              <a:gd name="connsiteY41" fmla="*/ 178594 h 578644"/>
              <a:gd name="connsiteX42" fmla="*/ 2002631 w 2019300"/>
              <a:gd name="connsiteY42" fmla="*/ 157163 h 578644"/>
              <a:gd name="connsiteX43" fmla="*/ 1983581 w 2019300"/>
              <a:gd name="connsiteY43" fmla="*/ 140494 h 578644"/>
              <a:gd name="connsiteX44" fmla="*/ 1928813 w 2019300"/>
              <a:gd name="connsiteY44" fmla="*/ 109538 h 578644"/>
              <a:gd name="connsiteX45" fmla="*/ 1838325 w 2019300"/>
              <a:gd name="connsiteY45" fmla="*/ 71438 h 578644"/>
              <a:gd name="connsiteX46" fmla="*/ 1704975 w 2019300"/>
              <a:gd name="connsiteY46" fmla="*/ 19050 h 578644"/>
              <a:gd name="connsiteX47" fmla="*/ 1638300 w 2019300"/>
              <a:gd name="connsiteY47" fmla="*/ 0 h 578644"/>
              <a:gd name="connsiteX48" fmla="*/ 1631156 w 2019300"/>
              <a:gd name="connsiteY48" fmla="*/ 0 h 578644"/>
              <a:gd name="connsiteX49" fmla="*/ 1593056 w 2019300"/>
              <a:gd name="connsiteY49" fmla="*/ 14288 h 578644"/>
              <a:gd name="connsiteX50" fmla="*/ 1509713 w 2019300"/>
              <a:gd name="connsiteY50" fmla="*/ 50007 h 578644"/>
              <a:gd name="connsiteX51" fmla="*/ 1473994 w 2019300"/>
              <a:gd name="connsiteY51" fmla="*/ 66675 h 578644"/>
              <a:gd name="connsiteX52" fmla="*/ 1385888 w 2019300"/>
              <a:gd name="connsiteY52" fmla="*/ 92869 h 578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2019300" h="578644">
                <a:moveTo>
                  <a:pt x="1385888" y="92869"/>
                </a:moveTo>
                <a:lnTo>
                  <a:pt x="1245394" y="130969"/>
                </a:lnTo>
                <a:lnTo>
                  <a:pt x="1028700" y="183357"/>
                </a:lnTo>
                <a:lnTo>
                  <a:pt x="826294" y="230982"/>
                </a:lnTo>
                <a:lnTo>
                  <a:pt x="561975" y="288132"/>
                </a:lnTo>
                <a:lnTo>
                  <a:pt x="464344" y="309563"/>
                </a:lnTo>
                <a:lnTo>
                  <a:pt x="416719" y="316707"/>
                </a:lnTo>
                <a:lnTo>
                  <a:pt x="361950" y="316707"/>
                </a:lnTo>
                <a:lnTo>
                  <a:pt x="285750" y="309563"/>
                </a:lnTo>
                <a:lnTo>
                  <a:pt x="185738" y="295275"/>
                </a:lnTo>
                <a:lnTo>
                  <a:pt x="64294" y="269082"/>
                </a:lnTo>
                <a:lnTo>
                  <a:pt x="21431" y="261938"/>
                </a:lnTo>
                <a:lnTo>
                  <a:pt x="7144" y="266700"/>
                </a:lnTo>
                <a:lnTo>
                  <a:pt x="0" y="273844"/>
                </a:lnTo>
                <a:lnTo>
                  <a:pt x="0" y="292894"/>
                </a:lnTo>
                <a:lnTo>
                  <a:pt x="9525" y="330994"/>
                </a:lnTo>
                <a:lnTo>
                  <a:pt x="28575" y="359569"/>
                </a:lnTo>
                <a:lnTo>
                  <a:pt x="85725" y="407194"/>
                </a:lnTo>
                <a:lnTo>
                  <a:pt x="142875" y="450057"/>
                </a:lnTo>
                <a:lnTo>
                  <a:pt x="195263" y="485775"/>
                </a:lnTo>
                <a:lnTo>
                  <a:pt x="242888" y="511969"/>
                </a:lnTo>
                <a:lnTo>
                  <a:pt x="292894" y="538163"/>
                </a:lnTo>
                <a:lnTo>
                  <a:pt x="335756" y="554832"/>
                </a:lnTo>
                <a:lnTo>
                  <a:pt x="381000" y="569119"/>
                </a:lnTo>
                <a:lnTo>
                  <a:pt x="440531" y="578644"/>
                </a:lnTo>
                <a:lnTo>
                  <a:pt x="471488" y="578644"/>
                </a:lnTo>
                <a:lnTo>
                  <a:pt x="557213" y="547688"/>
                </a:lnTo>
                <a:lnTo>
                  <a:pt x="683419" y="500063"/>
                </a:lnTo>
                <a:lnTo>
                  <a:pt x="835819" y="445294"/>
                </a:lnTo>
                <a:lnTo>
                  <a:pt x="997744" y="395288"/>
                </a:lnTo>
                <a:lnTo>
                  <a:pt x="1147763" y="350044"/>
                </a:lnTo>
                <a:lnTo>
                  <a:pt x="1312069" y="292894"/>
                </a:lnTo>
                <a:lnTo>
                  <a:pt x="1457325" y="242888"/>
                </a:lnTo>
                <a:lnTo>
                  <a:pt x="1497806" y="230982"/>
                </a:lnTo>
                <a:lnTo>
                  <a:pt x="1524000" y="233363"/>
                </a:lnTo>
                <a:lnTo>
                  <a:pt x="1938338" y="295275"/>
                </a:lnTo>
                <a:lnTo>
                  <a:pt x="1971675" y="264319"/>
                </a:lnTo>
                <a:lnTo>
                  <a:pt x="2000250" y="242888"/>
                </a:lnTo>
                <a:lnTo>
                  <a:pt x="2016919" y="221457"/>
                </a:lnTo>
                <a:lnTo>
                  <a:pt x="2019300" y="204788"/>
                </a:lnTo>
                <a:lnTo>
                  <a:pt x="2019300" y="190500"/>
                </a:lnTo>
                <a:lnTo>
                  <a:pt x="2014538" y="178594"/>
                </a:lnTo>
                <a:lnTo>
                  <a:pt x="2002631" y="157163"/>
                </a:lnTo>
                <a:lnTo>
                  <a:pt x="1983581" y="140494"/>
                </a:lnTo>
                <a:lnTo>
                  <a:pt x="1928813" y="109538"/>
                </a:lnTo>
                <a:lnTo>
                  <a:pt x="1838325" y="71438"/>
                </a:lnTo>
                <a:lnTo>
                  <a:pt x="1704975" y="19050"/>
                </a:lnTo>
                <a:lnTo>
                  <a:pt x="1638300" y="0"/>
                </a:lnTo>
                <a:lnTo>
                  <a:pt x="1631156" y="0"/>
                </a:lnTo>
                <a:lnTo>
                  <a:pt x="1593056" y="14288"/>
                </a:lnTo>
                <a:lnTo>
                  <a:pt x="1509713" y="50007"/>
                </a:lnTo>
                <a:lnTo>
                  <a:pt x="1473994" y="66675"/>
                </a:lnTo>
                <a:lnTo>
                  <a:pt x="1385888" y="9286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1" name="フリーフォーム 80"/>
          <p:cNvSpPr/>
          <p:nvPr/>
        </p:nvSpPr>
        <p:spPr>
          <a:xfrm rot="16200000">
            <a:off x="1727994" y="3524297"/>
            <a:ext cx="4352925" cy="608013"/>
          </a:xfrm>
          <a:custGeom>
            <a:avLst/>
            <a:gdLst>
              <a:gd name="connsiteX0" fmla="*/ 3004457 w 4353109"/>
              <a:gd name="connsiteY0" fmla="*/ 515453 h 607246"/>
              <a:gd name="connsiteX1" fmla="*/ 2566675 w 4353109"/>
              <a:gd name="connsiteY1" fmla="*/ 511922 h 607246"/>
              <a:gd name="connsiteX2" fmla="*/ 2164197 w 4353109"/>
              <a:gd name="connsiteY2" fmla="*/ 508392 h 607246"/>
              <a:gd name="connsiteX3" fmla="*/ 1902940 w 4353109"/>
              <a:gd name="connsiteY3" fmla="*/ 504861 h 607246"/>
              <a:gd name="connsiteX4" fmla="*/ 1560482 w 4353109"/>
              <a:gd name="connsiteY4" fmla="*/ 501331 h 607246"/>
              <a:gd name="connsiteX5" fmla="*/ 1299224 w 4353109"/>
              <a:gd name="connsiteY5" fmla="*/ 501331 h 607246"/>
              <a:gd name="connsiteX6" fmla="*/ 1073272 w 4353109"/>
              <a:gd name="connsiteY6" fmla="*/ 497800 h 607246"/>
              <a:gd name="connsiteX7" fmla="*/ 974418 w 4353109"/>
              <a:gd name="connsiteY7" fmla="*/ 497800 h 607246"/>
              <a:gd name="connsiteX8" fmla="*/ 914400 w 4353109"/>
              <a:gd name="connsiteY8" fmla="*/ 501331 h 607246"/>
              <a:gd name="connsiteX9" fmla="*/ 762588 w 4353109"/>
              <a:gd name="connsiteY9" fmla="*/ 504861 h 607246"/>
              <a:gd name="connsiteX10" fmla="*/ 589594 w 4353109"/>
              <a:gd name="connsiteY10" fmla="*/ 504861 h 607246"/>
              <a:gd name="connsiteX11" fmla="*/ 469557 w 4353109"/>
              <a:gd name="connsiteY11" fmla="*/ 504861 h 607246"/>
              <a:gd name="connsiteX12" fmla="*/ 338928 w 4353109"/>
              <a:gd name="connsiteY12" fmla="*/ 497800 h 607246"/>
              <a:gd name="connsiteX13" fmla="*/ 264787 w 4353109"/>
              <a:gd name="connsiteY13" fmla="*/ 494270 h 607246"/>
              <a:gd name="connsiteX14" fmla="*/ 187116 w 4353109"/>
              <a:gd name="connsiteY14" fmla="*/ 487209 h 607246"/>
              <a:gd name="connsiteX15" fmla="*/ 127098 w 4353109"/>
              <a:gd name="connsiteY15" fmla="*/ 480148 h 607246"/>
              <a:gd name="connsiteX16" fmla="*/ 102384 w 4353109"/>
              <a:gd name="connsiteY16" fmla="*/ 476617 h 607246"/>
              <a:gd name="connsiteX17" fmla="*/ 88262 w 4353109"/>
              <a:gd name="connsiteY17" fmla="*/ 473087 h 607246"/>
              <a:gd name="connsiteX18" fmla="*/ 67079 w 4353109"/>
              <a:gd name="connsiteY18" fmla="*/ 466026 h 607246"/>
              <a:gd name="connsiteX19" fmla="*/ 35305 w 4353109"/>
              <a:gd name="connsiteY19" fmla="*/ 448373 h 607246"/>
              <a:gd name="connsiteX20" fmla="*/ 17652 w 4353109"/>
              <a:gd name="connsiteY20" fmla="*/ 434251 h 607246"/>
              <a:gd name="connsiteX21" fmla="*/ 7061 w 4353109"/>
              <a:gd name="connsiteY21" fmla="*/ 420129 h 607246"/>
              <a:gd name="connsiteX22" fmla="*/ 0 w 4353109"/>
              <a:gd name="connsiteY22" fmla="*/ 406007 h 607246"/>
              <a:gd name="connsiteX23" fmla="*/ 0 w 4353109"/>
              <a:gd name="connsiteY23" fmla="*/ 388355 h 607246"/>
              <a:gd name="connsiteX24" fmla="*/ 0 w 4353109"/>
              <a:gd name="connsiteY24" fmla="*/ 374233 h 607246"/>
              <a:gd name="connsiteX25" fmla="*/ 10591 w 4353109"/>
              <a:gd name="connsiteY25" fmla="*/ 345989 h 607246"/>
              <a:gd name="connsiteX26" fmla="*/ 52957 w 4353109"/>
              <a:gd name="connsiteY26" fmla="*/ 300092 h 607246"/>
              <a:gd name="connsiteX27" fmla="*/ 81201 w 4353109"/>
              <a:gd name="connsiteY27" fmla="*/ 275379 h 607246"/>
              <a:gd name="connsiteX28" fmla="*/ 123567 w 4353109"/>
              <a:gd name="connsiteY28" fmla="*/ 254196 h 607246"/>
              <a:gd name="connsiteX29" fmla="*/ 201238 w 4353109"/>
              <a:gd name="connsiteY29" fmla="*/ 225952 h 607246"/>
              <a:gd name="connsiteX30" fmla="*/ 321275 w 4353109"/>
              <a:gd name="connsiteY30" fmla="*/ 201238 h 607246"/>
              <a:gd name="connsiteX31" fmla="*/ 384824 w 4353109"/>
              <a:gd name="connsiteY31" fmla="*/ 190647 h 607246"/>
              <a:gd name="connsiteX32" fmla="*/ 430721 w 4353109"/>
              <a:gd name="connsiteY32" fmla="*/ 187116 h 607246"/>
              <a:gd name="connsiteX33" fmla="*/ 483679 w 4353109"/>
              <a:gd name="connsiteY33" fmla="*/ 194177 h 607246"/>
              <a:gd name="connsiteX34" fmla="*/ 593124 w 4353109"/>
              <a:gd name="connsiteY34" fmla="*/ 215360 h 607246"/>
              <a:gd name="connsiteX35" fmla="*/ 794363 w 4353109"/>
              <a:gd name="connsiteY35" fmla="*/ 236543 h 607246"/>
              <a:gd name="connsiteX36" fmla="*/ 1009723 w 4353109"/>
              <a:gd name="connsiteY36" fmla="*/ 254196 h 607246"/>
              <a:gd name="connsiteX37" fmla="*/ 1260389 w 4353109"/>
              <a:gd name="connsiteY37" fmla="*/ 264787 h 607246"/>
              <a:gd name="connsiteX38" fmla="*/ 1613439 w 4353109"/>
              <a:gd name="connsiteY38" fmla="*/ 271848 h 607246"/>
              <a:gd name="connsiteX39" fmla="*/ 1828800 w 4353109"/>
              <a:gd name="connsiteY39" fmla="*/ 275379 h 607246"/>
              <a:gd name="connsiteX40" fmla="*/ 2298357 w 4353109"/>
              <a:gd name="connsiteY40" fmla="*/ 271848 h 607246"/>
              <a:gd name="connsiteX41" fmla="*/ 2736139 w 4353109"/>
              <a:gd name="connsiteY41" fmla="*/ 271848 h 607246"/>
              <a:gd name="connsiteX42" fmla="*/ 3138616 w 4353109"/>
              <a:gd name="connsiteY42" fmla="*/ 275379 h 607246"/>
              <a:gd name="connsiteX43" fmla="*/ 3516380 w 4353109"/>
              <a:gd name="connsiteY43" fmla="*/ 271848 h 607246"/>
              <a:gd name="connsiteX44" fmla="*/ 3809411 w 4353109"/>
              <a:gd name="connsiteY44" fmla="*/ 268318 h 607246"/>
              <a:gd name="connsiteX45" fmla="*/ 3872960 w 4353109"/>
              <a:gd name="connsiteY45" fmla="*/ 264787 h 607246"/>
              <a:gd name="connsiteX46" fmla="*/ 3950631 w 4353109"/>
              <a:gd name="connsiteY46" fmla="*/ 257726 h 607246"/>
              <a:gd name="connsiteX47" fmla="*/ 3982406 w 4353109"/>
              <a:gd name="connsiteY47" fmla="*/ 250665 h 607246"/>
              <a:gd name="connsiteX48" fmla="*/ 4045955 w 4353109"/>
              <a:gd name="connsiteY48" fmla="*/ 236543 h 607246"/>
              <a:gd name="connsiteX49" fmla="*/ 4098913 w 4353109"/>
              <a:gd name="connsiteY49" fmla="*/ 211830 h 607246"/>
              <a:gd name="connsiteX50" fmla="*/ 4130687 w 4353109"/>
              <a:gd name="connsiteY50" fmla="*/ 194177 h 607246"/>
              <a:gd name="connsiteX51" fmla="*/ 4183645 w 4353109"/>
              <a:gd name="connsiteY51" fmla="*/ 151811 h 607246"/>
              <a:gd name="connsiteX52" fmla="*/ 4233072 w 4353109"/>
              <a:gd name="connsiteY52" fmla="*/ 95323 h 607246"/>
              <a:gd name="connsiteX53" fmla="*/ 4268377 w 4353109"/>
              <a:gd name="connsiteY53" fmla="*/ 49427 h 607246"/>
              <a:gd name="connsiteX54" fmla="*/ 4300151 w 4353109"/>
              <a:gd name="connsiteY54" fmla="*/ 14122 h 607246"/>
              <a:gd name="connsiteX55" fmla="*/ 4321334 w 4353109"/>
              <a:gd name="connsiteY55" fmla="*/ 0 h 607246"/>
              <a:gd name="connsiteX56" fmla="*/ 4335456 w 4353109"/>
              <a:gd name="connsiteY56" fmla="*/ 0 h 607246"/>
              <a:gd name="connsiteX57" fmla="*/ 4346048 w 4353109"/>
              <a:gd name="connsiteY57" fmla="*/ 7061 h 607246"/>
              <a:gd name="connsiteX58" fmla="*/ 4349578 w 4353109"/>
              <a:gd name="connsiteY58" fmla="*/ 14122 h 607246"/>
              <a:gd name="connsiteX59" fmla="*/ 4353109 w 4353109"/>
              <a:gd name="connsiteY59" fmla="*/ 38835 h 607246"/>
              <a:gd name="connsiteX60" fmla="*/ 4353109 w 4353109"/>
              <a:gd name="connsiteY60" fmla="*/ 63549 h 607246"/>
              <a:gd name="connsiteX61" fmla="*/ 4324865 w 4353109"/>
              <a:gd name="connsiteY61" fmla="*/ 176525 h 607246"/>
              <a:gd name="connsiteX62" fmla="*/ 4278968 w 4353109"/>
              <a:gd name="connsiteY62" fmla="*/ 296562 h 607246"/>
              <a:gd name="connsiteX63" fmla="*/ 4229541 w 4353109"/>
              <a:gd name="connsiteY63" fmla="*/ 406007 h 607246"/>
              <a:gd name="connsiteX64" fmla="*/ 4194236 w 4353109"/>
              <a:gd name="connsiteY64" fmla="*/ 480148 h 607246"/>
              <a:gd name="connsiteX65" fmla="*/ 4151870 w 4353109"/>
              <a:gd name="connsiteY65" fmla="*/ 543697 h 607246"/>
              <a:gd name="connsiteX66" fmla="*/ 4120096 w 4353109"/>
              <a:gd name="connsiteY66" fmla="*/ 579002 h 607246"/>
              <a:gd name="connsiteX67" fmla="*/ 4091852 w 4353109"/>
              <a:gd name="connsiteY67" fmla="*/ 600185 h 607246"/>
              <a:gd name="connsiteX68" fmla="*/ 4063607 w 4353109"/>
              <a:gd name="connsiteY68" fmla="*/ 607246 h 607246"/>
              <a:gd name="connsiteX69" fmla="*/ 4038894 w 4353109"/>
              <a:gd name="connsiteY69" fmla="*/ 607246 h 607246"/>
              <a:gd name="connsiteX70" fmla="*/ 4007119 w 4353109"/>
              <a:gd name="connsiteY70" fmla="*/ 596654 h 607246"/>
              <a:gd name="connsiteX71" fmla="*/ 3947101 w 4353109"/>
              <a:gd name="connsiteY71" fmla="*/ 557819 h 607246"/>
              <a:gd name="connsiteX72" fmla="*/ 3883552 w 4353109"/>
              <a:gd name="connsiteY72" fmla="*/ 522514 h 607246"/>
              <a:gd name="connsiteX73" fmla="*/ 3851777 w 4353109"/>
              <a:gd name="connsiteY73" fmla="*/ 522514 h 607246"/>
              <a:gd name="connsiteX74" fmla="*/ 3572868 w 4353109"/>
              <a:gd name="connsiteY74" fmla="*/ 518983 h 607246"/>
              <a:gd name="connsiteX75" fmla="*/ 3004457 w 4353109"/>
              <a:gd name="connsiteY75" fmla="*/ 515453 h 607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4353109" h="607246">
                <a:moveTo>
                  <a:pt x="3004457" y="515453"/>
                </a:moveTo>
                <a:lnTo>
                  <a:pt x="2566675" y="511922"/>
                </a:lnTo>
                <a:lnTo>
                  <a:pt x="2164197" y="508392"/>
                </a:lnTo>
                <a:lnTo>
                  <a:pt x="1902940" y="504861"/>
                </a:lnTo>
                <a:lnTo>
                  <a:pt x="1560482" y="501331"/>
                </a:lnTo>
                <a:lnTo>
                  <a:pt x="1299224" y="501331"/>
                </a:lnTo>
                <a:lnTo>
                  <a:pt x="1073272" y="497800"/>
                </a:lnTo>
                <a:lnTo>
                  <a:pt x="974418" y="497800"/>
                </a:lnTo>
                <a:lnTo>
                  <a:pt x="914400" y="501331"/>
                </a:lnTo>
                <a:lnTo>
                  <a:pt x="762588" y="504861"/>
                </a:lnTo>
                <a:lnTo>
                  <a:pt x="589594" y="504861"/>
                </a:lnTo>
                <a:lnTo>
                  <a:pt x="469557" y="504861"/>
                </a:lnTo>
                <a:lnTo>
                  <a:pt x="338928" y="497800"/>
                </a:lnTo>
                <a:lnTo>
                  <a:pt x="264787" y="494270"/>
                </a:lnTo>
                <a:lnTo>
                  <a:pt x="187116" y="487209"/>
                </a:lnTo>
                <a:lnTo>
                  <a:pt x="127098" y="480148"/>
                </a:lnTo>
                <a:lnTo>
                  <a:pt x="102384" y="476617"/>
                </a:lnTo>
                <a:lnTo>
                  <a:pt x="88262" y="473087"/>
                </a:lnTo>
                <a:lnTo>
                  <a:pt x="67079" y="466026"/>
                </a:lnTo>
                <a:lnTo>
                  <a:pt x="35305" y="448373"/>
                </a:lnTo>
                <a:lnTo>
                  <a:pt x="17652" y="434251"/>
                </a:lnTo>
                <a:lnTo>
                  <a:pt x="7061" y="420129"/>
                </a:lnTo>
                <a:lnTo>
                  <a:pt x="0" y="406007"/>
                </a:lnTo>
                <a:lnTo>
                  <a:pt x="0" y="388355"/>
                </a:lnTo>
                <a:lnTo>
                  <a:pt x="0" y="374233"/>
                </a:lnTo>
                <a:lnTo>
                  <a:pt x="10591" y="345989"/>
                </a:lnTo>
                <a:lnTo>
                  <a:pt x="52957" y="300092"/>
                </a:lnTo>
                <a:lnTo>
                  <a:pt x="81201" y="275379"/>
                </a:lnTo>
                <a:lnTo>
                  <a:pt x="123567" y="254196"/>
                </a:lnTo>
                <a:lnTo>
                  <a:pt x="201238" y="225952"/>
                </a:lnTo>
                <a:lnTo>
                  <a:pt x="321275" y="201238"/>
                </a:lnTo>
                <a:lnTo>
                  <a:pt x="384824" y="190647"/>
                </a:lnTo>
                <a:lnTo>
                  <a:pt x="430721" y="187116"/>
                </a:lnTo>
                <a:lnTo>
                  <a:pt x="483679" y="194177"/>
                </a:lnTo>
                <a:lnTo>
                  <a:pt x="593124" y="215360"/>
                </a:lnTo>
                <a:lnTo>
                  <a:pt x="794363" y="236543"/>
                </a:lnTo>
                <a:lnTo>
                  <a:pt x="1009723" y="254196"/>
                </a:lnTo>
                <a:lnTo>
                  <a:pt x="1260389" y="264787"/>
                </a:lnTo>
                <a:lnTo>
                  <a:pt x="1613439" y="271848"/>
                </a:lnTo>
                <a:lnTo>
                  <a:pt x="1828800" y="275379"/>
                </a:lnTo>
                <a:lnTo>
                  <a:pt x="2298357" y="271848"/>
                </a:lnTo>
                <a:lnTo>
                  <a:pt x="2736139" y="271848"/>
                </a:lnTo>
                <a:lnTo>
                  <a:pt x="3138616" y="275379"/>
                </a:lnTo>
                <a:lnTo>
                  <a:pt x="3516380" y="271848"/>
                </a:lnTo>
                <a:lnTo>
                  <a:pt x="3809411" y="268318"/>
                </a:lnTo>
                <a:lnTo>
                  <a:pt x="3872960" y="264787"/>
                </a:lnTo>
                <a:lnTo>
                  <a:pt x="3950631" y="257726"/>
                </a:lnTo>
                <a:lnTo>
                  <a:pt x="3982406" y="250665"/>
                </a:lnTo>
                <a:lnTo>
                  <a:pt x="4045955" y="236543"/>
                </a:lnTo>
                <a:lnTo>
                  <a:pt x="4098913" y="211830"/>
                </a:lnTo>
                <a:lnTo>
                  <a:pt x="4130687" y="194177"/>
                </a:lnTo>
                <a:lnTo>
                  <a:pt x="4183645" y="151811"/>
                </a:lnTo>
                <a:lnTo>
                  <a:pt x="4233072" y="95323"/>
                </a:lnTo>
                <a:lnTo>
                  <a:pt x="4268377" y="49427"/>
                </a:lnTo>
                <a:lnTo>
                  <a:pt x="4300151" y="14122"/>
                </a:lnTo>
                <a:lnTo>
                  <a:pt x="4321334" y="0"/>
                </a:lnTo>
                <a:lnTo>
                  <a:pt x="4335456" y="0"/>
                </a:lnTo>
                <a:lnTo>
                  <a:pt x="4346048" y="7061"/>
                </a:lnTo>
                <a:lnTo>
                  <a:pt x="4349578" y="14122"/>
                </a:lnTo>
                <a:lnTo>
                  <a:pt x="4353109" y="38835"/>
                </a:lnTo>
                <a:lnTo>
                  <a:pt x="4353109" y="63549"/>
                </a:lnTo>
                <a:lnTo>
                  <a:pt x="4324865" y="176525"/>
                </a:lnTo>
                <a:lnTo>
                  <a:pt x="4278968" y="296562"/>
                </a:lnTo>
                <a:lnTo>
                  <a:pt x="4229541" y="406007"/>
                </a:lnTo>
                <a:lnTo>
                  <a:pt x="4194236" y="480148"/>
                </a:lnTo>
                <a:lnTo>
                  <a:pt x="4151870" y="543697"/>
                </a:lnTo>
                <a:lnTo>
                  <a:pt x="4120096" y="579002"/>
                </a:lnTo>
                <a:lnTo>
                  <a:pt x="4091852" y="600185"/>
                </a:lnTo>
                <a:lnTo>
                  <a:pt x="4063607" y="607246"/>
                </a:lnTo>
                <a:lnTo>
                  <a:pt x="4038894" y="607246"/>
                </a:lnTo>
                <a:lnTo>
                  <a:pt x="4007119" y="596654"/>
                </a:lnTo>
                <a:lnTo>
                  <a:pt x="3947101" y="557819"/>
                </a:lnTo>
                <a:lnTo>
                  <a:pt x="3883552" y="522514"/>
                </a:lnTo>
                <a:lnTo>
                  <a:pt x="3851777" y="522514"/>
                </a:lnTo>
                <a:lnTo>
                  <a:pt x="3572868" y="518983"/>
                </a:lnTo>
                <a:lnTo>
                  <a:pt x="3004457" y="515453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7" name="フリーフォーム 76"/>
          <p:cNvSpPr/>
          <p:nvPr/>
        </p:nvSpPr>
        <p:spPr>
          <a:xfrm>
            <a:off x="2827338" y="4017216"/>
            <a:ext cx="1157287" cy="917575"/>
          </a:xfrm>
          <a:custGeom>
            <a:avLst/>
            <a:gdLst>
              <a:gd name="connsiteX0" fmla="*/ 916781 w 1157287"/>
              <a:gd name="connsiteY0" fmla="*/ 288132 h 916782"/>
              <a:gd name="connsiteX1" fmla="*/ 738187 w 1157287"/>
              <a:gd name="connsiteY1" fmla="*/ 438150 h 916782"/>
              <a:gd name="connsiteX2" fmla="*/ 645319 w 1157287"/>
              <a:gd name="connsiteY2" fmla="*/ 516732 h 916782"/>
              <a:gd name="connsiteX3" fmla="*/ 564356 w 1157287"/>
              <a:gd name="connsiteY3" fmla="*/ 588169 h 916782"/>
              <a:gd name="connsiteX4" fmla="*/ 495300 w 1157287"/>
              <a:gd name="connsiteY4" fmla="*/ 647700 h 916782"/>
              <a:gd name="connsiteX5" fmla="*/ 419100 w 1157287"/>
              <a:gd name="connsiteY5" fmla="*/ 716757 h 916782"/>
              <a:gd name="connsiteX6" fmla="*/ 345281 w 1157287"/>
              <a:gd name="connsiteY6" fmla="*/ 788194 h 916782"/>
              <a:gd name="connsiteX7" fmla="*/ 302419 w 1157287"/>
              <a:gd name="connsiteY7" fmla="*/ 835819 h 916782"/>
              <a:gd name="connsiteX8" fmla="*/ 280987 w 1157287"/>
              <a:gd name="connsiteY8" fmla="*/ 864394 h 916782"/>
              <a:gd name="connsiteX9" fmla="*/ 257175 w 1157287"/>
              <a:gd name="connsiteY9" fmla="*/ 890588 h 916782"/>
              <a:gd name="connsiteX10" fmla="*/ 226219 w 1157287"/>
              <a:gd name="connsiteY10" fmla="*/ 912019 h 916782"/>
              <a:gd name="connsiteX11" fmla="*/ 207169 w 1157287"/>
              <a:gd name="connsiteY11" fmla="*/ 916782 h 916782"/>
              <a:gd name="connsiteX12" fmla="*/ 195262 w 1157287"/>
              <a:gd name="connsiteY12" fmla="*/ 914400 h 916782"/>
              <a:gd name="connsiteX13" fmla="*/ 173831 w 1157287"/>
              <a:gd name="connsiteY13" fmla="*/ 902494 h 916782"/>
              <a:gd name="connsiteX14" fmla="*/ 140494 w 1157287"/>
              <a:gd name="connsiteY14" fmla="*/ 866775 h 916782"/>
              <a:gd name="connsiteX15" fmla="*/ 97631 w 1157287"/>
              <a:gd name="connsiteY15" fmla="*/ 807244 h 916782"/>
              <a:gd name="connsiteX16" fmla="*/ 47625 w 1157287"/>
              <a:gd name="connsiteY16" fmla="*/ 731044 h 916782"/>
              <a:gd name="connsiteX17" fmla="*/ 4762 w 1157287"/>
              <a:gd name="connsiteY17" fmla="*/ 661988 h 916782"/>
              <a:gd name="connsiteX18" fmla="*/ 0 w 1157287"/>
              <a:gd name="connsiteY18" fmla="*/ 645319 h 916782"/>
              <a:gd name="connsiteX19" fmla="*/ 2381 w 1157287"/>
              <a:gd name="connsiteY19" fmla="*/ 631032 h 916782"/>
              <a:gd name="connsiteX20" fmla="*/ 14287 w 1157287"/>
              <a:gd name="connsiteY20" fmla="*/ 602457 h 916782"/>
              <a:gd name="connsiteX21" fmla="*/ 35719 w 1157287"/>
              <a:gd name="connsiteY21" fmla="*/ 573882 h 916782"/>
              <a:gd name="connsiteX22" fmla="*/ 61912 w 1157287"/>
              <a:gd name="connsiteY22" fmla="*/ 550069 h 916782"/>
              <a:gd name="connsiteX23" fmla="*/ 102394 w 1157287"/>
              <a:gd name="connsiteY23" fmla="*/ 526257 h 916782"/>
              <a:gd name="connsiteX24" fmla="*/ 159544 w 1157287"/>
              <a:gd name="connsiteY24" fmla="*/ 507207 h 916782"/>
              <a:gd name="connsiteX25" fmla="*/ 335756 w 1157287"/>
              <a:gd name="connsiteY25" fmla="*/ 457200 h 916782"/>
              <a:gd name="connsiteX26" fmla="*/ 495300 w 1157287"/>
              <a:gd name="connsiteY26" fmla="*/ 371475 h 916782"/>
              <a:gd name="connsiteX27" fmla="*/ 702469 w 1157287"/>
              <a:gd name="connsiteY27" fmla="*/ 257175 h 916782"/>
              <a:gd name="connsiteX28" fmla="*/ 857250 w 1157287"/>
              <a:gd name="connsiteY28" fmla="*/ 173832 h 916782"/>
              <a:gd name="connsiteX29" fmla="*/ 1009650 w 1157287"/>
              <a:gd name="connsiteY29" fmla="*/ 88107 h 916782"/>
              <a:gd name="connsiteX30" fmla="*/ 1157287 w 1157287"/>
              <a:gd name="connsiteY30" fmla="*/ 0 h 916782"/>
              <a:gd name="connsiteX31" fmla="*/ 1154906 w 1157287"/>
              <a:gd name="connsiteY31" fmla="*/ 100013 h 916782"/>
              <a:gd name="connsiteX32" fmla="*/ 1002506 w 1157287"/>
              <a:gd name="connsiteY32" fmla="*/ 216694 h 916782"/>
              <a:gd name="connsiteX33" fmla="*/ 916781 w 1157287"/>
              <a:gd name="connsiteY33" fmla="*/ 288132 h 916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157287" h="916782">
                <a:moveTo>
                  <a:pt x="916781" y="288132"/>
                </a:moveTo>
                <a:lnTo>
                  <a:pt x="738187" y="438150"/>
                </a:lnTo>
                <a:lnTo>
                  <a:pt x="645319" y="516732"/>
                </a:lnTo>
                <a:lnTo>
                  <a:pt x="564356" y="588169"/>
                </a:lnTo>
                <a:lnTo>
                  <a:pt x="495300" y="647700"/>
                </a:lnTo>
                <a:lnTo>
                  <a:pt x="419100" y="716757"/>
                </a:lnTo>
                <a:lnTo>
                  <a:pt x="345281" y="788194"/>
                </a:lnTo>
                <a:lnTo>
                  <a:pt x="302419" y="835819"/>
                </a:lnTo>
                <a:lnTo>
                  <a:pt x="280987" y="864394"/>
                </a:lnTo>
                <a:lnTo>
                  <a:pt x="257175" y="890588"/>
                </a:lnTo>
                <a:lnTo>
                  <a:pt x="226219" y="912019"/>
                </a:lnTo>
                <a:lnTo>
                  <a:pt x="207169" y="916782"/>
                </a:lnTo>
                <a:lnTo>
                  <a:pt x="195262" y="914400"/>
                </a:lnTo>
                <a:lnTo>
                  <a:pt x="173831" y="902494"/>
                </a:lnTo>
                <a:lnTo>
                  <a:pt x="140494" y="866775"/>
                </a:lnTo>
                <a:lnTo>
                  <a:pt x="97631" y="807244"/>
                </a:lnTo>
                <a:lnTo>
                  <a:pt x="47625" y="731044"/>
                </a:lnTo>
                <a:lnTo>
                  <a:pt x="4762" y="661988"/>
                </a:lnTo>
                <a:lnTo>
                  <a:pt x="0" y="645319"/>
                </a:lnTo>
                <a:lnTo>
                  <a:pt x="2381" y="631032"/>
                </a:lnTo>
                <a:lnTo>
                  <a:pt x="14287" y="602457"/>
                </a:lnTo>
                <a:lnTo>
                  <a:pt x="35719" y="573882"/>
                </a:lnTo>
                <a:lnTo>
                  <a:pt x="61912" y="550069"/>
                </a:lnTo>
                <a:lnTo>
                  <a:pt x="102394" y="526257"/>
                </a:lnTo>
                <a:lnTo>
                  <a:pt x="159544" y="507207"/>
                </a:lnTo>
                <a:lnTo>
                  <a:pt x="335756" y="457200"/>
                </a:lnTo>
                <a:lnTo>
                  <a:pt x="495300" y="371475"/>
                </a:lnTo>
                <a:lnTo>
                  <a:pt x="702469" y="257175"/>
                </a:lnTo>
                <a:lnTo>
                  <a:pt x="857250" y="173832"/>
                </a:lnTo>
                <a:lnTo>
                  <a:pt x="1009650" y="88107"/>
                </a:lnTo>
                <a:lnTo>
                  <a:pt x="1157287" y="0"/>
                </a:lnTo>
                <a:cubicBezTo>
                  <a:pt x="1156493" y="33338"/>
                  <a:pt x="1155700" y="66675"/>
                  <a:pt x="1154906" y="100013"/>
                </a:cubicBezTo>
                <a:lnTo>
                  <a:pt x="1002506" y="216694"/>
                </a:lnTo>
                <a:lnTo>
                  <a:pt x="916781" y="288132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2" name="フリーフォーム 81"/>
          <p:cNvSpPr/>
          <p:nvPr/>
        </p:nvSpPr>
        <p:spPr>
          <a:xfrm rot="16200000">
            <a:off x="3824288" y="2746469"/>
            <a:ext cx="3317875" cy="2263775"/>
          </a:xfrm>
          <a:custGeom>
            <a:avLst/>
            <a:gdLst>
              <a:gd name="connsiteX0" fmla="*/ 1009590 w 3317224"/>
              <a:gd name="connsiteY0" fmla="*/ 1142278 h 2264366"/>
              <a:gd name="connsiteX1" fmla="*/ 879786 w 3317224"/>
              <a:gd name="connsiteY1" fmla="*/ 1041320 h 2264366"/>
              <a:gd name="connsiteX2" fmla="*/ 801903 w 3317224"/>
              <a:gd name="connsiteY2" fmla="*/ 974975 h 2264366"/>
              <a:gd name="connsiteX3" fmla="*/ 721136 w 3317224"/>
              <a:gd name="connsiteY3" fmla="*/ 902861 h 2264366"/>
              <a:gd name="connsiteX4" fmla="*/ 631715 w 3317224"/>
              <a:gd name="connsiteY4" fmla="*/ 816325 h 2264366"/>
              <a:gd name="connsiteX5" fmla="*/ 568255 w 3317224"/>
              <a:gd name="connsiteY5" fmla="*/ 752865 h 2264366"/>
              <a:gd name="connsiteX6" fmla="*/ 499026 w 3317224"/>
              <a:gd name="connsiteY6" fmla="*/ 683636 h 2264366"/>
              <a:gd name="connsiteX7" fmla="*/ 403836 w 3317224"/>
              <a:gd name="connsiteY7" fmla="*/ 579793 h 2264366"/>
              <a:gd name="connsiteX8" fmla="*/ 299993 w 3317224"/>
              <a:gd name="connsiteY8" fmla="*/ 452873 h 2264366"/>
              <a:gd name="connsiteX9" fmla="*/ 204803 w 3317224"/>
              <a:gd name="connsiteY9" fmla="*/ 331722 h 2264366"/>
              <a:gd name="connsiteX10" fmla="*/ 106728 w 3317224"/>
              <a:gd name="connsiteY10" fmla="*/ 196149 h 2264366"/>
              <a:gd name="connsiteX11" fmla="*/ 34615 w 3317224"/>
              <a:gd name="connsiteY11" fmla="*/ 92305 h 2264366"/>
              <a:gd name="connsiteX12" fmla="*/ 5769 w 3317224"/>
              <a:gd name="connsiteY12" fmla="*/ 46152 h 2264366"/>
              <a:gd name="connsiteX13" fmla="*/ 0 w 3317224"/>
              <a:gd name="connsiteY13" fmla="*/ 17307 h 2264366"/>
              <a:gd name="connsiteX14" fmla="*/ 0 w 3317224"/>
              <a:gd name="connsiteY14" fmla="*/ 5769 h 2264366"/>
              <a:gd name="connsiteX15" fmla="*/ 5769 w 3317224"/>
              <a:gd name="connsiteY15" fmla="*/ 0 h 2264366"/>
              <a:gd name="connsiteX16" fmla="*/ 20192 w 3317224"/>
              <a:gd name="connsiteY16" fmla="*/ 2884 h 2264366"/>
              <a:gd name="connsiteX17" fmla="*/ 34615 w 3317224"/>
              <a:gd name="connsiteY17" fmla="*/ 5769 h 2264366"/>
              <a:gd name="connsiteX18" fmla="*/ 57691 w 3317224"/>
              <a:gd name="connsiteY18" fmla="*/ 20191 h 2264366"/>
              <a:gd name="connsiteX19" fmla="*/ 77883 w 3317224"/>
              <a:gd name="connsiteY19" fmla="*/ 40383 h 2264366"/>
              <a:gd name="connsiteX20" fmla="*/ 201918 w 3317224"/>
              <a:gd name="connsiteY20" fmla="*/ 181726 h 2264366"/>
              <a:gd name="connsiteX21" fmla="*/ 380760 w 3317224"/>
              <a:gd name="connsiteY21" fmla="*/ 374990 h 2264366"/>
              <a:gd name="connsiteX22" fmla="*/ 582678 w 3317224"/>
              <a:gd name="connsiteY22" fmla="*/ 576908 h 2264366"/>
              <a:gd name="connsiteX23" fmla="*/ 715367 w 3317224"/>
              <a:gd name="connsiteY23" fmla="*/ 695174 h 2264366"/>
              <a:gd name="connsiteX24" fmla="*/ 833633 w 3317224"/>
              <a:gd name="connsiteY24" fmla="*/ 793249 h 2264366"/>
              <a:gd name="connsiteX25" fmla="*/ 963438 w 3317224"/>
              <a:gd name="connsiteY25" fmla="*/ 894208 h 2264366"/>
              <a:gd name="connsiteX26" fmla="*/ 1078819 w 3317224"/>
              <a:gd name="connsiteY26" fmla="*/ 977860 h 2264366"/>
              <a:gd name="connsiteX27" fmla="*/ 1220162 w 3317224"/>
              <a:gd name="connsiteY27" fmla="*/ 1078819 h 2264366"/>
              <a:gd name="connsiteX28" fmla="*/ 1361504 w 3317224"/>
              <a:gd name="connsiteY28" fmla="*/ 1174008 h 2264366"/>
              <a:gd name="connsiteX29" fmla="*/ 1416311 w 3317224"/>
              <a:gd name="connsiteY29" fmla="*/ 1208623 h 2264366"/>
              <a:gd name="connsiteX30" fmla="*/ 1701880 w 3317224"/>
              <a:gd name="connsiteY30" fmla="*/ 1347081 h 2264366"/>
              <a:gd name="connsiteX31" fmla="*/ 1900914 w 3317224"/>
              <a:gd name="connsiteY31" fmla="*/ 1433617 h 2264366"/>
              <a:gd name="connsiteX32" fmla="*/ 2085525 w 3317224"/>
              <a:gd name="connsiteY32" fmla="*/ 1508615 h 2264366"/>
              <a:gd name="connsiteX33" fmla="*/ 2284558 w 3317224"/>
              <a:gd name="connsiteY33" fmla="*/ 1583614 h 2264366"/>
              <a:gd name="connsiteX34" fmla="*/ 2541282 w 3317224"/>
              <a:gd name="connsiteY34" fmla="*/ 1670150 h 2264366"/>
              <a:gd name="connsiteX35" fmla="*/ 2746085 w 3317224"/>
              <a:gd name="connsiteY35" fmla="*/ 1733610 h 2264366"/>
              <a:gd name="connsiteX36" fmla="*/ 2936465 w 3317224"/>
              <a:gd name="connsiteY36" fmla="*/ 1785531 h 2264366"/>
              <a:gd name="connsiteX37" fmla="*/ 3083576 w 3317224"/>
              <a:gd name="connsiteY37" fmla="*/ 1820146 h 2264366"/>
              <a:gd name="connsiteX38" fmla="*/ 3178766 w 3317224"/>
              <a:gd name="connsiteY38" fmla="*/ 1843222 h 2264366"/>
              <a:gd name="connsiteX39" fmla="*/ 3201843 w 3317224"/>
              <a:gd name="connsiteY39" fmla="*/ 1843222 h 2264366"/>
              <a:gd name="connsiteX40" fmla="*/ 3224919 w 3317224"/>
              <a:gd name="connsiteY40" fmla="*/ 1840338 h 2264366"/>
              <a:gd name="connsiteX41" fmla="*/ 3242226 w 3317224"/>
              <a:gd name="connsiteY41" fmla="*/ 1831684 h 2264366"/>
              <a:gd name="connsiteX42" fmla="*/ 3262418 w 3317224"/>
              <a:gd name="connsiteY42" fmla="*/ 1814377 h 2264366"/>
              <a:gd name="connsiteX43" fmla="*/ 3317224 w 3317224"/>
              <a:gd name="connsiteY43" fmla="*/ 1773993 h 2264366"/>
              <a:gd name="connsiteX44" fmla="*/ 3242226 w 3317224"/>
              <a:gd name="connsiteY44" fmla="*/ 2264366 h 2264366"/>
              <a:gd name="connsiteX45" fmla="*/ 3227803 w 3317224"/>
              <a:gd name="connsiteY45" fmla="*/ 2241289 h 2264366"/>
              <a:gd name="connsiteX46" fmla="*/ 3196074 w 3317224"/>
              <a:gd name="connsiteY46" fmla="*/ 2215328 h 2264366"/>
              <a:gd name="connsiteX47" fmla="*/ 3149921 w 3317224"/>
              <a:gd name="connsiteY47" fmla="*/ 2169176 h 2264366"/>
              <a:gd name="connsiteX48" fmla="*/ 3138383 w 3317224"/>
              <a:gd name="connsiteY48" fmla="*/ 2157637 h 2264366"/>
              <a:gd name="connsiteX49" fmla="*/ 3037424 w 3317224"/>
              <a:gd name="connsiteY49" fmla="*/ 2123023 h 2264366"/>
              <a:gd name="connsiteX50" fmla="*/ 2800891 w 3317224"/>
              <a:gd name="connsiteY50" fmla="*/ 2036487 h 2264366"/>
              <a:gd name="connsiteX51" fmla="*/ 2561474 w 3317224"/>
              <a:gd name="connsiteY51" fmla="*/ 1944181 h 2264366"/>
              <a:gd name="connsiteX52" fmla="*/ 2339364 w 3317224"/>
              <a:gd name="connsiteY52" fmla="*/ 1854761 h 2264366"/>
              <a:gd name="connsiteX53" fmla="*/ 2169176 w 3317224"/>
              <a:gd name="connsiteY53" fmla="*/ 1785531 h 2264366"/>
              <a:gd name="connsiteX54" fmla="*/ 1975912 w 3317224"/>
              <a:gd name="connsiteY54" fmla="*/ 1701880 h 2264366"/>
              <a:gd name="connsiteX55" fmla="*/ 1745149 w 3317224"/>
              <a:gd name="connsiteY55" fmla="*/ 1592267 h 2264366"/>
              <a:gd name="connsiteX56" fmla="*/ 1586499 w 3317224"/>
              <a:gd name="connsiteY56" fmla="*/ 1511500 h 2264366"/>
              <a:gd name="connsiteX57" fmla="*/ 1399003 w 3317224"/>
              <a:gd name="connsiteY57" fmla="*/ 1410541 h 2264366"/>
              <a:gd name="connsiteX58" fmla="*/ 1156702 w 3317224"/>
              <a:gd name="connsiteY58" fmla="*/ 1251891 h 2264366"/>
              <a:gd name="connsiteX59" fmla="*/ 1009590 w 3317224"/>
              <a:gd name="connsiteY59" fmla="*/ 1142278 h 2264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3317224" h="2264366">
                <a:moveTo>
                  <a:pt x="1009590" y="1142278"/>
                </a:moveTo>
                <a:lnTo>
                  <a:pt x="879786" y="1041320"/>
                </a:lnTo>
                <a:lnTo>
                  <a:pt x="801903" y="974975"/>
                </a:lnTo>
                <a:lnTo>
                  <a:pt x="721136" y="902861"/>
                </a:lnTo>
                <a:lnTo>
                  <a:pt x="631715" y="816325"/>
                </a:lnTo>
                <a:lnTo>
                  <a:pt x="568255" y="752865"/>
                </a:lnTo>
                <a:lnTo>
                  <a:pt x="499026" y="683636"/>
                </a:lnTo>
                <a:lnTo>
                  <a:pt x="403836" y="579793"/>
                </a:lnTo>
                <a:lnTo>
                  <a:pt x="299993" y="452873"/>
                </a:lnTo>
                <a:lnTo>
                  <a:pt x="204803" y="331722"/>
                </a:lnTo>
                <a:lnTo>
                  <a:pt x="106728" y="196149"/>
                </a:lnTo>
                <a:lnTo>
                  <a:pt x="34615" y="92305"/>
                </a:lnTo>
                <a:lnTo>
                  <a:pt x="5769" y="46152"/>
                </a:lnTo>
                <a:lnTo>
                  <a:pt x="0" y="17307"/>
                </a:lnTo>
                <a:lnTo>
                  <a:pt x="0" y="5769"/>
                </a:lnTo>
                <a:lnTo>
                  <a:pt x="5769" y="0"/>
                </a:lnTo>
                <a:lnTo>
                  <a:pt x="20192" y="2884"/>
                </a:lnTo>
                <a:lnTo>
                  <a:pt x="34615" y="5769"/>
                </a:lnTo>
                <a:lnTo>
                  <a:pt x="57691" y="20191"/>
                </a:lnTo>
                <a:lnTo>
                  <a:pt x="77883" y="40383"/>
                </a:lnTo>
                <a:lnTo>
                  <a:pt x="201918" y="181726"/>
                </a:lnTo>
                <a:lnTo>
                  <a:pt x="380760" y="374990"/>
                </a:lnTo>
                <a:lnTo>
                  <a:pt x="582678" y="576908"/>
                </a:lnTo>
                <a:lnTo>
                  <a:pt x="715367" y="695174"/>
                </a:lnTo>
                <a:lnTo>
                  <a:pt x="833633" y="793249"/>
                </a:lnTo>
                <a:lnTo>
                  <a:pt x="963438" y="894208"/>
                </a:lnTo>
                <a:lnTo>
                  <a:pt x="1078819" y="977860"/>
                </a:lnTo>
                <a:lnTo>
                  <a:pt x="1220162" y="1078819"/>
                </a:lnTo>
                <a:lnTo>
                  <a:pt x="1361504" y="1174008"/>
                </a:lnTo>
                <a:lnTo>
                  <a:pt x="1416311" y="1208623"/>
                </a:lnTo>
                <a:lnTo>
                  <a:pt x="1701880" y="1347081"/>
                </a:lnTo>
                <a:lnTo>
                  <a:pt x="1900914" y="1433617"/>
                </a:lnTo>
                <a:lnTo>
                  <a:pt x="2085525" y="1508615"/>
                </a:lnTo>
                <a:lnTo>
                  <a:pt x="2284558" y="1583614"/>
                </a:lnTo>
                <a:lnTo>
                  <a:pt x="2541282" y="1670150"/>
                </a:lnTo>
                <a:lnTo>
                  <a:pt x="2746085" y="1733610"/>
                </a:lnTo>
                <a:lnTo>
                  <a:pt x="2936465" y="1785531"/>
                </a:lnTo>
                <a:lnTo>
                  <a:pt x="3083576" y="1820146"/>
                </a:lnTo>
                <a:lnTo>
                  <a:pt x="3178766" y="1843222"/>
                </a:lnTo>
                <a:lnTo>
                  <a:pt x="3201843" y="1843222"/>
                </a:lnTo>
                <a:lnTo>
                  <a:pt x="3224919" y="1840338"/>
                </a:lnTo>
                <a:lnTo>
                  <a:pt x="3242226" y="1831684"/>
                </a:lnTo>
                <a:lnTo>
                  <a:pt x="3262418" y="1814377"/>
                </a:lnTo>
                <a:lnTo>
                  <a:pt x="3317224" y="1773993"/>
                </a:lnTo>
                <a:lnTo>
                  <a:pt x="3242226" y="2264366"/>
                </a:lnTo>
                <a:lnTo>
                  <a:pt x="3227803" y="2241289"/>
                </a:lnTo>
                <a:lnTo>
                  <a:pt x="3196074" y="2215328"/>
                </a:lnTo>
                <a:lnTo>
                  <a:pt x="3149921" y="2169176"/>
                </a:lnTo>
                <a:lnTo>
                  <a:pt x="3138383" y="2157637"/>
                </a:lnTo>
                <a:lnTo>
                  <a:pt x="3037424" y="2123023"/>
                </a:lnTo>
                <a:lnTo>
                  <a:pt x="2800891" y="2036487"/>
                </a:lnTo>
                <a:lnTo>
                  <a:pt x="2561474" y="1944181"/>
                </a:lnTo>
                <a:lnTo>
                  <a:pt x="2339364" y="1854761"/>
                </a:lnTo>
                <a:lnTo>
                  <a:pt x="2169176" y="1785531"/>
                </a:lnTo>
                <a:lnTo>
                  <a:pt x="1975912" y="1701880"/>
                </a:lnTo>
                <a:lnTo>
                  <a:pt x="1745149" y="1592267"/>
                </a:lnTo>
                <a:lnTo>
                  <a:pt x="1586499" y="1511500"/>
                </a:lnTo>
                <a:lnTo>
                  <a:pt x="1399003" y="1410541"/>
                </a:lnTo>
                <a:lnTo>
                  <a:pt x="1156702" y="1251891"/>
                </a:lnTo>
                <a:lnTo>
                  <a:pt x="1009590" y="114227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9" name="フリーフォーム 78"/>
          <p:cNvSpPr/>
          <p:nvPr/>
        </p:nvSpPr>
        <p:spPr>
          <a:xfrm>
            <a:off x="4538663" y="3015503"/>
            <a:ext cx="2819400" cy="2565400"/>
          </a:xfrm>
          <a:custGeom>
            <a:avLst/>
            <a:gdLst>
              <a:gd name="connsiteX0" fmla="*/ 1401203 w 2818852"/>
              <a:gd name="connsiteY0" fmla="*/ 1667629 h 2565583"/>
              <a:gd name="connsiteX1" fmla="*/ 1259767 w 2818852"/>
              <a:gd name="connsiteY1" fmla="*/ 1480144 h 2565583"/>
              <a:gd name="connsiteX2" fmla="*/ 1108463 w 2818852"/>
              <a:gd name="connsiteY2" fmla="*/ 1272924 h 2565583"/>
              <a:gd name="connsiteX3" fmla="*/ 983473 w 2818852"/>
              <a:gd name="connsiteY3" fmla="*/ 1098596 h 2565583"/>
              <a:gd name="connsiteX4" fmla="*/ 842037 w 2818852"/>
              <a:gd name="connsiteY4" fmla="*/ 911111 h 2565583"/>
              <a:gd name="connsiteX5" fmla="*/ 733493 w 2818852"/>
              <a:gd name="connsiteY5" fmla="*/ 763097 h 2565583"/>
              <a:gd name="connsiteX6" fmla="*/ 638106 w 2818852"/>
              <a:gd name="connsiteY6" fmla="*/ 634817 h 2565583"/>
              <a:gd name="connsiteX7" fmla="*/ 565744 w 2818852"/>
              <a:gd name="connsiteY7" fmla="*/ 542720 h 2565583"/>
              <a:gd name="connsiteX8" fmla="*/ 513116 w 2818852"/>
              <a:gd name="connsiteY8" fmla="*/ 473646 h 2565583"/>
              <a:gd name="connsiteX9" fmla="*/ 463778 w 2818852"/>
              <a:gd name="connsiteY9" fmla="*/ 411151 h 2565583"/>
              <a:gd name="connsiteX10" fmla="*/ 414440 w 2818852"/>
              <a:gd name="connsiteY10" fmla="*/ 351945 h 2565583"/>
              <a:gd name="connsiteX11" fmla="*/ 365102 w 2818852"/>
              <a:gd name="connsiteY11" fmla="*/ 292740 h 2565583"/>
              <a:gd name="connsiteX12" fmla="*/ 325632 w 2818852"/>
              <a:gd name="connsiteY12" fmla="*/ 253269 h 2565583"/>
              <a:gd name="connsiteX13" fmla="*/ 292739 w 2818852"/>
              <a:gd name="connsiteY13" fmla="*/ 220377 h 2565583"/>
              <a:gd name="connsiteX14" fmla="*/ 246691 w 2818852"/>
              <a:gd name="connsiteY14" fmla="*/ 184196 h 2565583"/>
              <a:gd name="connsiteX15" fmla="*/ 194063 w 2818852"/>
              <a:gd name="connsiteY15" fmla="*/ 148015 h 2565583"/>
              <a:gd name="connsiteX16" fmla="*/ 161171 w 2818852"/>
              <a:gd name="connsiteY16" fmla="*/ 128279 h 2565583"/>
              <a:gd name="connsiteX17" fmla="*/ 118411 w 2818852"/>
              <a:gd name="connsiteY17" fmla="*/ 105255 h 2565583"/>
              <a:gd name="connsiteX18" fmla="*/ 55916 w 2818852"/>
              <a:gd name="connsiteY18" fmla="*/ 75652 h 2565583"/>
              <a:gd name="connsiteX19" fmla="*/ 26314 w 2818852"/>
              <a:gd name="connsiteY19" fmla="*/ 62495 h 2565583"/>
              <a:gd name="connsiteX20" fmla="*/ 13157 w 2818852"/>
              <a:gd name="connsiteY20" fmla="*/ 49338 h 2565583"/>
              <a:gd name="connsiteX21" fmla="*/ 0 w 2818852"/>
              <a:gd name="connsiteY21" fmla="*/ 23025 h 2565583"/>
              <a:gd name="connsiteX22" fmla="*/ 3289 w 2818852"/>
              <a:gd name="connsiteY22" fmla="*/ 6579 h 2565583"/>
              <a:gd name="connsiteX23" fmla="*/ 23024 w 2818852"/>
              <a:gd name="connsiteY23" fmla="*/ 0 h 2565583"/>
              <a:gd name="connsiteX24" fmla="*/ 62495 w 2818852"/>
              <a:gd name="connsiteY24" fmla="*/ 0 h 2565583"/>
              <a:gd name="connsiteX25" fmla="*/ 144725 w 2818852"/>
              <a:gd name="connsiteY25" fmla="*/ 16446 h 2565583"/>
              <a:gd name="connsiteX26" fmla="*/ 223666 w 2818852"/>
              <a:gd name="connsiteY26" fmla="*/ 46049 h 2565583"/>
              <a:gd name="connsiteX27" fmla="*/ 299318 w 2818852"/>
              <a:gd name="connsiteY27" fmla="*/ 88809 h 2565583"/>
              <a:gd name="connsiteX28" fmla="*/ 378259 w 2818852"/>
              <a:gd name="connsiteY28" fmla="*/ 144725 h 2565583"/>
              <a:gd name="connsiteX29" fmla="*/ 457200 w 2818852"/>
              <a:gd name="connsiteY29" fmla="*/ 207220 h 2565583"/>
              <a:gd name="connsiteX30" fmla="*/ 598636 w 2818852"/>
              <a:gd name="connsiteY30" fmla="*/ 358524 h 2565583"/>
              <a:gd name="connsiteX31" fmla="*/ 743361 w 2818852"/>
              <a:gd name="connsiteY31" fmla="*/ 536141 h 2565583"/>
              <a:gd name="connsiteX32" fmla="*/ 934135 w 2818852"/>
              <a:gd name="connsiteY32" fmla="*/ 766386 h 2565583"/>
              <a:gd name="connsiteX33" fmla="*/ 1092017 w 2818852"/>
              <a:gd name="connsiteY33" fmla="*/ 950581 h 2565583"/>
              <a:gd name="connsiteX34" fmla="*/ 1315683 w 2818852"/>
              <a:gd name="connsiteY34" fmla="*/ 1207140 h 2565583"/>
              <a:gd name="connsiteX35" fmla="*/ 1552506 w 2818852"/>
              <a:gd name="connsiteY35" fmla="*/ 1466987 h 2565583"/>
              <a:gd name="connsiteX36" fmla="*/ 1670918 w 2818852"/>
              <a:gd name="connsiteY36" fmla="*/ 1591977 h 2565583"/>
              <a:gd name="connsiteX37" fmla="*/ 1753148 w 2818852"/>
              <a:gd name="connsiteY37" fmla="*/ 1677497 h 2565583"/>
              <a:gd name="connsiteX38" fmla="*/ 1858403 w 2818852"/>
              <a:gd name="connsiteY38" fmla="*/ 1779462 h 2565583"/>
              <a:gd name="connsiteX39" fmla="*/ 1989971 w 2818852"/>
              <a:gd name="connsiteY39" fmla="*/ 1904452 h 2565583"/>
              <a:gd name="connsiteX40" fmla="*/ 2141275 w 2818852"/>
              <a:gd name="connsiteY40" fmla="*/ 2029442 h 2565583"/>
              <a:gd name="connsiteX41" fmla="*/ 2309024 w 2818852"/>
              <a:gd name="connsiteY41" fmla="*/ 2164299 h 2565583"/>
              <a:gd name="connsiteX42" fmla="*/ 2503088 w 2818852"/>
              <a:gd name="connsiteY42" fmla="*/ 2302446 h 2565583"/>
              <a:gd name="connsiteX43" fmla="*/ 2670837 w 2818852"/>
              <a:gd name="connsiteY43" fmla="*/ 2410990 h 2565583"/>
              <a:gd name="connsiteX44" fmla="*/ 2779381 w 2818852"/>
              <a:gd name="connsiteY44" fmla="*/ 2480063 h 2565583"/>
              <a:gd name="connsiteX45" fmla="*/ 2792538 w 2818852"/>
              <a:gd name="connsiteY45" fmla="*/ 2489931 h 2565583"/>
              <a:gd name="connsiteX46" fmla="*/ 2808984 w 2818852"/>
              <a:gd name="connsiteY46" fmla="*/ 2506377 h 2565583"/>
              <a:gd name="connsiteX47" fmla="*/ 2815563 w 2818852"/>
              <a:gd name="connsiteY47" fmla="*/ 2516245 h 2565583"/>
              <a:gd name="connsiteX48" fmla="*/ 2818852 w 2818852"/>
              <a:gd name="connsiteY48" fmla="*/ 2532691 h 2565583"/>
              <a:gd name="connsiteX49" fmla="*/ 2812273 w 2818852"/>
              <a:gd name="connsiteY49" fmla="*/ 2549137 h 2565583"/>
              <a:gd name="connsiteX50" fmla="*/ 2799116 w 2818852"/>
              <a:gd name="connsiteY50" fmla="*/ 2555715 h 2565583"/>
              <a:gd name="connsiteX51" fmla="*/ 2772803 w 2818852"/>
              <a:gd name="connsiteY51" fmla="*/ 2562294 h 2565583"/>
              <a:gd name="connsiteX52" fmla="*/ 2746489 w 2818852"/>
              <a:gd name="connsiteY52" fmla="*/ 2565583 h 2565583"/>
              <a:gd name="connsiteX53" fmla="*/ 2634656 w 2818852"/>
              <a:gd name="connsiteY53" fmla="*/ 2559004 h 2565583"/>
              <a:gd name="connsiteX54" fmla="*/ 2427436 w 2818852"/>
              <a:gd name="connsiteY54" fmla="*/ 2542558 h 2565583"/>
              <a:gd name="connsiteX55" fmla="*/ 2243240 w 2818852"/>
              <a:gd name="connsiteY55" fmla="*/ 2529402 h 2565583"/>
              <a:gd name="connsiteX56" fmla="*/ 2164299 w 2818852"/>
              <a:gd name="connsiteY56" fmla="*/ 2522823 h 2565583"/>
              <a:gd name="connsiteX57" fmla="*/ 2124829 w 2818852"/>
              <a:gd name="connsiteY57" fmla="*/ 2516245 h 2565583"/>
              <a:gd name="connsiteX58" fmla="*/ 2078780 w 2818852"/>
              <a:gd name="connsiteY58" fmla="*/ 2503088 h 2565583"/>
              <a:gd name="connsiteX59" fmla="*/ 2022863 w 2818852"/>
              <a:gd name="connsiteY59" fmla="*/ 2480063 h 2565583"/>
              <a:gd name="connsiteX60" fmla="*/ 1989971 w 2818852"/>
              <a:gd name="connsiteY60" fmla="*/ 2457039 h 2565583"/>
              <a:gd name="connsiteX61" fmla="*/ 1960368 w 2818852"/>
              <a:gd name="connsiteY61" fmla="*/ 2427436 h 2565583"/>
              <a:gd name="connsiteX62" fmla="*/ 1911030 w 2818852"/>
              <a:gd name="connsiteY62" fmla="*/ 2361652 h 2565583"/>
              <a:gd name="connsiteX63" fmla="*/ 1805775 w 2818852"/>
              <a:gd name="connsiteY63" fmla="*/ 2213638 h 2565583"/>
              <a:gd name="connsiteX64" fmla="*/ 1644604 w 2818852"/>
              <a:gd name="connsiteY64" fmla="*/ 1993261 h 2565583"/>
              <a:gd name="connsiteX65" fmla="*/ 1473565 w 2818852"/>
              <a:gd name="connsiteY65" fmla="*/ 1759727 h 2565583"/>
              <a:gd name="connsiteX66" fmla="*/ 1401203 w 2818852"/>
              <a:gd name="connsiteY66" fmla="*/ 1667629 h 2565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</a:cxnLst>
            <a:rect l="l" t="t" r="r" b="b"/>
            <a:pathLst>
              <a:path w="2818852" h="2565583">
                <a:moveTo>
                  <a:pt x="1401203" y="1667629"/>
                </a:moveTo>
                <a:lnTo>
                  <a:pt x="1259767" y="1480144"/>
                </a:lnTo>
                <a:lnTo>
                  <a:pt x="1108463" y="1272924"/>
                </a:lnTo>
                <a:lnTo>
                  <a:pt x="983473" y="1098596"/>
                </a:lnTo>
                <a:lnTo>
                  <a:pt x="842037" y="911111"/>
                </a:lnTo>
                <a:lnTo>
                  <a:pt x="733493" y="763097"/>
                </a:lnTo>
                <a:lnTo>
                  <a:pt x="638106" y="634817"/>
                </a:lnTo>
                <a:lnTo>
                  <a:pt x="565744" y="542720"/>
                </a:lnTo>
                <a:lnTo>
                  <a:pt x="513116" y="473646"/>
                </a:lnTo>
                <a:lnTo>
                  <a:pt x="463778" y="411151"/>
                </a:lnTo>
                <a:lnTo>
                  <a:pt x="414440" y="351945"/>
                </a:lnTo>
                <a:lnTo>
                  <a:pt x="365102" y="292740"/>
                </a:lnTo>
                <a:lnTo>
                  <a:pt x="325632" y="253269"/>
                </a:lnTo>
                <a:lnTo>
                  <a:pt x="292739" y="220377"/>
                </a:lnTo>
                <a:lnTo>
                  <a:pt x="246691" y="184196"/>
                </a:lnTo>
                <a:lnTo>
                  <a:pt x="194063" y="148015"/>
                </a:lnTo>
                <a:lnTo>
                  <a:pt x="161171" y="128279"/>
                </a:lnTo>
                <a:lnTo>
                  <a:pt x="118411" y="105255"/>
                </a:lnTo>
                <a:lnTo>
                  <a:pt x="55916" y="75652"/>
                </a:lnTo>
                <a:lnTo>
                  <a:pt x="26314" y="62495"/>
                </a:lnTo>
                <a:lnTo>
                  <a:pt x="13157" y="49338"/>
                </a:lnTo>
                <a:lnTo>
                  <a:pt x="0" y="23025"/>
                </a:lnTo>
                <a:lnTo>
                  <a:pt x="3289" y="6579"/>
                </a:lnTo>
                <a:lnTo>
                  <a:pt x="23024" y="0"/>
                </a:lnTo>
                <a:lnTo>
                  <a:pt x="62495" y="0"/>
                </a:lnTo>
                <a:lnTo>
                  <a:pt x="144725" y="16446"/>
                </a:lnTo>
                <a:lnTo>
                  <a:pt x="223666" y="46049"/>
                </a:lnTo>
                <a:lnTo>
                  <a:pt x="299318" y="88809"/>
                </a:lnTo>
                <a:lnTo>
                  <a:pt x="378259" y="144725"/>
                </a:lnTo>
                <a:lnTo>
                  <a:pt x="457200" y="207220"/>
                </a:lnTo>
                <a:lnTo>
                  <a:pt x="598636" y="358524"/>
                </a:lnTo>
                <a:lnTo>
                  <a:pt x="743361" y="536141"/>
                </a:lnTo>
                <a:lnTo>
                  <a:pt x="934135" y="766386"/>
                </a:lnTo>
                <a:lnTo>
                  <a:pt x="1092017" y="950581"/>
                </a:lnTo>
                <a:lnTo>
                  <a:pt x="1315683" y="1207140"/>
                </a:lnTo>
                <a:lnTo>
                  <a:pt x="1552506" y="1466987"/>
                </a:lnTo>
                <a:lnTo>
                  <a:pt x="1670918" y="1591977"/>
                </a:lnTo>
                <a:lnTo>
                  <a:pt x="1753148" y="1677497"/>
                </a:lnTo>
                <a:lnTo>
                  <a:pt x="1858403" y="1779462"/>
                </a:lnTo>
                <a:lnTo>
                  <a:pt x="1989971" y="1904452"/>
                </a:lnTo>
                <a:lnTo>
                  <a:pt x="2141275" y="2029442"/>
                </a:lnTo>
                <a:lnTo>
                  <a:pt x="2309024" y="2164299"/>
                </a:lnTo>
                <a:lnTo>
                  <a:pt x="2503088" y="2302446"/>
                </a:lnTo>
                <a:lnTo>
                  <a:pt x="2670837" y="2410990"/>
                </a:lnTo>
                <a:lnTo>
                  <a:pt x="2779381" y="2480063"/>
                </a:lnTo>
                <a:lnTo>
                  <a:pt x="2792538" y="2489931"/>
                </a:lnTo>
                <a:lnTo>
                  <a:pt x="2808984" y="2506377"/>
                </a:lnTo>
                <a:lnTo>
                  <a:pt x="2815563" y="2516245"/>
                </a:lnTo>
                <a:lnTo>
                  <a:pt x="2818852" y="2532691"/>
                </a:lnTo>
                <a:lnTo>
                  <a:pt x="2812273" y="2549137"/>
                </a:lnTo>
                <a:lnTo>
                  <a:pt x="2799116" y="2555715"/>
                </a:lnTo>
                <a:lnTo>
                  <a:pt x="2772803" y="2562294"/>
                </a:lnTo>
                <a:lnTo>
                  <a:pt x="2746489" y="2565583"/>
                </a:lnTo>
                <a:lnTo>
                  <a:pt x="2634656" y="2559004"/>
                </a:lnTo>
                <a:lnTo>
                  <a:pt x="2427436" y="2542558"/>
                </a:lnTo>
                <a:lnTo>
                  <a:pt x="2243240" y="2529402"/>
                </a:lnTo>
                <a:lnTo>
                  <a:pt x="2164299" y="2522823"/>
                </a:lnTo>
                <a:lnTo>
                  <a:pt x="2124829" y="2516245"/>
                </a:lnTo>
                <a:lnTo>
                  <a:pt x="2078780" y="2503088"/>
                </a:lnTo>
                <a:lnTo>
                  <a:pt x="2022863" y="2480063"/>
                </a:lnTo>
                <a:lnTo>
                  <a:pt x="1989971" y="2457039"/>
                </a:lnTo>
                <a:lnTo>
                  <a:pt x="1960368" y="2427436"/>
                </a:lnTo>
                <a:lnTo>
                  <a:pt x="1911030" y="2361652"/>
                </a:lnTo>
                <a:lnTo>
                  <a:pt x="1805775" y="2213638"/>
                </a:lnTo>
                <a:lnTo>
                  <a:pt x="1644604" y="1993261"/>
                </a:lnTo>
                <a:lnTo>
                  <a:pt x="1473565" y="1759727"/>
                </a:lnTo>
                <a:lnTo>
                  <a:pt x="1401203" y="166762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600450" y="927537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>
                <a:solidFill>
                  <a:srgbClr val="FF0000"/>
                </a:solidFill>
              </a:rPr>
              <a:t>①</a:t>
            </a:r>
            <a:endParaRPr kumimoji="1" lang="ja-JP" altLang="en-US" sz="4000" dirty="0">
              <a:solidFill>
                <a:srgbClr val="FF0000"/>
              </a:solidFill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432545" y="1764491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②</a:t>
            </a:r>
            <a:endParaRPr kumimoji="1" lang="ja-JP" altLang="en-US" sz="40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695222" y="1651841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③</a:t>
            </a:r>
            <a:endParaRPr kumimoji="1" lang="ja-JP" altLang="en-US" sz="40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119091" y="2373337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④</a:t>
            </a:r>
            <a:endParaRPr kumimoji="1" lang="ja-JP" altLang="en-US" sz="4000" dirty="0"/>
          </a:p>
        </p:txBody>
      </p:sp>
      <p:sp>
        <p:nvSpPr>
          <p:cNvPr id="15" name="フレーム 14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4663"/>
            </a:avLst>
          </a:prstGeom>
          <a:solidFill>
            <a:srgbClr val="92D050"/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7656164" y="13482"/>
            <a:ext cx="2249836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第</a:t>
            </a:r>
            <a:r>
              <a:rPr kumimoji="1" lang="en-US" altLang="ja-JP" sz="4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19</a:t>
            </a:r>
            <a:r>
              <a:rPr kumimoji="1" lang="ja-JP" altLang="en-US" sz="4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位</a:t>
            </a:r>
            <a:endParaRPr kumimoji="1" lang="ja-JP" altLang="en-US" sz="48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8329585" y="1099154"/>
            <a:ext cx="1015663" cy="5184576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r>
              <a:rPr kumimoji="1" lang="ja-JP" altLang="en-US" sz="5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縦から書きます</a:t>
            </a:r>
            <a:endParaRPr kumimoji="1" lang="ja-JP" altLang="en-US" sz="54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8" name="角丸四角形吹き出し 17"/>
          <p:cNvSpPr/>
          <p:nvPr/>
        </p:nvSpPr>
        <p:spPr>
          <a:xfrm>
            <a:off x="778337" y="402749"/>
            <a:ext cx="2445937" cy="1131491"/>
          </a:xfrm>
          <a:prstGeom prst="wedgeRoundRectCallout">
            <a:avLst>
              <a:gd name="adj1" fmla="val -41465"/>
              <a:gd name="adj2" fmla="val 77025"/>
              <a:gd name="adj3" fmla="val 16667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一画目を</a:t>
            </a:r>
            <a:endParaRPr kumimoji="1" lang="en-US" altLang="ja-JP" sz="2800" dirty="0" smtClean="0">
              <a:solidFill>
                <a:sysClr val="windowText" lastClr="000000"/>
              </a:solidFill>
            </a:endParaRPr>
          </a:p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間違えやすい</a:t>
            </a:r>
            <a:endParaRPr kumimoji="1" lang="ja-JP" altLang="en-US" sz="1200" dirty="0">
              <a:solidFill>
                <a:sysClr val="windowText" lastClr="000000"/>
              </a:solidFill>
            </a:endParaRPr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030" y="1392808"/>
            <a:ext cx="1011237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366721" y="2754000"/>
            <a:ext cx="1800000" cy="1350000"/>
          </a:xfrm>
          <a:prstGeom prst="rect">
            <a:avLst/>
          </a:prstGeom>
        </p:spPr>
      </p:pic>
      <p:sp>
        <p:nvSpPr>
          <p:cNvPr id="23" name="正方形/長方形 22"/>
          <p:cNvSpPr/>
          <p:nvPr/>
        </p:nvSpPr>
        <p:spPr>
          <a:xfrm>
            <a:off x="7684263" y="6509683"/>
            <a:ext cx="19889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 smtClean="0"/>
              <a:t>収は小学校６年生</a:t>
            </a:r>
            <a:endParaRPr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242639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0" dur="1" fill="hold"/>
                                        <p:tgtEl>
                                          <p:spTgt spid="2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withGroup">
                            <p:stCondLst>
                              <p:cond delay="25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withGroup">
                            <p:stCondLst>
                              <p:cond delay="40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500"/>
                            </p:stCondLst>
                            <p:childTnLst>
                              <p:par>
                                <p:cTn id="5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57" fill="hold" display="0">
                  <p:stCondLst>
                    <p:cond delay="indefinite"/>
                  </p:stCondLst>
                </p:cTn>
                <p:tgtEl>
                  <p:spTgt spid="22"/>
                </p:tgtEl>
              </p:cMediaNode>
            </p:video>
          </p:childTnLst>
        </p:cTn>
      </p:par>
    </p:tnLst>
    <p:bldLst>
      <p:bldP spid="76" grpId="0" animBg="1"/>
      <p:bldP spid="78" grpId="0" animBg="1"/>
      <p:bldP spid="81" grpId="0" animBg="1"/>
      <p:bldP spid="77" grpId="0" animBg="1"/>
      <p:bldP spid="82" grpId="0" animBg="1"/>
      <p:bldP spid="79" grpId="0" animBg="1"/>
      <p:bldP spid="11" grpId="0"/>
      <p:bldP spid="12" grpId="0"/>
      <p:bldP spid="13" grpId="0"/>
      <p:bldP spid="14" grpId="0"/>
      <p:bldP spid="17" grpId="0" animBg="1"/>
      <p:bldP spid="18" grpId="0" animBg="1"/>
    </p:bldLst>
  </p:timing>
  <p:extLst mod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75478" y="-142900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何</a:t>
            </a:r>
          </a:p>
        </p:txBody>
      </p:sp>
      <p:sp>
        <p:nvSpPr>
          <p:cNvPr id="7" name="フリーフォーム 6"/>
          <p:cNvSpPr/>
          <p:nvPr/>
        </p:nvSpPr>
        <p:spPr>
          <a:xfrm>
            <a:off x="2579688" y="1393825"/>
            <a:ext cx="1444625" cy="2432050"/>
          </a:xfrm>
          <a:custGeom>
            <a:avLst/>
            <a:gdLst>
              <a:gd name="connsiteX0" fmla="*/ 823865 w 1444027"/>
              <a:gd name="connsiteY0" fmla="*/ 995881 h 2430855"/>
              <a:gd name="connsiteX1" fmla="*/ 941560 w 1444027"/>
              <a:gd name="connsiteY1" fmla="*/ 751437 h 2430855"/>
              <a:gd name="connsiteX2" fmla="*/ 1013988 w 1444027"/>
              <a:gd name="connsiteY2" fmla="*/ 574895 h 2430855"/>
              <a:gd name="connsiteX3" fmla="*/ 1077362 w 1444027"/>
              <a:gd name="connsiteY3" fmla="*/ 375718 h 2430855"/>
              <a:gd name="connsiteX4" fmla="*/ 1099996 w 1444027"/>
              <a:gd name="connsiteY4" fmla="*/ 280657 h 2430855"/>
              <a:gd name="connsiteX5" fmla="*/ 1095469 w 1444027"/>
              <a:gd name="connsiteY5" fmla="*/ 230863 h 2430855"/>
              <a:gd name="connsiteX6" fmla="*/ 1072835 w 1444027"/>
              <a:gd name="connsiteY6" fmla="*/ 162962 h 2430855"/>
              <a:gd name="connsiteX7" fmla="*/ 1009461 w 1444027"/>
              <a:gd name="connsiteY7" fmla="*/ 72427 h 2430855"/>
              <a:gd name="connsiteX8" fmla="*/ 995881 w 1444027"/>
              <a:gd name="connsiteY8" fmla="*/ 49794 h 2430855"/>
              <a:gd name="connsiteX9" fmla="*/ 986827 w 1444027"/>
              <a:gd name="connsiteY9" fmla="*/ 22633 h 2430855"/>
              <a:gd name="connsiteX10" fmla="*/ 991354 w 1444027"/>
              <a:gd name="connsiteY10" fmla="*/ 0 h 2430855"/>
              <a:gd name="connsiteX11" fmla="*/ 1013988 w 1444027"/>
              <a:gd name="connsiteY11" fmla="*/ 0 h 2430855"/>
              <a:gd name="connsiteX12" fmla="*/ 1072835 w 1444027"/>
              <a:gd name="connsiteY12" fmla="*/ 27160 h 2430855"/>
              <a:gd name="connsiteX13" fmla="*/ 1140736 w 1444027"/>
              <a:gd name="connsiteY13" fmla="*/ 67901 h 2430855"/>
              <a:gd name="connsiteX14" fmla="*/ 1199584 w 1444027"/>
              <a:gd name="connsiteY14" fmla="*/ 104115 h 2430855"/>
              <a:gd name="connsiteX15" fmla="*/ 1267485 w 1444027"/>
              <a:gd name="connsiteY15" fmla="*/ 162962 h 2430855"/>
              <a:gd name="connsiteX16" fmla="*/ 1371600 w 1444027"/>
              <a:gd name="connsiteY16" fmla="*/ 258023 h 2430855"/>
              <a:gd name="connsiteX17" fmla="*/ 1416867 w 1444027"/>
              <a:gd name="connsiteY17" fmla="*/ 303291 h 2430855"/>
              <a:gd name="connsiteX18" fmla="*/ 1430447 w 1444027"/>
              <a:gd name="connsiteY18" fmla="*/ 330451 h 2430855"/>
              <a:gd name="connsiteX19" fmla="*/ 1444027 w 1444027"/>
              <a:gd name="connsiteY19" fmla="*/ 384772 h 2430855"/>
              <a:gd name="connsiteX20" fmla="*/ 1439501 w 1444027"/>
              <a:gd name="connsiteY20" fmla="*/ 420986 h 2430855"/>
              <a:gd name="connsiteX21" fmla="*/ 1389707 w 1444027"/>
              <a:gd name="connsiteY21" fmla="*/ 470780 h 2430855"/>
              <a:gd name="connsiteX22" fmla="*/ 1358019 w 1444027"/>
              <a:gd name="connsiteY22" fmla="*/ 497940 h 2430855"/>
              <a:gd name="connsiteX23" fmla="*/ 1303699 w 1444027"/>
              <a:gd name="connsiteY23" fmla="*/ 597528 h 2430855"/>
              <a:gd name="connsiteX24" fmla="*/ 1136210 w 1444027"/>
              <a:gd name="connsiteY24" fmla="*/ 914400 h 2430855"/>
              <a:gd name="connsiteX25" fmla="*/ 995881 w 1444027"/>
              <a:gd name="connsiteY25" fmla="*/ 1163370 h 2430855"/>
              <a:gd name="connsiteX26" fmla="*/ 927980 w 1444027"/>
              <a:gd name="connsiteY26" fmla="*/ 1290118 h 2430855"/>
              <a:gd name="connsiteX27" fmla="*/ 873659 w 1444027"/>
              <a:gd name="connsiteY27" fmla="*/ 1380653 h 2430855"/>
              <a:gd name="connsiteX28" fmla="*/ 769544 w 1444027"/>
              <a:gd name="connsiteY28" fmla="*/ 1539089 h 2430855"/>
              <a:gd name="connsiteX29" fmla="*/ 701643 w 1444027"/>
              <a:gd name="connsiteY29" fmla="*/ 1652257 h 2430855"/>
              <a:gd name="connsiteX30" fmla="*/ 583948 w 1444027"/>
              <a:gd name="connsiteY30" fmla="*/ 1819746 h 2430855"/>
              <a:gd name="connsiteX31" fmla="*/ 452673 w 1444027"/>
              <a:gd name="connsiteY31" fmla="*/ 1996289 h 2430855"/>
              <a:gd name="connsiteX32" fmla="*/ 316871 w 1444027"/>
              <a:gd name="connsiteY32" fmla="*/ 2145671 h 2430855"/>
              <a:gd name="connsiteX33" fmla="*/ 167489 w 1444027"/>
              <a:gd name="connsiteY33" fmla="*/ 2308633 h 2430855"/>
              <a:gd name="connsiteX34" fmla="*/ 86008 w 1444027"/>
              <a:gd name="connsiteY34" fmla="*/ 2394641 h 2430855"/>
              <a:gd name="connsiteX35" fmla="*/ 58847 w 1444027"/>
              <a:gd name="connsiteY35" fmla="*/ 2412748 h 2430855"/>
              <a:gd name="connsiteX36" fmla="*/ 40740 w 1444027"/>
              <a:gd name="connsiteY36" fmla="*/ 2426328 h 2430855"/>
              <a:gd name="connsiteX37" fmla="*/ 22633 w 1444027"/>
              <a:gd name="connsiteY37" fmla="*/ 2430855 h 2430855"/>
              <a:gd name="connsiteX38" fmla="*/ 0 w 1444027"/>
              <a:gd name="connsiteY38" fmla="*/ 2412748 h 2430855"/>
              <a:gd name="connsiteX39" fmla="*/ 13580 w 1444027"/>
              <a:gd name="connsiteY39" fmla="*/ 2376534 h 2430855"/>
              <a:gd name="connsiteX40" fmla="*/ 135802 w 1444027"/>
              <a:gd name="connsiteY40" fmla="*/ 2204518 h 2430855"/>
              <a:gd name="connsiteX41" fmla="*/ 425512 w 1444027"/>
              <a:gd name="connsiteY41" fmla="*/ 1751845 h 2430855"/>
              <a:gd name="connsiteX42" fmla="*/ 602055 w 1444027"/>
              <a:gd name="connsiteY42" fmla="*/ 1457608 h 2430855"/>
              <a:gd name="connsiteX43" fmla="*/ 760491 w 1444027"/>
              <a:gd name="connsiteY43" fmla="*/ 1140736 h 2430855"/>
              <a:gd name="connsiteX44" fmla="*/ 823865 w 1444027"/>
              <a:gd name="connsiteY44" fmla="*/ 995881 h 24308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1444027" h="2430855">
                <a:moveTo>
                  <a:pt x="823865" y="995881"/>
                </a:moveTo>
                <a:lnTo>
                  <a:pt x="941560" y="751437"/>
                </a:lnTo>
                <a:lnTo>
                  <a:pt x="1013988" y="574895"/>
                </a:lnTo>
                <a:lnTo>
                  <a:pt x="1077362" y="375718"/>
                </a:lnTo>
                <a:lnTo>
                  <a:pt x="1099996" y="280657"/>
                </a:lnTo>
                <a:lnTo>
                  <a:pt x="1095469" y="230863"/>
                </a:lnTo>
                <a:lnTo>
                  <a:pt x="1072835" y="162962"/>
                </a:lnTo>
                <a:lnTo>
                  <a:pt x="1009461" y="72427"/>
                </a:lnTo>
                <a:lnTo>
                  <a:pt x="995881" y="49794"/>
                </a:lnTo>
                <a:lnTo>
                  <a:pt x="986827" y="22633"/>
                </a:lnTo>
                <a:lnTo>
                  <a:pt x="991354" y="0"/>
                </a:lnTo>
                <a:lnTo>
                  <a:pt x="1013988" y="0"/>
                </a:lnTo>
                <a:lnTo>
                  <a:pt x="1072835" y="27160"/>
                </a:lnTo>
                <a:lnTo>
                  <a:pt x="1140736" y="67901"/>
                </a:lnTo>
                <a:lnTo>
                  <a:pt x="1199584" y="104115"/>
                </a:lnTo>
                <a:lnTo>
                  <a:pt x="1267485" y="162962"/>
                </a:lnTo>
                <a:lnTo>
                  <a:pt x="1371600" y="258023"/>
                </a:lnTo>
                <a:lnTo>
                  <a:pt x="1416867" y="303291"/>
                </a:lnTo>
                <a:lnTo>
                  <a:pt x="1430447" y="330451"/>
                </a:lnTo>
                <a:lnTo>
                  <a:pt x="1444027" y="384772"/>
                </a:lnTo>
                <a:lnTo>
                  <a:pt x="1439501" y="420986"/>
                </a:lnTo>
                <a:lnTo>
                  <a:pt x="1389707" y="470780"/>
                </a:lnTo>
                <a:lnTo>
                  <a:pt x="1358019" y="497940"/>
                </a:lnTo>
                <a:lnTo>
                  <a:pt x="1303699" y="597528"/>
                </a:lnTo>
                <a:lnTo>
                  <a:pt x="1136210" y="914400"/>
                </a:lnTo>
                <a:lnTo>
                  <a:pt x="995881" y="1163370"/>
                </a:lnTo>
                <a:lnTo>
                  <a:pt x="927980" y="1290118"/>
                </a:lnTo>
                <a:lnTo>
                  <a:pt x="873659" y="1380653"/>
                </a:lnTo>
                <a:lnTo>
                  <a:pt x="769544" y="1539089"/>
                </a:lnTo>
                <a:lnTo>
                  <a:pt x="701643" y="1652257"/>
                </a:lnTo>
                <a:lnTo>
                  <a:pt x="583948" y="1819746"/>
                </a:lnTo>
                <a:lnTo>
                  <a:pt x="452673" y="1996289"/>
                </a:lnTo>
                <a:lnTo>
                  <a:pt x="316871" y="2145671"/>
                </a:lnTo>
                <a:lnTo>
                  <a:pt x="167489" y="2308633"/>
                </a:lnTo>
                <a:lnTo>
                  <a:pt x="86008" y="2394641"/>
                </a:lnTo>
                <a:lnTo>
                  <a:pt x="58847" y="2412748"/>
                </a:lnTo>
                <a:lnTo>
                  <a:pt x="40740" y="2426328"/>
                </a:lnTo>
                <a:lnTo>
                  <a:pt x="22633" y="2430855"/>
                </a:lnTo>
                <a:lnTo>
                  <a:pt x="0" y="2412748"/>
                </a:lnTo>
                <a:lnTo>
                  <a:pt x="13580" y="2376534"/>
                </a:lnTo>
                <a:lnTo>
                  <a:pt x="135802" y="2204518"/>
                </a:lnTo>
                <a:lnTo>
                  <a:pt x="425512" y="1751845"/>
                </a:lnTo>
                <a:lnTo>
                  <a:pt x="602055" y="1457608"/>
                </a:lnTo>
                <a:lnTo>
                  <a:pt x="760491" y="1140736"/>
                </a:lnTo>
                <a:lnTo>
                  <a:pt x="823865" y="99588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4" name="フリーフォーム 13"/>
          <p:cNvSpPr/>
          <p:nvPr/>
        </p:nvSpPr>
        <p:spPr>
          <a:xfrm>
            <a:off x="4041775" y="2830606"/>
            <a:ext cx="479425" cy="1504950"/>
          </a:xfrm>
          <a:custGeom>
            <a:avLst/>
            <a:gdLst>
              <a:gd name="connsiteX0" fmla="*/ 177800 w 479425"/>
              <a:gd name="connsiteY0" fmla="*/ 682625 h 1504950"/>
              <a:gd name="connsiteX1" fmla="*/ 152400 w 479425"/>
              <a:gd name="connsiteY1" fmla="*/ 473075 h 1504950"/>
              <a:gd name="connsiteX2" fmla="*/ 133350 w 479425"/>
              <a:gd name="connsiteY2" fmla="*/ 314325 h 1504950"/>
              <a:gd name="connsiteX3" fmla="*/ 107950 w 479425"/>
              <a:gd name="connsiteY3" fmla="*/ 222250 h 1504950"/>
              <a:gd name="connsiteX4" fmla="*/ 82550 w 479425"/>
              <a:gd name="connsiteY4" fmla="*/ 155575 h 1504950"/>
              <a:gd name="connsiteX5" fmla="*/ 50800 w 479425"/>
              <a:gd name="connsiteY5" fmla="*/ 104775 h 1504950"/>
              <a:gd name="connsiteX6" fmla="*/ 9525 w 479425"/>
              <a:gd name="connsiteY6" fmla="*/ 57150 h 1504950"/>
              <a:gd name="connsiteX7" fmla="*/ 0 w 479425"/>
              <a:gd name="connsiteY7" fmla="*/ 34925 h 1504950"/>
              <a:gd name="connsiteX8" fmla="*/ 0 w 479425"/>
              <a:gd name="connsiteY8" fmla="*/ 12700 h 1504950"/>
              <a:gd name="connsiteX9" fmla="*/ 19050 w 479425"/>
              <a:gd name="connsiteY9" fmla="*/ 0 h 1504950"/>
              <a:gd name="connsiteX10" fmla="*/ 38100 w 479425"/>
              <a:gd name="connsiteY10" fmla="*/ 0 h 1504950"/>
              <a:gd name="connsiteX11" fmla="*/ 142875 w 479425"/>
              <a:gd name="connsiteY11" fmla="*/ 34925 h 1504950"/>
              <a:gd name="connsiteX12" fmla="*/ 250825 w 479425"/>
              <a:gd name="connsiteY12" fmla="*/ 73025 h 1504950"/>
              <a:gd name="connsiteX13" fmla="*/ 301625 w 479425"/>
              <a:gd name="connsiteY13" fmla="*/ 101600 h 1504950"/>
              <a:gd name="connsiteX14" fmla="*/ 365125 w 479425"/>
              <a:gd name="connsiteY14" fmla="*/ 139700 h 1504950"/>
              <a:gd name="connsiteX15" fmla="*/ 403225 w 479425"/>
              <a:gd name="connsiteY15" fmla="*/ 165100 h 1504950"/>
              <a:gd name="connsiteX16" fmla="*/ 419100 w 479425"/>
              <a:gd name="connsiteY16" fmla="*/ 371475 h 1504950"/>
              <a:gd name="connsiteX17" fmla="*/ 428625 w 479425"/>
              <a:gd name="connsiteY17" fmla="*/ 514350 h 1504950"/>
              <a:gd name="connsiteX18" fmla="*/ 441325 w 479425"/>
              <a:gd name="connsiteY18" fmla="*/ 803275 h 1504950"/>
              <a:gd name="connsiteX19" fmla="*/ 457200 w 479425"/>
              <a:gd name="connsiteY19" fmla="*/ 1044575 h 1504950"/>
              <a:gd name="connsiteX20" fmla="*/ 476250 w 479425"/>
              <a:gd name="connsiteY20" fmla="*/ 1228725 h 1504950"/>
              <a:gd name="connsiteX21" fmla="*/ 479425 w 479425"/>
              <a:gd name="connsiteY21" fmla="*/ 1343025 h 1504950"/>
              <a:gd name="connsiteX22" fmla="*/ 479425 w 479425"/>
              <a:gd name="connsiteY22" fmla="*/ 1419225 h 1504950"/>
              <a:gd name="connsiteX23" fmla="*/ 466725 w 479425"/>
              <a:gd name="connsiteY23" fmla="*/ 1450975 h 1504950"/>
              <a:gd name="connsiteX24" fmla="*/ 444500 w 479425"/>
              <a:gd name="connsiteY24" fmla="*/ 1485900 h 1504950"/>
              <a:gd name="connsiteX25" fmla="*/ 428625 w 479425"/>
              <a:gd name="connsiteY25" fmla="*/ 1498600 h 1504950"/>
              <a:gd name="connsiteX26" fmla="*/ 406400 w 479425"/>
              <a:gd name="connsiteY26" fmla="*/ 1504950 h 1504950"/>
              <a:gd name="connsiteX27" fmla="*/ 368300 w 479425"/>
              <a:gd name="connsiteY27" fmla="*/ 1495425 h 1504950"/>
              <a:gd name="connsiteX28" fmla="*/ 327025 w 479425"/>
              <a:gd name="connsiteY28" fmla="*/ 1460500 h 1504950"/>
              <a:gd name="connsiteX29" fmla="*/ 295275 w 479425"/>
              <a:gd name="connsiteY29" fmla="*/ 1403350 h 1504950"/>
              <a:gd name="connsiteX30" fmla="*/ 266700 w 479425"/>
              <a:gd name="connsiteY30" fmla="*/ 1333500 h 1504950"/>
              <a:gd name="connsiteX31" fmla="*/ 231775 w 479425"/>
              <a:gd name="connsiteY31" fmla="*/ 1225550 h 1504950"/>
              <a:gd name="connsiteX32" fmla="*/ 209550 w 479425"/>
              <a:gd name="connsiteY32" fmla="*/ 1149350 h 1504950"/>
              <a:gd name="connsiteX33" fmla="*/ 209550 w 479425"/>
              <a:gd name="connsiteY33" fmla="*/ 1108075 h 1504950"/>
              <a:gd name="connsiteX34" fmla="*/ 177800 w 479425"/>
              <a:gd name="connsiteY34" fmla="*/ 682625 h 1504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479425" h="1504950">
                <a:moveTo>
                  <a:pt x="177800" y="682625"/>
                </a:moveTo>
                <a:lnTo>
                  <a:pt x="152400" y="473075"/>
                </a:lnTo>
                <a:lnTo>
                  <a:pt x="133350" y="314325"/>
                </a:lnTo>
                <a:lnTo>
                  <a:pt x="107950" y="222250"/>
                </a:lnTo>
                <a:lnTo>
                  <a:pt x="82550" y="155575"/>
                </a:lnTo>
                <a:lnTo>
                  <a:pt x="50800" y="104775"/>
                </a:lnTo>
                <a:lnTo>
                  <a:pt x="9525" y="57150"/>
                </a:lnTo>
                <a:lnTo>
                  <a:pt x="0" y="34925"/>
                </a:lnTo>
                <a:lnTo>
                  <a:pt x="0" y="12700"/>
                </a:lnTo>
                <a:lnTo>
                  <a:pt x="19050" y="0"/>
                </a:lnTo>
                <a:lnTo>
                  <a:pt x="38100" y="0"/>
                </a:lnTo>
                <a:lnTo>
                  <a:pt x="142875" y="34925"/>
                </a:lnTo>
                <a:lnTo>
                  <a:pt x="250825" y="73025"/>
                </a:lnTo>
                <a:lnTo>
                  <a:pt x="301625" y="101600"/>
                </a:lnTo>
                <a:lnTo>
                  <a:pt x="365125" y="139700"/>
                </a:lnTo>
                <a:lnTo>
                  <a:pt x="403225" y="165100"/>
                </a:lnTo>
                <a:lnTo>
                  <a:pt x="419100" y="371475"/>
                </a:lnTo>
                <a:lnTo>
                  <a:pt x="428625" y="514350"/>
                </a:lnTo>
                <a:lnTo>
                  <a:pt x="441325" y="803275"/>
                </a:lnTo>
                <a:lnTo>
                  <a:pt x="457200" y="1044575"/>
                </a:lnTo>
                <a:lnTo>
                  <a:pt x="476250" y="1228725"/>
                </a:lnTo>
                <a:cubicBezTo>
                  <a:pt x="477308" y="1266825"/>
                  <a:pt x="478367" y="1304925"/>
                  <a:pt x="479425" y="1343025"/>
                </a:cubicBezTo>
                <a:lnTo>
                  <a:pt x="479425" y="1419225"/>
                </a:lnTo>
                <a:lnTo>
                  <a:pt x="466725" y="1450975"/>
                </a:lnTo>
                <a:lnTo>
                  <a:pt x="444500" y="1485900"/>
                </a:lnTo>
                <a:lnTo>
                  <a:pt x="428625" y="1498600"/>
                </a:lnTo>
                <a:lnTo>
                  <a:pt x="406400" y="1504950"/>
                </a:lnTo>
                <a:lnTo>
                  <a:pt x="368300" y="1495425"/>
                </a:lnTo>
                <a:lnTo>
                  <a:pt x="327025" y="1460500"/>
                </a:lnTo>
                <a:lnTo>
                  <a:pt x="295275" y="1403350"/>
                </a:lnTo>
                <a:lnTo>
                  <a:pt x="266700" y="1333500"/>
                </a:lnTo>
                <a:lnTo>
                  <a:pt x="231775" y="1225550"/>
                </a:lnTo>
                <a:lnTo>
                  <a:pt x="209550" y="1149350"/>
                </a:lnTo>
                <a:lnTo>
                  <a:pt x="209550" y="1108075"/>
                </a:lnTo>
                <a:lnTo>
                  <a:pt x="177800" y="682625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8" name="フリーフォーム 7"/>
          <p:cNvSpPr/>
          <p:nvPr/>
        </p:nvSpPr>
        <p:spPr>
          <a:xfrm>
            <a:off x="3254375" y="2776538"/>
            <a:ext cx="352425" cy="3001962"/>
          </a:xfrm>
          <a:custGeom>
            <a:avLst/>
            <a:gdLst>
              <a:gd name="connsiteX0" fmla="*/ 123416 w 353419"/>
              <a:gd name="connsiteY0" fmla="*/ 936839 h 3001251"/>
              <a:gd name="connsiteX1" fmla="*/ 145855 w 353419"/>
              <a:gd name="connsiteY1" fmla="*/ 415126 h 3001251"/>
              <a:gd name="connsiteX2" fmla="*/ 151465 w 353419"/>
              <a:gd name="connsiteY2" fmla="*/ 263661 h 3001251"/>
              <a:gd name="connsiteX3" fmla="*/ 140246 w 353419"/>
              <a:gd name="connsiteY3" fmla="*/ 218783 h 3001251"/>
              <a:gd name="connsiteX4" fmla="*/ 100977 w 353419"/>
              <a:gd name="connsiteY4" fmla="*/ 157075 h 3001251"/>
              <a:gd name="connsiteX5" fmla="*/ 16830 w 353419"/>
              <a:gd name="connsiteY5" fmla="*/ 67318 h 3001251"/>
              <a:gd name="connsiteX6" fmla="*/ 179514 w 353419"/>
              <a:gd name="connsiteY6" fmla="*/ 0 h 3001251"/>
              <a:gd name="connsiteX7" fmla="*/ 218783 w 353419"/>
              <a:gd name="connsiteY7" fmla="*/ 22439 h 3001251"/>
              <a:gd name="connsiteX8" fmla="*/ 258052 w 353419"/>
              <a:gd name="connsiteY8" fmla="*/ 56098 h 3001251"/>
              <a:gd name="connsiteX9" fmla="*/ 308540 w 353419"/>
              <a:gd name="connsiteY9" fmla="*/ 112196 h 3001251"/>
              <a:gd name="connsiteX10" fmla="*/ 342199 w 353419"/>
              <a:gd name="connsiteY10" fmla="*/ 173904 h 3001251"/>
              <a:gd name="connsiteX11" fmla="*/ 353419 w 353419"/>
              <a:gd name="connsiteY11" fmla="*/ 235612 h 3001251"/>
              <a:gd name="connsiteX12" fmla="*/ 347809 w 353419"/>
              <a:gd name="connsiteY12" fmla="*/ 544152 h 3001251"/>
              <a:gd name="connsiteX13" fmla="*/ 325370 w 353419"/>
              <a:gd name="connsiteY13" fmla="*/ 1593188 h 3001251"/>
              <a:gd name="connsiteX14" fmla="*/ 308540 w 353419"/>
              <a:gd name="connsiteY14" fmla="*/ 2597345 h 3001251"/>
              <a:gd name="connsiteX15" fmla="*/ 302930 w 353419"/>
              <a:gd name="connsiteY15" fmla="*/ 2726370 h 3001251"/>
              <a:gd name="connsiteX16" fmla="*/ 302930 w 353419"/>
              <a:gd name="connsiteY16" fmla="*/ 2838567 h 3001251"/>
              <a:gd name="connsiteX17" fmla="*/ 280491 w 353419"/>
              <a:gd name="connsiteY17" fmla="*/ 2928324 h 3001251"/>
              <a:gd name="connsiteX18" fmla="*/ 252442 w 353419"/>
              <a:gd name="connsiteY18" fmla="*/ 2967593 h 3001251"/>
              <a:gd name="connsiteX19" fmla="*/ 218783 w 353419"/>
              <a:gd name="connsiteY19" fmla="*/ 2990032 h 3001251"/>
              <a:gd name="connsiteX20" fmla="*/ 157075 w 353419"/>
              <a:gd name="connsiteY20" fmla="*/ 3001251 h 3001251"/>
              <a:gd name="connsiteX21" fmla="*/ 106587 w 353419"/>
              <a:gd name="connsiteY21" fmla="*/ 2978812 h 3001251"/>
              <a:gd name="connsiteX22" fmla="*/ 78538 w 353419"/>
              <a:gd name="connsiteY22" fmla="*/ 2939543 h 3001251"/>
              <a:gd name="connsiteX23" fmla="*/ 44879 w 353419"/>
              <a:gd name="connsiteY23" fmla="*/ 2844177 h 3001251"/>
              <a:gd name="connsiteX24" fmla="*/ 5610 w 353419"/>
              <a:gd name="connsiteY24" fmla="*/ 2670272 h 3001251"/>
              <a:gd name="connsiteX25" fmla="*/ 0 w 353419"/>
              <a:gd name="connsiteY25" fmla="*/ 2614174 h 3001251"/>
              <a:gd name="connsiteX26" fmla="*/ 22440 w 353419"/>
              <a:gd name="connsiteY26" fmla="*/ 2541247 h 3001251"/>
              <a:gd name="connsiteX27" fmla="*/ 50489 w 353419"/>
              <a:gd name="connsiteY27" fmla="*/ 2406611 h 3001251"/>
              <a:gd name="connsiteX28" fmla="*/ 67318 w 353419"/>
              <a:gd name="connsiteY28" fmla="*/ 2249536 h 3001251"/>
              <a:gd name="connsiteX29" fmla="*/ 89757 w 353419"/>
              <a:gd name="connsiteY29" fmla="*/ 1615627 h 3001251"/>
              <a:gd name="connsiteX30" fmla="*/ 123416 w 353419"/>
              <a:gd name="connsiteY30" fmla="*/ 936839 h 3001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353419" h="3001251">
                <a:moveTo>
                  <a:pt x="123416" y="936839"/>
                </a:moveTo>
                <a:lnTo>
                  <a:pt x="145855" y="415126"/>
                </a:lnTo>
                <a:lnTo>
                  <a:pt x="151465" y="263661"/>
                </a:lnTo>
                <a:lnTo>
                  <a:pt x="140246" y="218783"/>
                </a:lnTo>
                <a:lnTo>
                  <a:pt x="100977" y="157075"/>
                </a:lnTo>
                <a:lnTo>
                  <a:pt x="16830" y="67318"/>
                </a:lnTo>
                <a:lnTo>
                  <a:pt x="179514" y="0"/>
                </a:lnTo>
                <a:lnTo>
                  <a:pt x="218783" y="22439"/>
                </a:lnTo>
                <a:lnTo>
                  <a:pt x="258052" y="56098"/>
                </a:lnTo>
                <a:lnTo>
                  <a:pt x="308540" y="112196"/>
                </a:lnTo>
                <a:lnTo>
                  <a:pt x="342199" y="173904"/>
                </a:lnTo>
                <a:lnTo>
                  <a:pt x="353419" y="235612"/>
                </a:lnTo>
                <a:lnTo>
                  <a:pt x="347809" y="544152"/>
                </a:lnTo>
                <a:lnTo>
                  <a:pt x="325370" y="1593188"/>
                </a:lnTo>
                <a:lnTo>
                  <a:pt x="308540" y="2597345"/>
                </a:lnTo>
                <a:lnTo>
                  <a:pt x="302930" y="2726370"/>
                </a:lnTo>
                <a:lnTo>
                  <a:pt x="302930" y="2838567"/>
                </a:lnTo>
                <a:lnTo>
                  <a:pt x="280491" y="2928324"/>
                </a:lnTo>
                <a:lnTo>
                  <a:pt x="252442" y="2967593"/>
                </a:lnTo>
                <a:lnTo>
                  <a:pt x="218783" y="2990032"/>
                </a:lnTo>
                <a:lnTo>
                  <a:pt x="157075" y="3001251"/>
                </a:lnTo>
                <a:lnTo>
                  <a:pt x="106587" y="2978812"/>
                </a:lnTo>
                <a:lnTo>
                  <a:pt x="78538" y="2939543"/>
                </a:lnTo>
                <a:lnTo>
                  <a:pt x="44879" y="2844177"/>
                </a:lnTo>
                <a:lnTo>
                  <a:pt x="5610" y="2670272"/>
                </a:lnTo>
                <a:lnTo>
                  <a:pt x="0" y="2614174"/>
                </a:lnTo>
                <a:lnTo>
                  <a:pt x="22440" y="2541247"/>
                </a:lnTo>
                <a:lnTo>
                  <a:pt x="50489" y="2406611"/>
                </a:lnTo>
                <a:lnTo>
                  <a:pt x="67318" y="2249536"/>
                </a:lnTo>
                <a:lnTo>
                  <a:pt x="89757" y="1615627"/>
                </a:lnTo>
                <a:lnTo>
                  <a:pt x="123416" y="93683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" name="フリーフォーム 8"/>
          <p:cNvSpPr/>
          <p:nvPr/>
        </p:nvSpPr>
        <p:spPr>
          <a:xfrm>
            <a:off x="3906838" y="1742328"/>
            <a:ext cx="3316287" cy="617538"/>
          </a:xfrm>
          <a:custGeom>
            <a:avLst/>
            <a:gdLst>
              <a:gd name="connsiteX0" fmla="*/ 1225296 w 3317443"/>
              <a:gd name="connsiteY0" fmla="*/ 449885 h 618134"/>
              <a:gd name="connsiteX1" fmla="*/ 940003 w 3317443"/>
              <a:gd name="connsiteY1" fmla="*/ 501091 h 618134"/>
              <a:gd name="connsiteX2" fmla="*/ 665683 w 3317443"/>
              <a:gd name="connsiteY2" fmla="*/ 566928 h 618134"/>
              <a:gd name="connsiteX3" fmla="*/ 515721 w 3317443"/>
              <a:gd name="connsiteY3" fmla="*/ 610819 h 618134"/>
              <a:gd name="connsiteX4" fmla="*/ 468173 w 3317443"/>
              <a:gd name="connsiteY4" fmla="*/ 618134 h 618134"/>
              <a:gd name="connsiteX5" fmla="*/ 384048 w 3317443"/>
              <a:gd name="connsiteY5" fmla="*/ 596189 h 618134"/>
              <a:gd name="connsiteX6" fmla="*/ 256032 w 3317443"/>
              <a:gd name="connsiteY6" fmla="*/ 548640 h 618134"/>
              <a:gd name="connsiteX7" fmla="*/ 171907 w 3317443"/>
              <a:gd name="connsiteY7" fmla="*/ 504749 h 618134"/>
              <a:gd name="connsiteX8" fmla="*/ 117043 w 3317443"/>
              <a:gd name="connsiteY8" fmla="*/ 468173 h 618134"/>
              <a:gd name="connsiteX9" fmla="*/ 76809 w 3317443"/>
              <a:gd name="connsiteY9" fmla="*/ 427939 h 618134"/>
              <a:gd name="connsiteX10" fmla="*/ 47549 w 3317443"/>
              <a:gd name="connsiteY10" fmla="*/ 391363 h 618134"/>
              <a:gd name="connsiteX11" fmla="*/ 25603 w 3317443"/>
              <a:gd name="connsiteY11" fmla="*/ 354787 h 618134"/>
              <a:gd name="connsiteX12" fmla="*/ 3657 w 3317443"/>
              <a:gd name="connsiteY12" fmla="*/ 296266 h 618134"/>
              <a:gd name="connsiteX13" fmla="*/ 0 w 3317443"/>
              <a:gd name="connsiteY13" fmla="*/ 267005 h 618134"/>
              <a:gd name="connsiteX14" fmla="*/ 7315 w 3317443"/>
              <a:gd name="connsiteY14" fmla="*/ 248717 h 618134"/>
              <a:gd name="connsiteX15" fmla="*/ 32918 w 3317443"/>
              <a:gd name="connsiteY15" fmla="*/ 245059 h 618134"/>
              <a:gd name="connsiteX16" fmla="*/ 65837 w 3317443"/>
              <a:gd name="connsiteY16" fmla="*/ 259690 h 618134"/>
              <a:gd name="connsiteX17" fmla="*/ 113385 w 3317443"/>
              <a:gd name="connsiteY17" fmla="*/ 288950 h 618134"/>
              <a:gd name="connsiteX18" fmla="*/ 160934 w 3317443"/>
              <a:gd name="connsiteY18" fmla="*/ 310896 h 618134"/>
              <a:gd name="connsiteX19" fmla="*/ 274320 w 3317443"/>
              <a:gd name="connsiteY19" fmla="*/ 343814 h 618134"/>
              <a:gd name="connsiteX20" fmla="*/ 369417 w 3317443"/>
              <a:gd name="connsiteY20" fmla="*/ 354787 h 618134"/>
              <a:gd name="connsiteX21" fmla="*/ 446227 w 3317443"/>
              <a:gd name="connsiteY21" fmla="*/ 354787 h 618134"/>
              <a:gd name="connsiteX22" fmla="*/ 709574 w 3317443"/>
              <a:gd name="connsiteY22" fmla="*/ 318211 h 618134"/>
              <a:gd name="connsiteX23" fmla="*/ 1298448 w 3317443"/>
              <a:gd name="connsiteY23" fmla="*/ 248717 h 618134"/>
              <a:gd name="connsiteX24" fmla="*/ 1788566 w 3317443"/>
              <a:gd name="connsiteY24" fmla="*/ 193853 h 618134"/>
              <a:gd name="connsiteX25" fmla="*/ 2362809 w 3317443"/>
              <a:gd name="connsiteY25" fmla="*/ 106070 h 618134"/>
              <a:gd name="connsiteX26" fmla="*/ 2596896 w 3317443"/>
              <a:gd name="connsiteY26" fmla="*/ 69494 h 618134"/>
              <a:gd name="connsiteX27" fmla="*/ 2655417 w 3317443"/>
              <a:gd name="connsiteY27" fmla="*/ 54864 h 618134"/>
              <a:gd name="connsiteX28" fmla="*/ 2743200 w 3317443"/>
              <a:gd name="connsiteY28" fmla="*/ 14630 h 618134"/>
              <a:gd name="connsiteX29" fmla="*/ 2776118 w 3317443"/>
              <a:gd name="connsiteY29" fmla="*/ 3658 h 618134"/>
              <a:gd name="connsiteX30" fmla="*/ 2798064 w 3317443"/>
              <a:gd name="connsiteY30" fmla="*/ 0 h 618134"/>
              <a:gd name="connsiteX31" fmla="*/ 2977286 w 3317443"/>
              <a:gd name="connsiteY31" fmla="*/ 25603 h 618134"/>
              <a:gd name="connsiteX32" fmla="*/ 3090672 w 3317443"/>
              <a:gd name="connsiteY32" fmla="*/ 51206 h 618134"/>
              <a:gd name="connsiteX33" fmla="*/ 3207715 w 3317443"/>
              <a:gd name="connsiteY33" fmla="*/ 91440 h 618134"/>
              <a:gd name="connsiteX34" fmla="*/ 3255264 w 3317443"/>
              <a:gd name="connsiteY34" fmla="*/ 113386 h 618134"/>
              <a:gd name="connsiteX35" fmla="*/ 3291840 w 3317443"/>
              <a:gd name="connsiteY35" fmla="*/ 142646 h 618134"/>
              <a:gd name="connsiteX36" fmla="*/ 3313785 w 3317443"/>
              <a:gd name="connsiteY36" fmla="*/ 175565 h 618134"/>
              <a:gd name="connsiteX37" fmla="*/ 3317443 w 3317443"/>
              <a:gd name="connsiteY37" fmla="*/ 204826 h 618134"/>
              <a:gd name="connsiteX38" fmla="*/ 3310128 w 3317443"/>
              <a:gd name="connsiteY38" fmla="*/ 245059 h 618134"/>
              <a:gd name="connsiteX39" fmla="*/ 3288182 w 3317443"/>
              <a:gd name="connsiteY39" fmla="*/ 267005 h 618134"/>
              <a:gd name="connsiteX40" fmla="*/ 3258921 w 3317443"/>
              <a:gd name="connsiteY40" fmla="*/ 277978 h 618134"/>
              <a:gd name="connsiteX41" fmla="*/ 3193085 w 3317443"/>
              <a:gd name="connsiteY41" fmla="*/ 285293 h 618134"/>
              <a:gd name="connsiteX42" fmla="*/ 3054096 w 3317443"/>
              <a:gd name="connsiteY42" fmla="*/ 288950 h 618134"/>
              <a:gd name="connsiteX43" fmla="*/ 2798064 w 3317443"/>
              <a:gd name="connsiteY43" fmla="*/ 277978 h 618134"/>
              <a:gd name="connsiteX44" fmla="*/ 2589581 w 3317443"/>
              <a:gd name="connsiteY44" fmla="*/ 281635 h 618134"/>
              <a:gd name="connsiteX45" fmla="*/ 2322576 w 3317443"/>
              <a:gd name="connsiteY45" fmla="*/ 303581 h 618134"/>
              <a:gd name="connsiteX46" fmla="*/ 2117750 w 3317443"/>
              <a:gd name="connsiteY46" fmla="*/ 329184 h 618134"/>
              <a:gd name="connsiteX47" fmla="*/ 1700784 w 3317443"/>
              <a:gd name="connsiteY47" fmla="*/ 376733 h 618134"/>
              <a:gd name="connsiteX48" fmla="*/ 1225296 w 3317443"/>
              <a:gd name="connsiteY48" fmla="*/ 449885 h 6181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3317443" h="618134">
                <a:moveTo>
                  <a:pt x="1225296" y="449885"/>
                </a:moveTo>
                <a:lnTo>
                  <a:pt x="940003" y="501091"/>
                </a:lnTo>
                <a:lnTo>
                  <a:pt x="665683" y="566928"/>
                </a:lnTo>
                <a:lnTo>
                  <a:pt x="515721" y="610819"/>
                </a:lnTo>
                <a:lnTo>
                  <a:pt x="468173" y="618134"/>
                </a:lnTo>
                <a:lnTo>
                  <a:pt x="384048" y="596189"/>
                </a:lnTo>
                <a:lnTo>
                  <a:pt x="256032" y="548640"/>
                </a:lnTo>
                <a:lnTo>
                  <a:pt x="171907" y="504749"/>
                </a:lnTo>
                <a:lnTo>
                  <a:pt x="117043" y="468173"/>
                </a:lnTo>
                <a:lnTo>
                  <a:pt x="76809" y="427939"/>
                </a:lnTo>
                <a:lnTo>
                  <a:pt x="47549" y="391363"/>
                </a:lnTo>
                <a:lnTo>
                  <a:pt x="25603" y="354787"/>
                </a:lnTo>
                <a:lnTo>
                  <a:pt x="3657" y="296266"/>
                </a:lnTo>
                <a:lnTo>
                  <a:pt x="0" y="267005"/>
                </a:lnTo>
                <a:lnTo>
                  <a:pt x="7315" y="248717"/>
                </a:lnTo>
                <a:lnTo>
                  <a:pt x="32918" y="245059"/>
                </a:lnTo>
                <a:lnTo>
                  <a:pt x="65837" y="259690"/>
                </a:lnTo>
                <a:lnTo>
                  <a:pt x="113385" y="288950"/>
                </a:lnTo>
                <a:lnTo>
                  <a:pt x="160934" y="310896"/>
                </a:lnTo>
                <a:lnTo>
                  <a:pt x="274320" y="343814"/>
                </a:lnTo>
                <a:lnTo>
                  <a:pt x="369417" y="354787"/>
                </a:lnTo>
                <a:lnTo>
                  <a:pt x="446227" y="354787"/>
                </a:lnTo>
                <a:lnTo>
                  <a:pt x="709574" y="318211"/>
                </a:lnTo>
                <a:lnTo>
                  <a:pt x="1298448" y="248717"/>
                </a:lnTo>
                <a:lnTo>
                  <a:pt x="1788566" y="193853"/>
                </a:lnTo>
                <a:lnTo>
                  <a:pt x="2362809" y="106070"/>
                </a:lnTo>
                <a:lnTo>
                  <a:pt x="2596896" y="69494"/>
                </a:lnTo>
                <a:lnTo>
                  <a:pt x="2655417" y="54864"/>
                </a:lnTo>
                <a:lnTo>
                  <a:pt x="2743200" y="14630"/>
                </a:lnTo>
                <a:lnTo>
                  <a:pt x="2776118" y="3658"/>
                </a:lnTo>
                <a:lnTo>
                  <a:pt x="2798064" y="0"/>
                </a:lnTo>
                <a:lnTo>
                  <a:pt x="2977286" y="25603"/>
                </a:lnTo>
                <a:lnTo>
                  <a:pt x="3090672" y="51206"/>
                </a:lnTo>
                <a:lnTo>
                  <a:pt x="3207715" y="91440"/>
                </a:lnTo>
                <a:lnTo>
                  <a:pt x="3255264" y="113386"/>
                </a:lnTo>
                <a:lnTo>
                  <a:pt x="3291840" y="142646"/>
                </a:lnTo>
                <a:lnTo>
                  <a:pt x="3313785" y="175565"/>
                </a:lnTo>
                <a:lnTo>
                  <a:pt x="3317443" y="204826"/>
                </a:lnTo>
                <a:lnTo>
                  <a:pt x="3310128" y="245059"/>
                </a:lnTo>
                <a:lnTo>
                  <a:pt x="3288182" y="267005"/>
                </a:lnTo>
                <a:lnTo>
                  <a:pt x="3258921" y="277978"/>
                </a:lnTo>
                <a:lnTo>
                  <a:pt x="3193085" y="285293"/>
                </a:lnTo>
                <a:lnTo>
                  <a:pt x="3054096" y="288950"/>
                </a:lnTo>
                <a:lnTo>
                  <a:pt x="2798064" y="277978"/>
                </a:lnTo>
                <a:lnTo>
                  <a:pt x="2589581" y="281635"/>
                </a:lnTo>
                <a:lnTo>
                  <a:pt x="2322576" y="303581"/>
                </a:lnTo>
                <a:lnTo>
                  <a:pt x="2117750" y="329184"/>
                </a:lnTo>
                <a:lnTo>
                  <a:pt x="1700784" y="376733"/>
                </a:lnTo>
                <a:lnTo>
                  <a:pt x="1225296" y="44988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9" name="フリーフォーム 18"/>
          <p:cNvSpPr/>
          <p:nvPr/>
        </p:nvSpPr>
        <p:spPr>
          <a:xfrm>
            <a:off x="4297363" y="2825750"/>
            <a:ext cx="1474787" cy="1071563"/>
          </a:xfrm>
          <a:custGeom>
            <a:avLst/>
            <a:gdLst>
              <a:gd name="connsiteX0" fmla="*/ 798118 w 1474669"/>
              <a:gd name="connsiteY0" fmla="*/ 285420 h 1072966"/>
              <a:gd name="connsiteX1" fmla="*/ 594625 w 1474669"/>
              <a:gd name="connsiteY1" fmla="*/ 325061 h 1072966"/>
              <a:gd name="connsiteX2" fmla="*/ 375274 w 1474669"/>
              <a:gd name="connsiteY2" fmla="*/ 367346 h 1072966"/>
              <a:gd name="connsiteX3" fmla="*/ 147996 w 1474669"/>
              <a:gd name="connsiteY3" fmla="*/ 404345 h 1072966"/>
              <a:gd name="connsiteX4" fmla="*/ 0 w 1474669"/>
              <a:gd name="connsiteY4" fmla="*/ 206136 h 1072966"/>
              <a:gd name="connsiteX5" fmla="*/ 192923 w 1474669"/>
              <a:gd name="connsiteY5" fmla="*/ 187637 h 1072966"/>
              <a:gd name="connsiteX6" fmla="*/ 544412 w 1474669"/>
              <a:gd name="connsiteY6" fmla="*/ 137424 h 1072966"/>
              <a:gd name="connsiteX7" fmla="*/ 903829 w 1474669"/>
              <a:gd name="connsiteY7" fmla="*/ 81926 h 1072966"/>
              <a:gd name="connsiteX8" fmla="*/ 996326 w 1474669"/>
              <a:gd name="connsiteY8" fmla="*/ 68712 h 1072966"/>
              <a:gd name="connsiteX9" fmla="*/ 1020111 w 1474669"/>
              <a:gd name="connsiteY9" fmla="*/ 60784 h 1072966"/>
              <a:gd name="connsiteX10" fmla="*/ 1123180 w 1474669"/>
              <a:gd name="connsiteY10" fmla="*/ 13214 h 1072966"/>
              <a:gd name="connsiteX11" fmla="*/ 1149607 w 1474669"/>
              <a:gd name="connsiteY11" fmla="*/ 0 h 1072966"/>
              <a:gd name="connsiteX12" fmla="*/ 1165464 w 1474669"/>
              <a:gd name="connsiteY12" fmla="*/ 0 h 1072966"/>
              <a:gd name="connsiteX13" fmla="*/ 1194535 w 1474669"/>
              <a:gd name="connsiteY13" fmla="*/ 18499 h 1072966"/>
              <a:gd name="connsiteX14" fmla="*/ 1411242 w 1474669"/>
              <a:gd name="connsiteY14" fmla="*/ 208779 h 1072966"/>
              <a:gd name="connsiteX15" fmla="*/ 1461455 w 1474669"/>
              <a:gd name="connsiteY15" fmla="*/ 256349 h 1072966"/>
              <a:gd name="connsiteX16" fmla="*/ 1474669 w 1474669"/>
              <a:gd name="connsiteY16" fmla="*/ 285420 h 1072966"/>
              <a:gd name="connsiteX17" fmla="*/ 1472026 w 1474669"/>
              <a:gd name="connsiteY17" fmla="*/ 322419 h 1072966"/>
              <a:gd name="connsiteX18" fmla="*/ 1458812 w 1474669"/>
              <a:gd name="connsiteY18" fmla="*/ 348846 h 1072966"/>
              <a:gd name="connsiteX19" fmla="*/ 1427099 w 1474669"/>
              <a:gd name="connsiteY19" fmla="*/ 372631 h 1072966"/>
              <a:gd name="connsiteX20" fmla="*/ 1408599 w 1474669"/>
              <a:gd name="connsiteY20" fmla="*/ 391131 h 1072966"/>
              <a:gd name="connsiteX21" fmla="*/ 1350458 w 1474669"/>
              <a:gd name="connsiteY21" fmla="*/ 576125 h 1072966"/>
              <a:gd name="connsiteX22" fmla="*/ 1239462 w 1474669"/>
              <a:gd name="connsiteY22" fmla="*/ 943471 h 1072966"/>
              <a:gd name="connsiteX23" fmla="*/ 1231533 w 1474669"/>
              <a:gd name="connsiteY23" fmla="*/ 977827 h 1072966"/>
              <a:gd name="connsiteX24" fmla="*/ 1218320 w 1474669"/>
              <a:gd name="connsiteY24" fmla="*/ 1020111 h 1072966"/>
              <a:gd name="connsiteX25" fmla="*/ 1202463 w 1474669"/>
              <a:gd name="connsiteY25" fmla="*/ 1070324 h 1072966"/>
              <a:gd name="connsiteX26" fmla="*/ 977827 w 1474669"/>
              <a:gd name="connsiteY26" fmla="*/ 1072966 h 1072966"/>
              <a:gd name="connsiteX27" fmla="*/ 988398 w 1474669"/>
              <a:gd name="connsiteY27" fmla="*/ 983112 h 1072966"/>
              <a:gd name="connsiteX28" fmla="*/ 1014826 w 1474669"/>
              <a:gd name="connsiteY28" fmla="*/ 776976 h 1072966"/>
              <a:gd name="connsiteX29" fmla="*/ 1078252 w 1474669"/>
              <a:gd name="connsiteY29" fmla="*/ 428129 h 1072966"/>
              <a:gd name="connsiteX30" fmla="*/ 1094109 w 1474669"/>
              <a:gd name="connsiteY30" fmla="*/ 327704 h 1072966"/>
              <a:gd name="connsiteX31" fmla="*/ 1086181 w 1474669"/>
              <a:gd name="connsiteY31" fmla="*/ 306562 h 1072966"/>
              <a:gd name="connsiteX32" fmla="*/ 1043896 w 1474669"/>
              <a:gd name="connsiteY32" fmla="*/ 264277 h 1072966"/>
              <a:gd name="connsiteX33" fmla="*/ 1020111 w 1474669"/>
              <a:gd name="connsiteY33" fmla="*/ 248421 h 1072966"/>
              <a:gd name="connsiteX34" fmla="*/ 977827 w 1474669"/>
              <a:gd name="connsiteY34" fmla="*/ 251064 h 1072966"/>
              <a:gd name="connsiteX35" fmla="*/ 798118 w 1474669"/>
              <a:gd name="connsiteY35" fmla="*/ 285420 h 107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474669" h="1072966">
                <a:moveTo>
                  <a:pt x="798118" y="285420"/>
                </a:moveTo>
                <a:lnTo>
                  <a:pt x="594625" y="325061"/>
                </a:lnTo>
                <a:lnTo>
                  <a:pt x="375274" y="367346"/>
                </a:lnTo>
                <a:lnTo>
                  <a:pt x="147996" y="404345"/>
                </a:lnTo>
                <a:lnTo>
                  <a:pt x="0" y="206136"/>
                </a:lnTo>
                <a:lnTo>
                  <a:pt x="192923" y="187637"/>
                </a:lnTo>
                <a:lnTo>
                  <a:pt x="544412" y="137424"/>
                </a:lnTo>
                <a:lnTo>
                  <a:pt x="903829" y="81926"/>
                </a:lnTo>
                <a:lnTo>
                  <a:pt x="996326" y="68712"/>
                </a:lnTo>
                <a:lnTo>
                  <a:pt x="1020111" y="60784"/>
                </a:lnTo>
                <a:lnTo>
                  <a:pt x="1123180" y="13214"/>
                </a:lnTo>
                <a:lnTo>
                  <a:pt x="1149607" y="0"/>
                </a:lnTo>
                <a:lnTo>
                  <a:pt x="1165464" y="0"/>
                </a:lnTo>
                <a:lnTo>
                  <a:pt x="1194535" y="18499"/>
                </a:lnTo>
                <a:lnTo>
                  <a:pt x="1411242" y="208779"/>
                </a:lnTo>
                <a:lnTo>
                  <a:pt x="1461455" y="256349"/>
                </a:lnTo>
                <a:lnTo>
                  <a:pt x="1474669" y="285420"/>
                </a:lnTo>
                <a:lnTo>
                  <a:pt x="1472026" y="322419"/>
                </a:lnTo>
                <a:lnTo>
                  <a:pt x="1458812" y="348846"/>
                </a:lnTo>
                <a:lnTo>
                  <a:pt x="1427099" y="372631"/>
                </a:lnTo>
                <a:lnTo>
                  <a:pt x="1408599" y="391131"/>
                </a:lnTo>
                <a:lnTo>
                  <a:pt x="1350458" y="576125"/>
                </a:lnTo>
                <a:lnTo>
                  <a:pt x="1239462" y="943471"/>
                </a:lnTo>
                <a:lnTo>
                  <a:pt x="1231533" y="977827"/>
                </a:lnTo>
                <a:lnTo>
                  <a:pt x="1218320" y="1020111"/>
                </a:lnTo>
                <a:lnTo>
                  <a:pt x="1202463" y="1070324"/>
                </a:lnTo>
                <a:lnTo>
                  <a:pt x="977827" y="1072966"/>
                </a:lnTo>
                <a:lnTo>
                  <a:pt x="988398" y="983112"/>
                </a:lnTo>
                <a:lnTo>
                  <a:pt x="1014826" y="776976"/>
                </a:lnTo>
                <a:lnTo>
                  <a:pt x="1078252" y="428129"/>
                </a:lnTo>
                <a:lnTo>
                  <a:pt x="1094109" y="327704"/>
                </a:lnTo>
                <a:lnTo>
                  <a:pt x="1086181" y="306562"/>
                </a:lnTo>
                <a:lnTo>
                  <a:pt x="1043896" y="264277"/>
                </a:lnTo>
                <a:lnTo>
                  <a:pt x="1020111" y="248421"/>
                </a:lnTo>
                <a:lnTo>
                  <a:pt x="977827" y="251064"/>
                </a:lnTo>
                <a:lnTo>
                  <a:pt x="798118" y="28542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20" name="フリーフォーム 19"/>
          <p:cNvSpPr/>
          <p:nvPr/>
        </p:nvSpPr>
        <p:spPr>
          <a:xfrm>
            <a:off x="4402138" y="3808413"/>
            <a:ext cx="1187450" cy="276225"/>
          </a:xfrm>
          <a:custGeom>
            <a:avLst/>
            <a:gdLst>
              <a:gd name="connsiteX0" fmla="*/ 569119 w 1185863"/>
              <a:gd name="connsiteY0" fmla="*/ 40481 h 276225"/>
              <a:gd name="connsiteX1" fmla="*/ 878682 w 1185863"/>
              <a:gd name="connsiteY1" fmla="*/ 0 h 276225"/>
              <a:gd name="connsiteX2" fmla="*/ 1119188 w 1185863"/>
              <a:gd name="connsiteY2" fmla="*/ 7144 h 276225"/>
              <a:gd name="connsiteX3" fmla="*/ 1138238 w 1185863"/>
              <a:gd name="connsiteY3" fmla="*/ 16669 h 276225"/>
              <a:gd name="connsiteX4" fmla="*/ 1157288 w 1185863"/>
              <a:gd name="connsiteY4" fmla="*/ 33337 h 276225"/>
              <a:gd name="connsiteX5" fmla="*/ 1173957 w 1185863"/>
              <a:gd name="connsiteY5" fmla="*/ 57150 h 276225"/>
              <a:gd name="connsiteX6" fmla="*/ 1183482 w 1185863"/>
              <a:gd name="connsiteY6" fmla="*/ 85725 h 276225"/>
              <a:gd name="connsiteX7" fmla="*/ 1185863 w 1185863"/>
              <a:gd name="connsiteY7" fmla="*/ 126206 h 276225"/>
              <a:gd name="connsiteX8" fmla="*/ 1178719 w 1185863"/>
              <a:gd name="connsiteY8" fmla="*/ 150019 h 276225"/>
              <a:gd name="connsiteX9" fmla="*/ 1162050 w 1185863"/>
              <a:gd name="connsiteY9" fmla="*/ 171450 h 276225"/>
              <a:gd name="connsiteX10" fmla="*/ 1114425 w 1185863"/>
              <a:gd name="connsiteY10" fmla="*/ 183356 h 276225"/>
              <a:gd name="connsiteX11" fmla="*/ 790575 w 1185863"/>
              <a:gd name="connsiteY11" fmla="*/ 204787 h 276225"/>
              <a:gd name="connsiteX12" fmla="*/ 342900 w 1185863"/>
              <a:gd name="connsiteY12" fmla="*/ 245269 h 276225"/>
              <a:gd name="connsiteX13" fmla="*/ 102394 w 1185863"/>
              <a:gd name="connsiteY13" fmla="*/ 276225 h 276225"/>
              <a:gd name="connsiteX14" fmla="*/ 0 w 1185863"/>
              <a:gd name="connsiteY14" fmla="*/ 109537 h 276225"/>
              <a:gd name="connsiteX15" fmla="*/ 109538 w 1185863"/>
              <a:gd name="connsiteY15" fmla="*/ 109537 h 276225"/>
              <a:gd name="connsiteX16" fmla="*/ 426244 w 1185863"/>
              <a:gd name="connsiteY16" fmla="*/ 64294 h 276225"/>
              <a:gd name="connsiteX17" fmla="*/ 569119 w 1185863"/>
              <a:gd name="connsiteY17" fmla="*/ 40481 h 276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185863" h="276225">
                <a:moveTo>
                  <a:pt x="569119" y="40481"/>
                </a:moveTo>
                <a:lnTo>
                  <a:pt x="878682" y="0"/>
                </a:lnTo>
                <a:lnTo>
                  <a:pt x="1119188" y="7144"/>
                </a:lnTo>
                <a:lnTo>
                  <a:pt x="1138238" y="16669"/>
                </a:lnTo>
                <a:lnTo>
                  <a:pt x="1157288" y="33337"/>
                </a:lnTo>
                <a:lnTo>
                  <a:pt x="1173957" y="57150"/>
                </a:lnTo>
                <a:lnTo>
                  <a:pt x="1183482" y="85725"/>
                </a:lnTo>
                <a:lnTo>
                  <a:pt x="1185863" y="126206"/>
                </a:lnTo>
                <a:lnTo>
                  <a:pt x="1178719" y="150019"/>
                </a:lnTo>
                <a:lnTo>
                  <a:pt x="1162050" y="171450"/>
                </a:lnTo>
                <a:lnTo>
                  <a:pt x="1114425" y="183356"/>
                </a:lnTo>
                <a:lnTo>
                  <a:pt x="790575" y="204787"/>
                </a:lnTo>
                <a:lnTo>
                  <a:pt x="342900" y="245269"/>
                </a:lnTo>
                <a:lnTo>
                  <a:pt x="102394" y="276225"/>
                </a:lnTo>
                <a:lnTo>
                  <a:pt x="0" y="109537"/>
                </a:lnTo>
                <a:lnTo>
                  <a:pt x="109538" y="109537"/>
                </a:lnTo>
                <a:lnTo>
                  <a:pt x="426244" y="64294"/>
                </a:lnTo>
                <a:lnTo>
                  <a:pt x="569119" y="4048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" name="フリーフォーム 10"/>
          <p:cNvSpPr/>
          <p:nvPr/>
        </p:nvSpPr>
        <p:spPr>
          <a:xfrm rot="16200000">
            <a:off x="4284663" y="3697287"/>
            <a:ext cx="4040188" cy="633413"/>
          </a:xfrm>
          <a:custGeom>
            <a:avLst/>
            <a:gdLst>
              <a:gd name="connsiteX0" fmla="*/ 2370506 w 4038961"/>
              <a:gd name="connsiteY0" fmla="*/ 325023 h 632713"/>
              <a:gd name="connsiteX1" fmla="*/ 2786537 w 4038961"/>
              <a:gd name="connsiteY1" fmla="*/ 325023 h 632713"/>
              <a:gd name="connsiteX2" fmla="*/ 3241570 w 4038961"/>
              <a:gd name="connsiteY2" fmla="*/ 325023 h 632713"/>
              <a:gd name="connsiteX3" fmla="*/ 3510256 w 4038961"/>
              <a:gd name="connsiteY3" fmla="*/ 325023 h 632713"/>
              <a:gd name="connsiteX4" fmla="*/ 3566593 w 4038961"/>
              <a:gd name="connsiteY4" fmla="*/ 320690 h 632713"/>
              <a:gd name="connsiteX5" fmla="*/ 3674935 w 4038961"/>
              <a:gd name="connsiteY5" fmla="*/ 290354 h 632713"/>
              <a:gd name="connsiteX6" fmla="*/ 3709604 w 4038961"/>
              <a:gd name="connsiteY6" fmla="*/ 268686 h 632713"/>
              <a:gd name="connsiteX7" fmla="*/ 3861282 w 4038961"/>
              <a:gd name="connsiteY7" fmla="*/ 130009 h 632713"/>
              <a:gd name="connsiteX8" fmla="*/ 3943621 w 4038961"/>
              <a:gd name="connsiteY8" fmla="*/ 47670 h 632713"/>
              <a:gd name="connsiteX9" fmla="*/ 4038961 w 4038961"/>
              <a:gd name="connsiteY9" fmla="*/ 0 h 632713"/>
              <a:gd name="connsiteX10" fmla="*/ 3969623 w 4038961"/>
              <a:gd name="connsiteY10" fmla="*/ 242684 h 632713"/>
              <a:gd name="connsiteX11" fmla="*/ 3926286 w 4038961"/>
              <a:gd name="connsiteY11" fmla="*/ 286021 h 632713"/>
              <a:gd name="connsiteX12" fmla="*/ 3809278 w 4038961"/>
              <a:gd name="connsiteY12" fmla="*/ 403029 h 632713"/>
              <a:gd name="connsiteX13" fmla="*/ 3739939 w 4038961"/>
              <a:gd name="connsiteY13" fmla="*/ 489702 h 632713"/>
              <a:gd name="connsiteX14" fmla="*/ 3700937 w 4038961"/>
              <a:gd name="connsiteY14" fmla="*/ 546040 h 632713"/>
              <a:gd name="connsiteX15" fmla="*/ 3679268 w 4038961"/>
              <a:gd name="connsiteY15" fmla="*/ 572041 h 632713"/>
              <a:gd name="connsiteX16" fmla="*/ 3640266 w 4038961"/>
              <a:gd name="connsiteY16" fmla="*/ 593710 h 632713"/>
              <a:gd name="connsiteX17" fmla="*/ 3583928 w 4038961"/>
              <a:gd name="connsiteY17" fmla="*/ 593710 h 632713"/>
              <a:gd name="connsiteX18" fmla="*/ 3536258 w 4038961"/>
              <a:gd name="connsiteY18" fmla="*/ 580709 h 632713"/>
              <a:gd name="connsiteX19" fmla="*/ 3505922 w 4038961"/>
              <a:gd name="connsiteY19" fmla="*/ 563374 h 632713"/>
              <a:gd name="connsiteX20" fmla="*/ 3423583 w 4038961"/>
              <a:gd name="connsiteY20" fmla="*/ 559040 h 632713"/>
              <a:gd name="connsiteX21" fmla="*/ 2925213 w 4038961"/>
              <a:gd name="connsiteY21" fmla="*/ 563374 h 632713"/>
              <a:gd name="connsiteX22" fmla="*/ 2257831 w 4038961"/>
              <a:gd name="connsiteY22" fmla="*/ 572041 h 632713"/>
              <a:gd name="connsiteX23" fmla="*/ 1880804 w 4038961"/>
              <a:gd name="connsiteY23" fmla="*/ 580709 h 632713"/>
              <a:gd name="connsiteX24" fmla="*/ 1369433 w 4038961"/>
              <a:gd name="connsiteY24" fmla="*/ 606711 h 632713"/>
              <a:gd name="connsiteX25" fmla="*/ 905733 w 4038961"/>
              <a:gd name="connsiteY25" fmla="*/ 624045 h 632713"/>
              <a:gd name="connsiteX26" fmla="*/ 706385 w 4038961"/>
              <a:gd name="connsiteY26" fmla="*/ 632713 h 632713"/>
              <a:gd name="connsiteX27" fmla="*/ 637047 w 4038961"/>
              <a:gd name="connsiteY27" fmla="*/ 632713 h 632713"/>
              <a:gd name="connsiteX28" fmla="*/ 546040 w 4038961"/>
              <a:gd name="connsiteY28" fmla="*/ 619712 h 632713"/>
              <a:gd name="connsiteX29" fmla="*/ 403030 w 4038961"/>
              <a:gd name="connsiteY29" fmla="*/ 593710 h 632713"/>
              <a:gd name="connsiteX30" fmla="*/ 294688 w 4038961"/>
              <a:gd name="connsiteY30" fmla="*/ 563374 h 632713"/>
              <a:gd name="connsiteX31" fmla="*/ 147344 w 4038961"/>
              <a:gd name="connsiteY31" fmla="*/ 502703 h 632713"/>
              <a:gd name="connsiteX32" fmla="*/ 52004 w 4038961"/>
              <a:gd name="connsiteY32" fmla="*/ 446366 h 632713"/>
              <a:gd name="connsiteX33" fmla="*/ 8667 w 4038961"/>
              <a:gd name="connsiteY33" fmla="*/ 411696 h 632713"/>
              <a:gd name="connsiteX34" fmla="*/ 0 w 4038961"/>
              <a:gd name="connsiteY34" fmla="*/ 377027 h 632713"/>
              <a:gd name="connsiteX35" fmla="*/ 13001 w 4038961"/>
              <a:gd name="connsiteY35" fmla="*/ 346692 h 632713"/>
              <a:gd name="connsiteX36" fmla="*/ 43337 w 4038961"/>
              <a:gd name="connsiteY36" fmla="*/ 303355 h 632713"/>
              <a:gd name="connsiteX37" fmla="*/ 377028 w 4038961"/>
              <a:gd name="connsiteY37" fmla="*/ 247018 h 632713"/>
              <a:gd name="connsiteX38" fmla="*/ 628379 w 4038961"/>
              <a:gd name="connsiteY38" fmla="*/ 299022 h 632713"/>
              <a:gd name="connsiteX39" fmla="*/ 663048 w 4038961"/>
              <a:gd name="connsiteY39" fmla="*/ 329357 h 632713"/>
              <a:gd name="connsiteX40" fmla="*/ 706385 w 4038961"/>
              <a:gd name="connsiteY40" fmla="*/ 342358 h 632713"/>
              <a:gd name="connsiteX41" fmla="*/ 940402 w 4038961"/>
              <a:gd name="connsiteY41" fmla="*/ 342358 h 632713"/>
              <a:gd name="connsiteX42" fmla="*/ 1958810 w 4038961"/>
              <a:gd name="connsiteY42" fmla="*/ 333691 h 632713"/>
              <a:gd name="connsiteX43" fmla="*/ 2370506 w 4038961"/>
              <a:gd name="connsiteY43" fmla="*/ 325023 h 6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4038961" h="632713">
                <a:moveTo>
                  <a:pt x="2370506" y="325023"/>
                </a:moveTo>
                <a:lnTo>
                  <a:pt x="2786537" y="325023"/>
                </a:lnTo>
                <a:lnTo>
                  <a:pt x="3241570" y="325023"/>
                </a:lnTo>
                <a:lnTo>
                  <a:pt x="3510256" y="325023"/>
                </a:lnTo>
                <a:lnTo>
                  <a:pt x="3566593" y="320690"/>
                </a:lnTo>
                <a:lnTo>
                  <a:pt x="3674935" y="290354"/>
                </a:lnTo>
                <a:lnTo>
                  <a:pt x="3709604" y="268686"/>
                </a:lnTo>
                <a:lnTo>
                  <a:pt x="3861282" y="130009"/>
                </a:lnTo>
                <a:lnTo>
                  <a:pt x="3943621" y="47670"/>
                </a:lnTo>
                <a:lnTo>
                  <a:pt x="4038961" y="0"/>
                </a:lnTo>
                <a:lnTo>
                  <a:pt x="3969623" y="242684"/>
                </a:lnTo>
                <a:lnTo>
                  <a:pt x="3926286" y="286021"/>
                </a:lnTo>
                <a:lnTo>
                  <a:pt x="3809278" y="403029"/>
                </a:lnTo>
                <a:lnTo>
                  <a:pt x="3739939" y="489702"/>
                </a:lnTo>
                <a:lnTo>
                  <a:pt x="3700937" y="546040"/>
                </a:lnTo>
                <a:lnTo>
                  <a:pt x="3679268" y="572041"/>
                </a:lnTo>
                <a:lnTo>
                  <a:pt x="3640266" y="593710"/>
                </a:lnTo>
                <a:lnTo>
                  <a:pt x="3583928" y="593710"/>
                </a:lnTo>
                <a:lnTo>
                  <a:pt x="3536258" y="580709"/>
                </a:lnTo>
                <a:lnTo>
                  <a:pt x="3505922" y="563374"/>
                </a:lnTo>
                <a:lnTo>
                  <a:pt x="3423583" y="559040"/>
                </a:lnTo>
                <a:lnTo>
                  <a:pt x="2925213" y="563374"/>
                </a:lnTo>
                <a:lnTo>
                  <a:pt x="2257831" y="572041"/>
                </a:lnTo>
                <a:lnTo>
                  <a:pt x="1880804" y="580709"/>
                </a:lnTo>
                <a:lnTo>
                  <a:pt x="1369433" y="606711"/>
                </a:lnTo>
                <a:lnTo>
                  <a:pt x="905733" y="624045"/>
                </a:lnTo>
                <a:lnTo>
                  <a:pt x="706385" y="632713"/>
                </a:lnTo>
                <a:lnTo>
                  <a:pt x="637047" y="632713"/>
                </a:lnTo>
                <a:lnTo>
                  <a:pt x="546040" y="619712"/>
                </a:lnTo>
                <a:lnTo>
                  <a:pt x="403030" y="593710"/>
                </a:lnTo>
                <a:lnTo>
                  <a:pt x="294688" y="563374"/>
                </a:lnTo>
                <a:lnTo>
                  <a:pt x="147344" y="502703"/>
                </a:lnTo>
                <a:lnTo>
                  <a:pt x="52004" y="446366"/>
                </a:lnTo>
                <a:lnTo>
                  <a:pt x="8667" y="411696"/>
                </a:lnTo>
                <a:lnTo>
                  <a:pt x="0" y="377027"/>
                </a:lnTo>
                <a:lnTo>
                  <a:pt x="13001" y="346692"/>
                </a:lnTo>
                <a:lnTo>
                  <a:pt x="43337" y="303355"/>
                </a:lnTo>
                <a:lnTo>
                  <a:pt x="377028" y="247018"/>
                </a:lnTo>
                <a:lnTo>
                  <a:pt x="628379" y="299022"/>
                </a:lnTo>
                <a:lnTo>
                  <a:pt x="663048" y="329357"/>
                </a:lnTo>
                <a:lnTo>
                  <a:pt x="706385" y="342358"/>
                </a:lnTo>
                <a:lnTo>
                  <a:pt x="940402" y="342358"/>
                </a:lnTo>
                <a:lnTo>
                  <a:pt x="1958810" y="333691"/>
                </a:lnTo>
                <a:lnTo>
                  <a:pt x="2370506" y="32502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3" name="フリーフォーム 22"/>
          <p:cNvSpPr/>
          <p:nvPr/>
        </p:nvSpPr>
        <p:spPr>
          <a:xfrm>
            <a:off x="5476875" y="5189538"/>
            <a:ext cx="865188" cy="831850"/>
          </a:xfrm>
          <a:custGeom>
            <a:avLst/>
            <a:gdLst>
              <a:gd name="connsiteX0" fmla="*/ 659606 w 864394"/>
              <a:gd name="connsiteY0" fmla="*/ 619125 h 833437"/>
              <a:gd name="connsiteX1" fmla="*/ 702469 w 864394"/>
              <a:gd name="connsiteY1" fmla="*/ 659606 h 833437"/>
              <a:gd name="connsiteX2" fmla="*/ 785813 w 864394"/>
              <a:gd name="connsiteY2" fmla="*/ 778669 h 833437"/>
              <a:gd name="connsiteX3" fmla="*/ 864394 w 864394"/>
              <a:gd name="connsiteY3" fmla="*/ 833437 h 833437"/>
              <a:gd name="connsiteX4" fmla="*/ 828675 w 864394"/>
              <a:gd name="connsiteY4" fmla="*/ 219075 h 833437"/>
              <a:gd name="connsiteX5" fmla="*/ 769144 w 864394"/>
              <a:gd name="connsiteY5" fmla="*/ 223837 h 833437"/>
              <a:gd name="connsiteX6" fmla="*/ 700088 w 864394"/>
              <a:gd name="connsiteY6" fmla="*/ 219075 h 833437"/>
              <a:gd name="connsiteX7" fmla="*/ 611981 w 864394"/>
              <a:gd name="connsiteY7" fmla="*/ 211931 h 833437"/>
              <a:gd name="connsiteX8" fmla="*/ 488156 w 864394"/>
              <a:gd name="connsiteY8" fmla="*/ 185737 h 833437"/>
              <a:gd name="connsiteX9" fmla="*/ 357188 w 864394"/>
              <a:gd name="connsiteY9" fmla="*/ 142875 h 833437"/>
              <a:gd name="connsiteX10" fmla="*/ 214313 w 864394"/>
              <a:gd name="connsiteY10" fmla="*/ 85725 h 833437"/>
              <a:gd name="connsiteX11" fmla="*/ 88106 w 864394"/>
              <a:gd name="connsiteY11" fmla="*/ 23812 h 833437"/>
              <a:gd name="connsiteX12" fmla="*/ 59531 w 864394"/>
              <a:gd name="connsiteY12" fmla="*/ 9525 h 833437"/>
              <a:gd name="connsiteX13" fmla="*/ 33338 w 864394"/>
              <a:gd name="connsiteY13" fmla="*/ 0 h 833437"/>
              <a:gd name="connsiteX14" fmla="*/ 9525 w 864394"/>
              <a:gd name="connsiteY14" fmla="*/ 2381 h 833437"/>
              <a:gd name="connsiteX15" fmla="*/ 0 w 864394"/>
              <a:gd name="connsiteY15" fmla="*/ 21431 h 833437"/>
              <a:gd name="connsiteX16" fmla="*/ 2381 w 864394"/>
              <a:gd name="connsiteY16" fmla="*/ 33337 h 833437"/>
              <a:gd name="connsiteX17" fmla="*/ 16669 w 864394"/>
              <a:gd name="connsiteY17" fmla="*/ 42862 h 833437"/>
              <a:gd name="connsiteX18" fmla="*/ 157163 w 864394"/>
              <a:gd name="connsiteY18" fmla="*/ 150019 h 833437"/>
              <a:gd name="connsiteX19" fmla="*/ 364331 w 864394"/>
              <a:gd name="connsiteY19" fmla="*/ 326231 h 833437"/>
              <a:gd name="connsiteX20" fmla="*/ 504825 w 864394"/>
              <a:gd name="connsiteY20" fmla="*/ 461962 h 833437"/>
              <a:gd name="connsiteX21" fmla="*/ 659606 w 864394"/>
              <a:gd name="connsiteY21" fmla="*/ 619125 h 8334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864394" h="833437">
                <a:moveTo>
                  <a:pt x="659606" y="619125"/>
                </a:moveTo>
                <a:lnTo>
                  <a:pt x="702469" y="659606"/>
                </a:lnTo>
                <a:lnTo>
                  <a:pt x="785813" y="778669"/>
                </a:lnTo>
                <a:lnTo>
                  <a:pt x="864394" y="833437"/>
                </a:lnTo>
                <a:lnTo>
                  <a:pt x="828675" y="219075"/>
                </a:lnTo>
                <a:lnTo>
                  <a:pt x="769144" y="223837"/>
                </a:lnTo>
                <a:lnTo>
                  <a:pt x="700088" y="219075"/>
                </a:lnTo>
                <a:lnTo>
                  <a:pt x="611981" y="211931"/>
                </a:lnTo>
                <a:lnTo>
                  <a:pt x="488156" y="185737"/>
                </a:lnTo>
                <a:lnTo>
                  <a:pt x="357188" y="142875"/>
                </a:lnTo>
                <a:lnTo>
                  <a:pt x="214313" y="85725"/>
                </a:lnTo>
                <a:lnTo>
                  <a:pt x="88106" y="23812"/>
                </a:lnTo>
                <a:lnTo>
                  <a:pt x="59531" y="9525"/>
                </a:lnTo>
                <a:lnTo>
                  <a:pt x="33338" y="0"/>
                </a:lnTo>
                <a:lnTo>
                  <a:pt x="9525" y="2381"/>
                </a:lnTo>
                <a:lnTo>
                  <a:pt x="0" y="21431"/>
                </a:lnTo>
                <a:lnTo>
                  <a:pt x="2381" y="33337"/>
                </a:lnTo>
                <a:lnTo>
                  <a:pt x="16669" y="42862"/>
                </a:lnTo>
                <a:lnTo>
                  <a:pt x="157163" y="150019"/>
                </a:lnTo>
                <a:lnTo>
                  <a:pt x="364331" y="326231"/>
                </a:lnTo>
                <a:lnTo>
                  <a:pt x="504825" y="461962"/>
                </a:lnTo>
                <a:lnTo>
                  <a:pt x="659606" y="61912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360619" y="560400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①</a:t>
            </a:r>
            <a:endParaRPr kumimoji="1" lang="ja-JP" altLang="en-US" sz="48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390057" y="2246182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②</a:t>
            </a:r>
            <a:endParaRPr kumimoji="1" lang="ja-JP" altLang="en-US" sz="48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087770" y="1152951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③</a:t>
            </a:r>
            <a:endParaRPr kumimoji="1" lang="ja-JP" altLang="en-US" sz="48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533716" y="2162264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>
                <a:solidFill>
                  <a:srgbClr val="FF0000"/>
                </a:solidFill>
              </a:rPr>
              <a:t>④</a:t>
            </a:r>
            <a:endParaRPr kumimoji="1" lang="ja-JP" altLang="en-US" sz="4800" dirty="0">
              <a:solidFill>
                <a:srgbClr val="FF0000"/>
              </a:solidFill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4815867" y="2145140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⑤</a:t>
            </a:r>
            <a:endParaRPr kumimoji="1" lang="ja-JP" altLang="en-US" sz="4800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4606463" y="3955522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⑥</a:t>
            </a:r>
            <a:endParaRPr kumimoji="1" lang="ja-JP" altLang="en-US" sz="4800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6657048" y="2064544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⑦</a:t>
            </a:r>
            <a:endParaRPr kumimoji="1" lang="ja-JP" altLang="en-US" sz="4800" dirty="0"/>
          </a:p>
        </p:txBody>
      </p:sp>
      <p:sp>
        <p:nvSpPr>
          <p:cNvPr id="27" name="フレーム 26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4663"/>
            </a:avLst>
          </a:prstGeom>
          <a:solidFill>
            <a:srgbClr val="92D050"/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7656164" y="13482"/>
            <a:ext cx="2249836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第</a:t>
            </a:r>
            <a:r>
              <a:rPr kumimoji="1" lang="en-US" altLang="ja-JP" sz="4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18</a:t>
            </a:r>
            <a:r>
              <a:rPr kumimoji="1" lang="ja-JP" altLang="en-US" sz="4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位</a:t>
            </a:r>
            <a:endParaRPr kumimoji="1" lang="ja-JP" altLang="en-US" sz="48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8421918" y="1099154"/>
            <a:ext cx="923330" cy="5184576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r>
              <a:rPr kumimoji="1" lang="ja-JP" altLang="en-US" sz="4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中を先に書きます</a:t>
            </a:r>
            <a:endParaRPr kumimoji="1" lang="ja-JP" altLang="en-US" sz="4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1" name="角丸四角形吹き出し 30"/>
          <p:cNvSpPr/>
          <p:nvPr/>
        </p:nvSpPr>
        <p:spPr>
          <a:xfrm>
            <a:off x="778337" y="402749"/>
            <a:ext cx="2445937" cy="1131491"/>
          </a:xfrm>
          <a:prstGeom prst="wedgeRoundRectCallout">
            <a:avLst>
              <a:gd name="adj1" fmla="val -41465"/>
              <a:gd name="adj2" fmla="val 77025"/>
              <a:gd name="adj3" fmla="val 16667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四画目を</a:t>
            </a:r>
            <a:endParaRPr kumimoji="1" lang="en-US" altLang="ja-JP" sz="2800" dirty="0" smtClean="0">
              <a:solidFill>
                <a:sysClr val="windowText" lastClr="000000"/>
              </a:solidFill>
            </a:endParaRPr>
          </a:p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間違えやすい</a:t>
            </a:r>
            <a:endParaRPr kumimoji="1" lang="ja-JP" altLang="en-US" sz="1200" dirty="0">
              <a:solidFill>
                <a:sysClr val="windowText" lastClr="000000"/>
              </a:solidFill>
            </a:endParaRPr>
          </a:p>
        </p:txBody>
      </p:sp>
      <p:pic>
        <p:nvPicPr>
          <p:cNvPr id="32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030" y="1392808"/>
            <a:ext cx="1011237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3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366721" y="2754000"/>
            <a:ext cx="1800000" cy="1350000"/>
          </a:xfrm>
          <a:prstGeom prst="rect">
            <a:avLst/>
          </a:prstGeom>
        </p:spPr>
      </p:pic>
      <p:sp>
        <p:nvSpPr>
          <p:cNvPr id="34" name="正方形/長方形 33"/>
          <p:cNvSpPr/>
          <p:nvPr/>
        </p:nvSpPr>
        <p:spPr>
          <a:xfrm>
            <a:off x="7684263" y="6509683"/>
            <a:ext cx="19889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 smtClean="0"/>
              <a:t>何は小学校２年生</a:t>
            </a:r>
            <a:endParaRPr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616678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0" dur="1" fill="hold"/>
                                        <p:tgtEl>
                                          <p:spTgt spid="3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withGroup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withGroup">
                            <p:stCondLst>
                              <p:cond delay="3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500"/>
                            </p:stCondLst>
                            <p:childTnLst>
                              <p:par>
                                <p:cTn id="4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withGroup">
                            <p:stCondLst>
                              <p:cond delay="40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500"/>
                            </p:stCondLst>
                            <p:childTnLst>
                              <p:par>
                                <p:cTn id="5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withGroup">
                            <p:stCondLst>
                              <p:cond delay="50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5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withGroup">
                            <p:stCondLst>
                              <p:cond delay="6000"/>
                            </p:stCondLst>
                            <p:childTnLst>
                              <p:par>
                                <p:cTn id="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6500"/>
                            </p:stCondLst>
                            <p:childTnLst>
                              <p:par>
                                <p:cTn id="7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7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77" fill="hold" display="0">
                  <p:stCondLst>
                    <p:cond delay="indefinite"/>
                  </p:stCondLst>
                </p:cTn>
                <p:tgtEl>
                  <p:spTgt spid="33"/>
                </p:tgtEl>
              </p:cMediaNode>
            </p:video>
          </p:childTnLst>
        </p:cTn>
      </p:par>
    </p:tnLst>
    <p:bldLst>
      <p:bldP spid="7" grpId="0" animBg="1"/>
      <p:bldP spid="14" grpId="0" animBg="1"/>
      <p:bldP spid="8" grpId="0" animBg="1"/>
      <p:bldP spid="9" grpId="0" animBg="1"/>
      <p:bldP spid="19" grpId="0" animBg="1"/>
      <p:bldP spid="20" grpId="0" animBg="1"/>
      <p:bldP spid="11" grpId="0" animBg="1"/>
      <p:bldP spid="23" grpId="0" animBg="1"/>
      <p:bldP spid="15" grpId="0"/>
      <p:bldP spid="17" grpId="0"/>
      <p:bldP spid="18" grpId="0"/>
      <p:bldP spid="22" grpId="0"/>
      <p:bldP spid="24" grpId="0"/>
      <p:bldP spid="25" grpId="0"/>
      <p:bldP spid="26" grpId="0"/>
      <p:bldP spid="30" grpId="0" animBg="1"/>
      <p:bldP spid="31" grpId="0" animBg="1"/>
    </p:bldLst>
  </p:timing>
  <p:extLst mod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30"/>
          <p:cNvSpPr txBox="1">
            <a:spLocks noChangeArrowheads="1"/>
          </p:cNvSpPr>
          <p:nvPr/>
        </p:nvSpPr>
        <p:spPr bwMode="auto">
          <a:xfrm>
            <a:off x="1975478" y="-142900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官</a:t>
            </a:r>
          </a:p>
        </p:txBody>
      </p:sp>
      <p:sp>
        <p:nvSpPr>
          <p:cNvPr id="6" name="フリーフォーム 5"/>
          <p:cNvSpPr/>
          <p:nvPr/>
        </p:nvSpPr>
        <p:spPr>
          <a:xfrm>
            <a:off x="4533900" y="1325563"/>
            <a:ext cx="595313" cy="798512"/>
          </a:xfrm>
          <a:custGeom>
            <a:avLst/>
            <a:gdLst>
              <a:gd name="connsiteX0" fmla="*/ 257175 w 595313"/>
              <a:gd name="connsiteY0" fmla="*/ 535782 h 797719"/>
              <a:gd name="connsiteX1" fmla="*/ 254794 w 595313"/>
              <a:gd name="connsiteY1" fmla="*/ 378619 h 797719"/>
              <a:gd name="connsiteX2" fmla="*/ 250031 w 595313"/>
              <a:gd name="connsiteY2" fmla="*/ 323850 h 797719"/>
              <a:gd name="connsiteX3" fmla="*/ 242888 w 595313"/>
              <a:gd name="connsiteY3" fmla="*/ 288132 h 797719"/>
              <a:gd name="connsiteX4" fmla="*/ 226219 w 595313"/>
              <a:gd name="connsiteY4" fmla="*/ 250032 h 797719"/>
              <a:gd name="connsiteX5" fmla="*/ 207169 w 595313"/>
              <a:gd name="connsiteY5" fmla="*/ 221457 h 797719"/>
              <a:gd name="connsiteX6" fmla="*/ 176213 w 595313"/>
              <a:gd name="connsiteY6" fmla="*/ 185738 h 797719"/>
              <a:gd name="connsiteX7" fmla="*/ 152400 w 595313"/>
              <a:gd name="connsiteY7" fmla="*/ 161925 h 797719"/>
              <a:gd name="connsiteX8" fmla="*/ 121444 w 595313"/>
              <a:gd name="connsiteY8" fmla="*/ 138113 h 797719"/>
              <a:gd name="connsiteX9" fmla="*/ 88106 w 595313"/>
              <a:gd name="connsiteY9" fmla="*/ 116682 h 797719"/>
              <a:gd name="connsiteX10" fmla="*/ 33338 w 595313"/>
              <a:gd name="connsiteY10" fmla="*/ 88107 h 797719"/>
              <a:gd name="connsiteX11" fmla="*/ 14288 w 595313"/>
              <a:gd name="connsiteY11" fmla="*/ 76200 h 797719"/>
              <a:gd name="connsiteX12" fmla="*/ 2381 w 595313"/>
              <a:gd name="connsiteY12" fmla="*/ 61913 h 797719"/>
              <a:gd name="connsiteX13" fmla="*/ 0 w 595313"/>
              <a:gd name="connsiteY13" fmla="*/ 33338 h 797719"/>
              <a:gd name="connsiteX14" fmla="*/ 0 w 595313"/>
              <a:gd name="connsiteY14" fmla="*/ 19050 h 797719"/>
              <a:gd name="connsiteX15" fmla="*/ 11906 w 595313"/>
              <a:gd name="connsiteY15" fmla="*/ 4763 h 797719"/>
              <a:gd name="connsiteX16" fmla="*/ 33338 w 595313"/>
              <a:gd name="connsiteY16" fmla="*/ 0 h 797719"/>
              <a:gd name="connsiteX17" fmla="*/ 123825 w 595313"/>
              <a:gd name="connsiteY17" fmla="*/ 2382 h 797719"/>
              <a:gd name="connsiteX18" fmla="*/ 209550 w 595313"/>
              <a:gd name="connsiteY18" fmla="*/ 9525 h 797719"/>
              <a:gd name="connsiteX19" fmla="*/ 292894 w 595313"/>
              <a:gd name="connsiteY19" fmla="*/ 19050 h 797719"/>
              <a:gd name="connsiteX20" fmla="*/ 376238 w 595313"/>
              <a:gd name="connsiteY20" fmla="*/ 33338 h 797719"/>
              <a:gd name="connsiteX21" fmla="*/ 435769 w 595313"/>
              <a:gd name="connsiteY21" fmla="*/ 50007 h 797719"/>
              <a:gd name="connsiteX22" fmla="*/ 490538 w 595313"/>
              <a:gd name="connsiteY22" fmla="*/ 73819 h 797719"/>
              <a:gd name="connsiteX23" fmla="*/ 526256 w 595313"/>
              <a:gd name="connsiteY23" fmla="*/ 95250 h 797719"/>
              <a:gd name="connsiteX24" fmla="*/ 557213 w 595313"/>
              <a:gd name="connsiteY24" fmla="*/ 119063 h 797719"/>
              <a:gd name="connsiteX25" fmla="*/ 578644 w 595313"/>
              <a:gd name="connsiteY25" fmla="*/ 150019 h 797719"/>
              <a:gd name="connsiteX26" fmla="*/ 590550 w 595313"/>
              <a:gd name="connsiteY26" fmla="*/ 180975 h 797719"/>
              <a:gd name="connsiteX27" fmla="*/ 595313 w 595313"/>
              <a:gd name="connsiteY27" fmla="*/ 211932 h 797719"/>
              <a:gd name="connsiteX28" fmla="*/ 581025 w 595313"/>
              <a:gd name="connsiteY28" fmla="*/ 280988 h 797719"/>
              <a:gd name="connsiteX29" fmla="*/ 566738 w 595313"/>
              <a:gd name="connsiteY29" fmla="*/ 323850 h 797719"/>
              <a:gd name="connsiteX30" fmla="*/ 540544 w 595313"/>
              <a:gd name="connsiteY30" fmla="*/ 419100 h 797719"/>
              <a:gd name="connsiteX31" fmla="*/ 526256 w 595313"/>
              <a:gd name="connsiteY31" fmla="*/ 516732 h 797719"/>
              <a:gd name="connsiteX32" fmla="*/ 523875 w 595313"/>
              <a:gd name="connsiteY32" fmla="*/ 569119 h 797719"/>
              <a:gd name="connsiteX33" fmla="*/ 526256 w 595313"/>
              <a:gd name="connsiteY33" fmla="*/ 759619 h 797719"/>
              <a:gd name="connsiteX34" fmla="*/ 252413 w 595313"/>
              <a:gd name="connsiteY34" fmla="*/ 797719 h 797719"/>
              <a:gd name="connsiteX35" fmla="*/ 257175 w 595313"/>
              <a:gd name="connsiteY35" fmla="*/ 535782 h 797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95313" h="797719">
                <a:moveTo>
                  <a:pt x="257175" y="535782"/>
                </a:moveTo>
                <a:cubicBezTo>
                  <a:pt x="256381" y="483394"/>
                  <a:pt x="255588" y="431007"/>
                  <a:pt x="254794" y="378619"/>
                </a:cubicBezTo>
                <a:lnTo>
                  <a:pt x="250031" y="323850"/>
                </a:lnTo>
                <a:lnTo>
                  <a:pt x="242888" y="288132"/>
                </a:lnTo>
                <a:lnTo>
                  <a:pt x="226219" y="250032"/>
                </a:lnTo>
                <a:lnTo>
                  <a:pt x="207169" y="221457"/>
                </a:lnTo>
                <a:lnTo>
                  <a:pt x="176213" y="185738"/>
                </a:lnTo>
                <a:lnTo>
                  <a:pt x="152400" y="161925"/>
                </a:lnTo>
                <a:lnTo>
                  <a:pt x="121444" y="138113"/>
                </a:lnTo>
                <a:lnTo>
                  <a:pt x="88106" y="116682"/>
                </a:lnTo>
                <a:lnTo>
                  <a:pt x="33338" y="88107"/>
                </a:lnTo>
                <a:lnTo>
                  <a:pt x="14288" y="76200"/>
                </a:lnTo>
                <a:lnTo>
                  <a:pt x="2381" y="61913"/>
                </a:lnTo>
                <a:lnTo>
                  <a:pt x="0" y="33338"/>
                </a:lnTo>
                <a:lnTo>
                  <a:pt x="0" y="19050"/>
                </a:lnTo>
                <a:lnTo>
                  <a:pt x="11906" y="4763"/>
                </a:lnTo>
                <a:lnTo>
                  <a:pt x="33338" y="0"/>
                </a:lnTo>
                <a:lnTo>
                  <a:pt x="123825" y="2382"/>
                </a:lnTo>
                <a:lnTo>
                  <a:pt x="209550" y="9525"/>
                </a:lnTo>
                <a:lnTo>
                  <a:pt x="292894" y="19050"/>
                </a:lnTo>
                <a:lnTo>
                  <a:pt x="376238" y="33338"/>
                </a:lnTo>
                <a:lnTo>
                  <a:pt x="435769" y="50007"/>
                </a:lnTo>
                <a:lnTo>
                  <a:pt x="490538" y="73819"/>
                </a:lnTo>
                <a:lnTo>
                  <a:pt x="526256" y="95250"/>
                </a:lnTo>
                <a:lnTo>
                  <a:pt x="557213" y="119063"/>
                </a:lnTo>
                <a:lnTo>
                  <a:pt x="578644" y="150019"/>
                </a:lnTo>
                <a:lnTo>
                  <a:pt x="590550" y="180975"/>
                </a:lnTo>
                <a:lnTo>
                  <a:pt x="595313" y="211932"/>
                </a:lnTo>
                <a:lnTo>
                  <a:pt x="581025" y="280988"/>
                </a:lnTo>
                <a:lnTo>
                  <a:pt x="566738" y="323850"/>
                </a:lnTo>
                <a:lnTo>
                  <a:pt x="540544" y="419100"/>
                </a:lnTo>
                <a:lnTo>
                  <a:pt x="526256" y="516732"/>
                </a:lnTo>
                <a:lnTo>
                  <a:pt x="523875" y="569119"/>
                </a:lnTo>
                <a:cubicBezTo>
                  <a:pt x="524669" y="632619"/>
                  <a:pt x="525462" y="696119"/>
                  <a:pt x="526256" y="759619"/>
                </a:cubicBezTo>
                <a:lnTo>
                  <a:pt x="252413" y="797719"/>
                </a:lnTo>
                <a:cubicBezTo>
                  <a:pt x="254000" y="709613"/>
                  <a:pt x="255588" y="621506"/>
                  <a:pt x="257175" y="535782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" name="フリーフォーム 6"/>
          <p:cNvSpPr/>
          <p:nvPr/>
        </p:nvSpPr>
        <p:spPr>
          <a:xfrm>
            <a:off x="2832100" y="1938338"/>
            <a:ext cx="439738" cy="1147762"/>
          </a:xfrm>
          <a:custGeom>
            <a:avLst/>
            <a:gdLst>
              <a:gd name="connsiteX0" fmla="*/ 138113 w 440532"/>
              <a:gd name="connsiteY0" fmla="*/ 602456 h 1147762"/>
              <a:gd name="connsiteX1" fmla="*/ 188119 w 440532"/>
              <a:gd name="connsiteY1" fmla="*/ 516731 h 1147762"/>
              <a:gd name="connsiteX2" fmla="*/ 211932 w 440532"/>
              <a:gd name="connsiteY2" fmla="*/ 469106 h 1147762"/>
              <a:gd name="connsiteX3" fmla="*/ 240507 w 440532"/>
              <a:gd name="connsiteY3" fmla="*/ 376237 h 1147762"/>
              <a:gd name="connsiteX4" fmla="*/ 254794 w 440532"/>
              <a:gd name="connsiteY4" fmla="*/ 307181 h 1147762"/>
              <a:gd name="connsiteX5" fmla="*/ 259557 w 440532"/>
              <a:gd name="connsiteY5" fmla="*/ 252412 h 1147762"/>
              <a:gd name="connsiteX6" fmla="*/ 259557 w 440532"/>
              <a:gd name="connsiteY6" fmla="*/ 188118 h 1147762"/>
              <a:gd name="connsiteX7" fmla="*/ 252413 w 440532"/>
              <a:gd name="connsiteY7" fmla="*/ 100012 h 1147762"/>
              <a:gd name="connsiteX8" fmla="*/ 240507 w 440532"/>
              <a:gd name="connsiteY8" fmla="*/ 45243 h 1147762"/>
              <a:gd name="connsiteX9" fmla="*/ 242888 w 440532"/>
              <a:gd name="connsiteY9" fmla="*/ 28575 h 1147762"/>
              <a:gd name="connsiteX10" fmla="*/ 254794 w 440532"/>
              <a:gd name="connsiteY10" fmla="*/ 9525 h 1147762"/>
              <a:gd name="connsiteX11" fmla="*/ 271463 w 440532"/>
              <a:gd name="connsiteY11" fmla="*/ 0 h 1147762"/>
              <a:gd name="connsiteX12" fmla="*/ 290513 w 440532"/>
              <a:gd name="connsiteY12" fmla="*/ 0 h 1147762"/>
              <a:gd name="connsiteX13" fmla="*/ 309563 w 440532"/>
              <a:gd name="connsiteY13" fmla="*/ 14287 h 1147762"/>
              <a:gd name="connsiteX14" fmla="*/ 361950 w 440532"/>
              <a:gd name="connsiteY14" fmla="*/ 69056 h 1147762"/>
              <a:gd name="connsiteX15" fmla="*/ 388144 w 440532"/>
              <a:gd name="connsiteY15" fmla="*/ 107156 h 1147762"/>
              <a:gd name="connsiteX16" fmla="*/ 409575 w 440532"/>
              <a:gd name="connsiteY16" fmla="*/ 161925 h 1147762"/>
              <a:gd name="connsiteX17" fmla="*/ 428625 w 440532"/>
              <a:gd name="connsiteY17" fmla="*/ 219075 h 1147762"/>
              <a:gd name="connsiteX18" fmla="*/ 440532 w 440532"/>
              <a:gd name="connsiteY18" fmla="*/ 295275 h 1147762"/>
              <a:gd name="connsiteX19" fmla="*/ 440532 w 440532"/>
              <a:gd name="connsiteY19" fmla="*/ 447675 h 1147762"/>
              <a:gd name="connsiteX20" fmla="*/ 381000 w 440532"/>
              <a:gd name="connsiteY20" fmla="*/ 650081 h 1147762"/>
              <a:gd name="connsiteX21" fmla="*/ 330994 w 440532"/>
              <a:gd name="connsiteY21" fmla="*/ 809625 h 1147762"/>
              <a:gd name="connsiteX22" fmla="*/ 271463 w 440532"/>
              <a:gd name="connsiteY22" fmla="*/ 976312 h 1147762"/>
              <a:gd name="connsiteX23" fmla="*/ 211932 w 440532"/>
              <a:gd name="connsiteY23" fmla="*/ 1090612 h 1147762"/>
              <a:gd name="connsiteX24" fmla="*/ 180975 w 440532"/>
              <a:gd name="connsiteY24" fmla="*/ 1126331 h 1147762"/>
              <a:gd name="connsiteX25" fmla="*/ 161925 w 440532"/>
              <a:gd name="connsiteY25" fmla="*/ 1140618 h 1147762"/>
              <a:gd name="connsiteX26" fmla="*/ 138113 w 440532"/>
              <a:gd name="connsiteY26" fmla="*/ 1147762 h 1147762"/>
              <a:gd name="connsiteX27" fmla="*/ 109538 w 440532"/>
              <a:gd name="connsiteY27" fmla="*/ 1145381 h 1147762"/>
              <a:gd name="connsiteX28" fmla="*/ 85725 w 440532"/>
              <a:gd name="connsiteY28" fmla="*/ 1128712 h 1147762"/>
              <a:gd name="connsiteX29" fmla="*/ 57150 w 440532"/>
              <a:gd name="connsiteY29" fmla="*/ 1090612 h 1147762"/>
              <a:gd name="connsiteX30" fmla="*/ 30957 w 440532"/>
              <a:gd name="connsiteY30" fmla="*/ 1035843 h 1147762"/>
              <a:gd name="connsiteX31" fmla="*/ 7144 w 440532"/>
              <a:gd name="connsiteY31" fmla="*/ 950118 h 1147762"/>
              <a:gd name="connsiteX32" fmla="*/ 0 w 440532"/>
              <a:gd name="connsiteY32" fmla="*/ 881062 h 1147762"/>
              <a:gd name="connsiteX33" fmla="*/ 0 w 440532"/>
              <a:gd name="connsiteY33" fmla="*/ 831056 h 1147762"/>
              <a:gd name="connsiteX34" fmla="*/ 9525 w 440532"/>
              <a:gd name="connsiteY34" fmla="*/ 790575 h 1147762"/>
              <a:gd name="connsiteX35" fmla="*/ 40482 w 440532"/>
              <a:gd name="connsiteY35" fmla="*/ 740568 h 1147762"/>
              <a:gd name="connsiteX36" fmla="*/ 138113 w 440532"/>
              <a:gd name="connsiteY36" fmla="*/ 602456 h 1147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440532" h="1147762">
                <a:moveTo>
                  <a:pt x="138113" y="602456"/>
                </a:moveTo>
                <a:lnTo>
                  <a:pt x="188119" y="516731"/>
                </a:lnTo>
                <a:lnTo>
                  <a:pt x="211932" y="469106"/>
                </a:lnTo>
                <a:lnTo>
                  <a:pt x="240507" y="376237"/>
                </a:lnTo>
                <a:lnTo>
                  <a:pt x="254794" y="307181"/>
                </a:lnTo>
                <a:lnTo>
                  <a:pt x="259557" y="252412"/>
                </a:lnTo>
                <a:lnTo>
                  <a:pt x="259557" y="188118"/>
                </a:lnTo>
                <a:lnTo>
                  <a:pt x="252413" y="100012"/>
                </a:lnTo>
                <a:lnTo>
                  <a:pt x="240507" y="45243"/>
                </a:lnTo>
                <a:lnTo>
                  <a:pt x="242888" y="28575"/>
                </a:lnTo>
                <a:lnTo>
                  <a:pt x="254794" y="9525"/>
                </a:lnTo>
                <a:lnTo>
                  <a:pt x="271463" y="0"/>
                </a:lnTo>
                <a:lnTo>
                  <a:pt x="290513" y="0"/>
                </a:lnTo>
                <a:lnTo>
                  <a:pt x="309563" y="14287"/>
                </a:lnTo>
                <a:lnTo>
                  <a:pt x="361950" y="69056"/>
                </a:lnTo>
                <a:lnTo>
                  <a:pt x="388144" y="107156"/>
                </a:lnTo>
                <a:lnTo>
                  <a:pt x="409575" y="161925"/>
                </a:lnTo>
                <a:lnTo>
                  <a:pt x="428625" y="219075"/>
                </a:lnTo>
                <a:lnTo>
                  <a:pt x="440532" y="295275"/>
                </a:lnTo>
                <a:lnTo>
                  <a:pt x="440532" y="447675"/>
                </a:lnTo>
                <a:lnTo>
                  <a:pt x="381000" y="650081"/>
                </a:lnTo>
                <a:lnTo>
                  <a:pt x="330994" y="809625"/>
                </a:lnTo>
                <a:lnTo>
                  <a:pt x="271463" y="976312"/>
                </a:lnTo>
                <a:lnTo>
                  <a:pt x="211932" y="1090612"/>
                </a:lnTo>
                <a:lnTo>
                  <a:pt x="180975" y="1126331"/>
                </a:lnTo>
                <a:lnTo>
                  <a:pt x="161925" y="1140618"/>
                </a:lnTo>
                <a:lnTo>
                  <a:pt x="138113" y="1147762"/>
                </a:lnTo>
                <a:lnTo>
                  <a:pt x="109538" y="1145381"/>
                </a:lnTo>
                <a:lnTo>
                  <a:pt x="85725" y="1128712"/>
                </a:lnTo>
                <a:lnTo>
                  <a:pt x="57150" y="1090612"/>
                </a:lnTo>
                <a:lnTo>
                  <a:pt x="30957" y="1035843"/>
                </a:lnTo>
                <a:lnTo>
                  <a:pt x="7144" y="950118"/>
                </a:lnTo>
                <a:lnTo>
                  <a:pt x="0" y="881062"/>
                </a:lnTo>
                <a:lnTo>
                  <a:pt x="0" y="831056"/>
                </a:lnTo>
                <a:lnTo>
                  <a:pt x="9525" y="790575"/>
                </a:lnTo>
                <a:lnTo>
                  <a:pt x="40482" y="740568"/>
                </a:lnTo>
                <a:lnTo>
                  <a:pt x="138113" y="602456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" name="フリーフォーム 7"/>
          <p:cNvSpPr/>
          <p:nvPr/>
        </p:nvSpPr>
        <p:spPr>
          <a:xfrm rot="16200000">
            <a:off x="2514600" y="4175126"/>
            <a:ext cx="3189287" cy="411162"/>
          </a:xfrm>
          <a:custGeom>
            <a:avLst/>
            <a:gdLst>
              <a:gd name="connsiteX0" fmla="*/ 1757445 w 3189829"/>
              <a:gd name="connsiteY0" fmla="*/ 372632 h 412273"/>
              <a:gd name="connsiteX1" fmla="*/ 1012183 w 3189829"/>
              <a:gd name="connsiteY1" fmla="*/ 372632 h 412273"/>
              <a:gd name="connsiteX2" fmla="*/ 409630 w 3189829"/>
              <a:gd name="connsiteY2" fmla="*/ 369989 h 412273"/>
              <a:gd name="connsiteX3" fmla="*/ 240493 w 3189829"/>
              <a:gd name="connsiteY3" fmla="*/ 348847 h 412273"/>
              <a:gd name="connsiteX4" fmla="*/ 118925 w 3189829"/>
              <a:gd name="connsiteY4" fmla="*/ 351489 h 412273"/>
              <a:gd name="connsiteX5" fmla="*/ 55498 w 3189829"/>
              <a:gd name="connsiteY5" fmla="*/ 346204 h 412273"/>
              <a:gd name="connsiteX6" fmla="*/ 29071 w 3189829"/>
              <a:gd name="connsiteY6" fmla="*/ 335633 h 412273"/>
              <a:gd name="connsiteX7" fmla="*/ 7928 w 3189829"/>
              <a:gd name="connsiteY7" fmla="*/ 317133 h 412273"/>
              <a:gd name="connsiteX8" fmla="*/ 0 w 3189829"/>
              <a:gd name="connsiteY8" fmla="*/ 277492 h 412273"/>
              <a:gd name="connsiteX9" fmla="*/ 2643 w 3189829"/>
              <a:gd name="connsiteY9" fmla="*/ 240493 h 412273"/>
              <a:gd name="connsiteX10" fmla="*/ 15857 w 3189829"/>
              <a:gd name="connsiteY10" fmla="*/ 214065 h 412273"/>
              <a:gd name="connsiteX11" fmla="*/ 36999 w 3189829"/>
              <a:gd name="connsiteY11" fmla="*/ 190280 h 412273"/>
              <a:gd name="connsiteX12" fmla="*/ 73998 w 3189829"/>
              <a:gd name="connsiteY12" fmla="*/ 163852 h 412273"/>
              <a:gd name="connsiteX13" fmla="*/ 118925 w 3189829"/>
              <a:gd name="connsiteY13" fmla="*/ 140067 h 412273"/>
              <a:gd name="connsiteX14" fmla="*/ 182352 w 3189829"/>
              <a:gd name="connsiteY14" fmla="*/ 116283 h 412273"/>
              <a:gd name="connsiteX15" fmla="*/ 261635 w 3189829"/>
              <a:gd name="connsiteY15" fmla="*/ 95140 h 412273"/>
              <a:gd name="connsiteX16" fmla="*/ 319776 w 3189829"/>
              <a:gd name="connsiteY16" fmla="*/ 84569 h 412273"/>
              <a:gd name="connsiteX17" fmla="*/ 417559 w 3189829"/>
              <a:gd name="connsiteY17" fmla="*/ 92498 h 412273"/>
              <a:gd name="connsiteX18" fmla="*/ 520627 w 3189829"/>
              <a:gd name="connsiteY18" fmla="*/ 103069 h 412273"/>
              <a:gd name="connsiteX19" fmla="*/ 597267 w 3189829"/>
              <a:gd name="connsiteY19" fmla="*/ 105711 h 412273"/>
              <a:gd name="connsiteX20" fmla="*/ 848331 w 3189829"/>
              <a:gd name="connsiteY20" fmla="*/ 108354 h 412273"/>
              <a:gd name="connsiteX21" fmla="*/ 1337244 w 3189829"/>
              <a:gd name="connsiteY21" fmla="*/ 110997 h 412273"/>
              <a:gd name="connsiteX22" fmla="*/ 1736303 w 3189829"/>
              <a:gd name="connsiteY22" fmla="*/ 118925 h 412273"/>
              <a:gd name="connsiteX23" fmla="*/ 2278072 w 3189829"/>
              <a:gd name="connsiteY23" fmla="*/ 121568 h 412273"/>
              <a:gd name="connsiteX24" fmla="*/ 2735272 w 3189829"/>
              <a:gd name="connsiteY24" fmla="*/ 126854 h 412273"/>
              <a:gd name="connsiteX25" fmla="*/ 2870053 w 3189829"/>
              <a:gd name="connsiteY25" fmla="*/ 124211 h 412273"/>
              <a:gd name="connsiteX26" fmla="*/ 2917623 w 3189829"/>
              <a:gd name="connsiteY26" fmla="*/ 118925 h 412273"/>
              <a:gd name="connsiteX27" fmla="*/ 2965193 w 3189829"/>
              <a:gd name="connsiteY27" fmla="*/ 110997 h 412273"/>
              <a:gd name="connsiteX28" fmla="*/ 3012763 w 3189829"/>
              <a:gd name="connsiteY28" fmla="*/ 92498 h 412273"/>
              <a:gd name="connsiteX29" fmla="*/ 3076190 w 3189829"/>
              <a:gd name="connsiteY29" fmla="*/ 58141 h 412273"/>
              <a:gd name="connsiteX30" fmla="*/ 3118474 w 3189829"/>
              <a:gd name="connsiteY30" fmla="*/ 21143 h 412273"/>
              <a:gd name="connsiteX31" fmla="*/ 3144902 w 3189829"/>
              <a:gd name="connsiteY31" fmla="*/ 5286 h 412273"/>
              <a:gd name="connsiteX32" fmla="*/ 3168687 w 3189829"/>
              <a:gd name="connsiteY32" fmla="*/ 0 h 412273"/>
              <a:gd name="connsiteX33" fmla="*/ 3181901 w 3189829"/>
              <a:gd name="connsiteY33" fmla="*/ 2643 h 412273"/>
              <a:gd name="connsiteX34" fmla="*/ 3184543 w 3189829"/>
              <a:gd name="connsiteY34" fmla="*/ 7929 h 412273"/>
              <a:gd name="connsiteX35" fmla="*/ 3189829 w 3189829"/>
              <a:gd name="connsiteY35" fmla="*/ 10572 h 412273"/>
              <a:gd name="connsiteX36" fmla="*/ 3176615 w 3189829"/>
              <a:gd name="connsiteY36" fmla="*/ 58141 h 412273"/>
              <a:gd name="connsiteX37" fmla="*/ 3129045 w 3189829"/>
              <a:gd name="connsiteY37" fmla="*/ 179709 h 412273"/>
              <a:gd name="connsiteX38" fmla="*/ 3068261 w 3189829"/>
              <a:gd name="connsiteY38" fmla="*/ 317133 h 412273"/>
              <a:gd name="connsiteX39" fmla="*/ 3004835 w 3189829"/>
              <a:gd name="connsiteY39" fmla="*/ 412273 h 412273"/>
              <a:gd name="connsiteX40" fmla="*/ 2856839 w 3189829"/>
              <a:gd name="connsiteY40" fmla="*/ 391131 h 412273"/>
              <a:gd name="connsiteX41" fmla="*/ 2185575 w 3189829"/>
              <a:gd name="connsiteY41" fmla="*/ 388488 h 412273"/>
              <a:gd name="connsiteX42" fmla="*/ 2066650 w 3189829"/>
              <a:gd name="connsiteY42" fmla="*/ 372632 h 412273"/>
              <a:gd name="connsiteX43" fmla="*/ 1757445 w 3189829"/>
              <a:gd name="connsiteY43" fmla="*/ 372632 h 4122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3189829" h="412273">
                <a:moveTo>
                  <a:pt x="1757445" y="372632"/>
                </a:moveTo>
                <a:lnTo>
                  <a:pt x="1012183" y="372632"/>
                </a:lnTo>
                <a:lnTo>
                  <a:pt x="409630" y="369989"/>
                </a:lnTo>
                <a:lnTo>
                  <a:pt x="240493" y="348847"/>
                </a:lnTo>
                <a:lnTo>
                  <a:pt x="118925" y="351489"/>
                </a:lnTo>
                <a:lnTo>
                  <a:pt x="55498" y="346204"/>
                </a:lnTo>
                <a:lnTo>
                  <a:pt x="29071" y="335633"/>
                </a:lnTo>
                <a:lnTo>
                  <a:pt x="7928" y="317133"/>
                </a:lnTo>
                <a:lnTo>
                  <a:pt x="0" y="277492"/>
                </a:lnTo>
                <a:lnTo>
                  <a:pt x="2643" y="240493"/>
                </a:lnTo>
                <a:lnTo>
                  <a:pt x="15857" y="214065"/>
                </a:lnTo>
                <a:lnTo>
                  <a:pt x="36999" y="190280"/>
                </a:lnTo>
                <a:lnTo>
                  <a:pt x="73998" y="163852"/>
                </a:lnTo>
                <a:lnTo>
                  <a:pt x="118925" y="140067"/>
                </a:lnTo>
                <a:lnTo>
                  <a:pt x="182352" y="116283"/>
                </a:lnTo>
                <a:lnTo>
                  <a:pt x="261635" y="95140"/>
                </a:lnTo>
                <a:lnTo>
                  <a:pt x="319776" y="84569"/>
                </a:lnTo>
                <a:lnTo>
                  <a:pt x="417559" y="92498"/>
                </a:lnTo>
                <a:lnTo>
                  <a:pt x="520627" y="103069"/>
                </a:lnTo>
                <a:lnTo>
                  <a:pt x="597267" y="105711"/>
                </a:lnTo>
                <a:lnTo>
                  <a:pt x="848331" y="108354"/>
                </a:lnTo>
                <a:lnTo>
                  <a:pt x="1337244" y="110997"/>
                </a:lnTo>
                <a:lnTo>
                  <a:pt x="1736303" y="118925"/>
                </a:lnTo>
                <a:lnTo>
                  <a:pt x="2278072" y="121568"/>
                </a:lnTo>
                <a:lnTo>
                  <a:pt x="2735272" y="126854"/>
                </a:lnTo>
                <a:lnTo>
                  <a:pt x="2870053" y="124211"/>
                </a:lnTo>
                <a:lnTo>
                  <a:pt x="2917623" y="118925"/>
                </a:lnTo>
                <a:lnTo>
                  <a:pt x="2965193" y="110997"/>
                </a:lnTo>
                <a:lnTo>
                  <a:pt x="3012763" y="92498"/>
                </a:lnTo>
                <a:lnTo>
                  <a:pt x="3076190" y="58141"/>
                </a:lnTo>
                <a:lnTo>
                  <a:pt x="3118474" y="21143"/>
                </a:lnTo>
                <a:lnTo>
                  <a:pt x="3144902" y="5286"/>
                </a:lnTo>
                <a:lnTo>
                  <a:pt x="3168687" y="0"/>
                </a:lnTo>
                <a:lnTo>
                  <a:pt x="3181901" y="2643"/>
                </a:lnTo>
                <a:lnTo>
                  <a:pt x="3184543" y="7929"/>
                </a:lnTo>
                <a:lnTo>
                  <a:pt x="3189829" y="10572"/>
                </a:lnTo>
                <a:lnTo>
                  <a:pt x="3176615" y="58141"/>
                </a:lnTo>
                <a:lnTo>
                  <a:pt x="3129045" y="179709"/>
                </a:lnTo>
                <a:lnTo>
                  <a:pt x="3068261" y="317133"/>
                </a:lnTo>
                <a:lnTo>
                  <a:pt x="3004835" y="412273"/>
                </a:lnTo>
                <a:lnTo>
                  <a:pt x="2856839" y="391131"/>
                </a:lnTo>
                <a:lnTo>
                  <a:pt x="2185575" y="388488"/>
                </a:lnTo>
                <a:lnTo>
                  <a:pt x="2066650" y="372632"/>
                </a:lnTo>
                <a:lnTo>
                  <a:pt x="1757445" y="372632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" name="フリーフォーム 8"/>
          <p:cNvSpPr/>
          <p:nvPr/>
        </p:nvSpPr>
        <p:spPr>
          <a:xfrm>
            <a:off x="3201988" y="1933575"/>
            <a:ext cx="3984625" cy="458788"/>
          </a:xfrm>
          <a:custGeom>
            <a:avLst/>
            <a:gdLst>
              <a:gd name="connsiteX0" fmla="*/ 846414 w 3983928"/>
              <a:gd name="connsiteY0" fmla="*/ 350123 h 458900"/>
              <a:gd name="connsiteX1" fmla="*/ 0 w 3983928"/>
              <a:gd name="connsiteY1" fmla="*/ 458900 h 458900"/>
              <a:gd name="connsiteX2" fmla="*/ 0 w 3983928"/>
              <a:gd name="connsiteY2" fmla="*/ 299135 h 458900"/>
              <a:gd name="connsiteX3" fmla="*/ 387515 w 3983928"/>
              <a:gd name="connsiteY3" fmla="*/ 248146 h 458900"/>
              <a:gd name="connsiteX4" fmla="*/ 781829 w 3983928"/>
              <a:gd name="connsiteY4" fmla="*/ 200556 h 458900"/>
              <a:gd name="connsiteX5" fmla="*/ 1172743 w 3983928"/>
              <a:gd name="connsiteY5" fmla="*/ 156366 h 458900"/>
              <a:gd name="connsiteX6" fmla="*/ 1584053 w 3983928"/>
              <a:gd name="connsiteY6" fmla="*/ 112175 h 458900"/>
              <a:gd name="connsiteX7" fmla="*/ 1849195 w 3983928"/>
              <a:gd name="connsiteY7" fmla="*/ 91780 h 458900"/>
              <a:gd name="connsiteX8" fmla="*/ 2301296 w 3983928"/>
              <a:gd name="connsiteY8" fmla="*/ 74784 h 458900"/>
              <a:gd name="connsiteX9" fmla="*/ 2811185 w 3983928"/>
              <a:gd name="connsiteY9" fmla="*/ 61187 h 458900"/>
              <a:gd name="connsiteX10" fmla="*/ 3385659 w 3983928"/>
              <a:gd name="connsiteY10" fmla="*/ 47590 h 458900"/>
              <a:gd name="connsiteX11" fmla="*/ 3511432 w 3983928"/>
              <a:gd name="connsiteY11" fmla="*/ 6798 h 458900"/>
              <a:gd name="connsiteX12" fmla="*/ 3542025 w 3983928"/>
              <a:gd name="connsiteY12" fmla="*/ 0 h 458900"/>
              <a:gd name="connsiteX13" fmla="*/ 3596413 w 3983928"/>
              <a:gd name="connsiteY13" fmla="*/ 23795 h 458900"/>
              <a:gd name="connsiteX14" fmla="*/ 3759577 w 3983928"/>
              <a:gd name="connsiteY14" fmla="*/ 115575 h 458900"/>
              <a:gd name="connsiteX15" fmla="*/ 3892148 w 3983928"/>
              <a:gd name="connsiteY15" fmla="*/ 210754 h 458900"/>
              <a:gd name="connsiteX16" fmla="*/ 3936339 w 3983928"/>
              <a:gd name="connsiteY16" fmla="*/ 254944 h 458900"/>
              <a:gd name="connsiteX17" fmla="*/ 3970331 w 3983928"/>
              <a:gd name="connsiteY17" fmla="*/ 302534 h 458900"/>
              <a:gd name="connsiteX18" fmla="*/ 3983928 w 3983928"/>
              <a:gd name="connsiteY18" fmla="*/ 346724 h 458900"/>
              <a:gd name="connsiteX19" fmla="*/ 3980529 w 3983928"/>
              <a:gd name="connsiteY19" fmla="*/ 411310 h 458900"/>
              <a:gd name="connsiteX20" fmla="*/ 3963533 w 3983928"/>
              <a:gd name="connsiteY20" fmla="*/ 431706 h 458900"/>
              <a:gd name="connsiteX21" fmla="*/ 3824163 w 3983928"/>
              <a:gd name="connsiteY21" fmla="*/ 445303 h 458900"/>
              <a:gd name="connsiteX22" fmla="*/ 3691592 w 3983928"/>
              <a:gd name="connsiteY22" fmla="*/ 448702 h 458900"/>
              <a:gd name="connsiteX23" fmla="*/ 3375461 w 3983928"/>
              <a:gd name="connsiteY23" fmla="*/ 237948 h 458900"/>
              <a:gd name="connsiteX24" fmla="*/ 3300678 w 3983928"/>
              <a:gd name="connsiteY24" fmla="*/ 224351 h 458900"/>
              <a:gd name="connsiteX25" fmla="*/ 2919961 w 3983928"/>
              <a:gd name="connsiteY25" fmla="*/ 224351 h 458900"/>
              <a:gd name="connsiteX26" fmla="*/ 2359084 w 3983928"/>
              <a:gd name="connsiteY26" fmla="*/ 231149 h 458900"/>
              <a:gd name="connsiteX27" fmla="*/ 1811803 w 3983928"/>
              <a:gd name="connsiteY27" fmla="*/ 248146 h 458900"/>
              <a:gd name="connsiteX28" fmla="*/ 1363101 w 3983928"/>
              <a:gd name="connsiteY28" fmla="*/ 292336 h 458900"/>
              <a:gd name="connsiteX29" fmla="*/ 846414 w 3983928"/>
              <a:gd name="connsiteY29" fmla="*/ 350123 h 458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3983928" h="458900">
                <a:moveTo>
                  <a:pt x="846414" y="350123"/>
                </a:moveTo>
                <a:lnTo>
                  <a:pt x="0" y="458900"/>
                </a:lnTo>
                <a:lnTo>
                  <a:pt x="0" y="299135"/>
                </a:lnTo>
                <a:lnTo>
                  <a:pt x="387515" y="248146"/>
                </a:lnTo>
                <a:lnTo>
                  <a:pt x="781829" y="200556"/>
                </a:lnTo>
                <a:lnTo>
                  <a:pt x="1172743" y="156366"/>
                </a:lnTo>
                <a:lnTo>
                  <a:pt x="1584053" y="112175"/>
                </a:lnTo>
                <a:lnTo>
                  <a:pt x="1849195" y="91780"/>
                </a:lnTo>
                <a:lnTo>
                  <a:pt x="2301296" y="74784"/>
                </a:lnTo>
                <a:lnTo>
                  <a:pt x="2811185" y="61187"/>
                </a:lnTo>
                <a:lnTo>
                  <a:pt x="3385659" y="47590"/>
                </a:lnTo>
                <a:lnTo>
                  <a:pt x="3511432" y="6798"/>
                </a:lnTo>
                <a:lnTo>
                  <a:pt x="3542025" y="0"/>
                </a:lnTo>
                <a:lnTo>
                  <a:pt x="3596413" y="23795"/>
                </a:lnTo>
                <a:lnTo>
                  <a:pt x="3759577" y="115575"/>
                </a:lnTo>
                <a:lnTo>
                  <a:pt x="3892148" y="210754"/>
                </a:lnTo>
                <a:lnTo>
                  <a:pt x="3936339" y="254944"/>
                </a:lnTo>
                <a:lnTo>
                  <a:pt x="3970331" y="302534"/>
                </a:lnTo>
                <a:lnTo>
                  <a:pt x="3983928" y="346724"/>
                </a:lnTo>
                <a:cubicBezTo>
                  <a:pt x="3980466" y="409042"/>
                  <a:pt x="3980529" y="387484"/>
                  <a:pt x="3980529" y="411310"/>
                </a:cubicBezTo>
                <a:lnTo>
                  <a:pt x="3963533" y="431706"/>
                </a:lnTo>
                <a:lnTo>
                  <a:pt x="3824163" y="445303"/>
                </a:lnTo>
                <a:lnTo>
                  <a:pt x="3691592" y="448702"/>
                </a:lnTo>
                <a:lnTo>
                  <a:pt x="3375461" y="237948"/>
                </a:lnTo>
                <a:lnTo>
                  <a:pt x="3300678" y="224351"/>
                </a:lnTo>
                <a:lnTo>
                  <a:pt x="2919961" y="224351"/>
                </a:lnTo>
                <a:lnTo>
                  <a:pt x="2359084" y="231149"/>
                </a:lnTo>
                <a:lnTo>
                  <a:pt x="1811803" y="248146"/>
                </a:lnTo>
                <a:lnTo>
                  <a:pt x="1363101" y="292336"/>
                </a:lnTo>
                <a:lnTo>
                  <a:pt x="846414" y="35012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" name="フリーフォーム 9"/>
          <p:cNvSpPr/>
          <p:nvPr/>
        </p:nvSpPr>
        <p:spPr>
          <a:xfrm>
            <a:off x="6118225" y="2135188"/>
            <a:ext cx="819150" cy="536575"/>
          </a:xfrm>
          <a:custGeom>
            <a:avLst/>
            <a:gdLst>
              <a:gd name="connsiteX0" fmla="*/ 233363 w 819150"/>
              <a:gd name="connsiteY0" fmla="*/ 302419 h 535782"/>
              <a:gd name="connsiteX1" fmla="*/ 388144 w 819150"/>
              <a:gd name="connsiteY1" fmla="*/ 166688 h 535782"/>
              <a:gd name="connsiteX2" fmla="*/ 438150 w 819150"/>
              <a:gd name="connsiteY2" fmla="*/ 116682 h 535782"/>
              <a:gd name="connsiteX3" fmla="*/ 459582 w 819150"/>
              <a:gd name="connsiteY3" fmla="*/ 88107 h 535782"/>
              <a:gd name="connsiteX4" fmla="*/ 471488 w 819150"/>
              <a:gd name="connsiteY4" fmla="*/ 64294 h 535782"/>
              <a:gd name="connsiteX5" fmla="*/ 469107 w 819150"/>
              <a:gd name="connsiteY5" fmla="*/ 47625 h 535782"/>
              <a:gd name="connsiteX6" fmla="*/ 450057 w 819150"/>
              <a:gd name="connsiteY6" fmla="*/ 0 h 535782"/>
              <a:gd name="connsiteX7" fmla="*/ 819150 w 819150"/>
              <a:gd name="connsiteY7" fmla="*/ 211932 h 535782"/>
              <a:gd name="connsiteX8" fmla="*/ 776288 w 819150"/>
              <a:gd name="connsiteY8" fmla="*/ 245269 h 535782"/>
              <a:gd name="connsiteX9" fmla="*/ 697707 w 819150"/>
              <a:gd name="connsiteY9" fmla="*/ 252413 h 535782"/>
              <a:gd name="connsiteX10" fmla="*/ 611982 w 819150"/>
              <a:gd name="connsiteY10" fmla="*/ 266700 h 535782"/>
              <a:gd name="connsiteX11" fmla="*/ 538163 w 819150"/>
              <a:gd name="connsiteY11" fmla="*/ 295275 h 535782"/>
              <a:gd name="connsiteX12" fmla="*/ 354807 w 819150"/>
              <a:gd name="connsiteY12" fmla="*/ 381000 h 535782"/>
              <a:gd name="connsiteX13" fmla="*/ 171450 w 819150"/>
              <a:gd name="connsiteY13" fmla="*/ 478632 h 535782"/>
              <a:gd name="connsiteX14" fmla="*/ 71438 w 819150"/>
              <a:gd name="connsiteY14" fmla="*/ 526257 h 535782"/>
              <a:gd name="connsiteX15" fmla="*/ 50007 w 819150"/>
              <a:gd name="connsiteY15" fmla="*/ 535782 h 535782"/>
              <a:gd name="connsiteX16" fmla="*/ 23813 w 819150"/>
              <a:gd name="connsiteY16" fmla="*/ 533400 h 535782"/>
              <a:gd name="connsiteX17" fmla="*/ 4763 w 819150"/>
              <a:gd name="connsiteY17" fmla="*/ 521494 h 535782"/>
              <a:gd name="connsiteX18" fmla="*/ 0 w 819150"/>
              <a:gd name="connsiteY18" fmla="*/ 500063 h 535782"/>
              <a:gd name="connsiteX19" fmla="*/ 7144 w 819150"/>
              <a:gd name="connsiteY19" fmla="*/ 469107 h 535782"/>
              <a:gd name="connsiteX20" fmla="*/ 35719 w 819150"/>
              <a:gd name="connsiteY20" fmla="*/ 445294 h 535782"/>
              <a:gd name="connsiteX21" fmla="*/ 233363 w 819150"/>
              <a:gd name="connsiteY21" fmla="*/ 302419 h 535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819150" h="535782">
                <a:moveTo>
                  <a:pt x="233363" y="302419"/>
                </a:moveTo>
                <a:lnTo>
                  <a:pt x="388144" y="166688"/>
                </a:lnTo>
                <a:lnTo>
                  <a:pt x="438150" y="116682"/>
                </a:lnTo>
                <a:lnTo>
                  <a:pt x="459582" y="88107"/>
                </a:lnTo>
                <a:lnTo>
                  <a:pt x="471488" y="64294"/>
                </a:lnTo>
                <a:lnTo>
                  <a:pt x="469107" y="47625"/>
                </a:lnTo>
                <a:lnTo>
                  <a:pt x="450057" y="0"/>
                </a:lnTo>
                <a:lnTo>
                  <a:pt x="819150" y="211932"/>
                </a:lnTo>
                <a:lnTo>
                  <a:pt x="776288" y="245269"/>
                </a:lnTo>
                <a:lnTo>
                  <a:pt x="697707" y="252413"/>
                </a:lnTo>
                <a:lnTo>
                  <a:pt x="611982" y="266700"/>
                </a:lnTo>
                <a:lnTo>
                  <a:pt x="538163" y="295275"/>
                </a:lnTo>
                <a:lnTo>
                  <a:pt x="354807" y="381000"/>
                </a:lnTo>
                <a:lnTo>
                  <a:pt x="171450" y="478632"/>
                </a:lnTo>
                <a:lnTo>
                  <a:pt x="71438" y="526257"/>
                </a:lnTo>
                <a:lnTo>
                  <a:pt x="50007" y="535782"/>
                </a:lnTo>
                <a:lnTo>
                  <a:pt x="23813" y="533400"/>
                </a:lnTo>
                <a:lnTo>
                  <a:pt x="4763" y="521494"/>
                </a:lnTo>
                <a:lnTo>
                  <a:pt x="0" y="500063"/>
                </a:lnTo>
                <a:lnTo>
                  <a:pt x="7144" y="469107"/>
                </a:lnTo>
                <a:lnTo>
                  <a:pt x="35719" y="445294"/>
                </a:lnTo>
                <a:lnTo>
                  <a:pt x="233363" y="3024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" name="フリーフォーム 10"/>
          <p:cNvSpPr/>
          <p:nvPr/>
        </p:nvSpPr>
        <p:spPr>
          <a:xfrm>
            <a:off x="4151313" y="2668588"/>
            <a:ext cx="1952625" cy="1216025"/>
          </a:xfrm>
          <a:custGeom>
            <a:avLst/>
            <a:gdLst>
              <a:gd name="connsiteX0" fmla="*/ 485775 w 1952625"/>
              <a:gd name="connsiteY0" fmla="*/ 392907 h 1214438"/>
              <a:gd name="connsiteX1" fmla="*/ 35719 w 1952625"/>
              <a:gd name="connsiteY1" fmla="*/ 466725 h 1214438"/>
              <a:gd name="connsiteX2" fmla="*/ 0 w 1952625"/>
              <a:gd name="connsiteY2" fmla="*/ 321469 h 1214438"/>
              <a:gd name="connsiteX3" fmla="*/ 240506 w 1952625"/>
              <a:gd name="connsiteY3" fmla="*/ 276225 h 1214438"/>
              <a:gd name="connsiteX4" fmla="*/ 614362 w 1952625"/>
              <a:gd name="connsiteY4" fmla="*/ 209550 h 1214438"/>
              <a:gd name="connsiteX5" fmla="*/ 973931 w 1952625"/>
              <a:gd name="connsiteY5" fmla="*/ 145257 h 1214438"/>
              <a:gd name="connsiteX6" fmla="*/ 1371600 w 1952625"/>
              <a:gd name="connsiteY6" fmla="*/ 69057 h 1214438"/>
              <a:gd name="connsiteX7" fmla="*/ 1469231 w 1952625"/>
              <a:gd name="connsiteY7" fmla="*/ 26194 h 1214438"/>
              <a:gd name="connsiteX8" fmla="*/ 1526381 w 1952625"/>
              <a:gd name="connsiteY8" fmla="*/ 0 h 1214438"/>
              <a:gd name="connsiteX9" fmla="*/ 1538287 w 1952625"/>
              <a:gd name="connsiteY9" fmla="*/ 0 h 1214438"/>
              <a:gd name="connsiteX10" fmla="*/ 1633537 w 1952625"/>
              <a:gd name="connsiteY10" fmla="*/ 47625 h 1214438"/>
              <a:gd name="connsiteX11" fmla="*/ 1747837 w 1952625"/>
              <a:gd name="connsiteY11" fmla="*/ 119063 h 1214438"/>
              <a:gd name="connsiteX12" fmla="*/ 1835944 w 1952625"/>
              <a:gd name="connsiteY12" fmla="*/ 183357 h 1214438"/>
              <a:gd name="connsiteX13" fmla="*/ 1902619 w 1952625"/>
              <a:gd name="connsiteY13" fmla="*/ 254794 h 1214438"/>
              <a:gd name="connsiteX14" fmla="*/ 1935956 w 1952625"/>
              <a:gd name="connsiteY14" fmla="*/ 292894 h 1214438"/>
              <a:gd name="connsiteX15" fmla="*/ 1950244 w 1952625"/>
              <a:gd name="connsiteY15" fmla="*/ 328613 h 1214438"/>
              <a:gd name="connsiteX16" fmla="*/ 1952625 w 1952625"/>
              <a:gd name="connsiteY16" fmla="*/ 352425 h 1214438"/>
              <a:gd name="connsiteX17" fmla="*/ 1940719 w 1952625"/>
              <a:gd name="connsiteY17" fmla="*/ 385763 h 1214438"/>
              <a:gd name="connsiteX18" fmla="*/ 1902619 w 1952625"/>
              <a:gd name="connsiteY18" fmla="*/ 416719 h 1214438"/>
              <a:gd name="connsiteX19" fmla="*/ 1843087 w 1952625"/>
              <a:gd name="connsiteY19" fmla="*/ 447675 h 1214438"/>
              <a:gd name="connsiteX20" fmla="*/ 1757362 w 1952625"/>
              <a:gd name="connsiteY20" fmla="*/ 735807 h 1214438"/>
              <a:gd name="connsiteX21" fmla="*/ 1685925 w 1952625"/>
              <a:gd name="connsiteY21" fmla="*/ 962025 h 1214438"/>
              <a:gd name="connsiteX22" fmla="*/ 1621631 w 1952625"/>
              <a:gd name="connsiteY22" fmla="*/ 1131094 h 1214438"/>
              <a:gd name="connsiteX23" fmla="*/ 1583531 w 1952625"/>
              <a:gd name="connsiteY23" fmla="*/ 1202532 h 1214438"/>
              <a:gd name="connsiteX24" fmla="*/ 1566862 w 1952625"/>
              <a:gd name="connsiteY24" fmla="*/ 1212057 h 1214438"/>
              <a:gd name="connsiteX25" fmla="*/ 1531144 w 1952625"/>
              <a:gd name="connsiteY25" fmla="*/ 1214438 h 1214438"/>
              <a:gd name="connsiteX26" fmla="*/ 1500187 w 1952625"/>
              <a:gd name="connsiteY26" fmla="*/ 1209675 h 1214438"/>
              <a:gd name="connsiteX27" fmla="*/ 1473994 w 1952625"/>
              <a:gd name="connsiteY27" fmla="*/ 1197769 h 1214438"/>
              <a:gd name="connsiteX28" fmla="*/ 1440656 w 1952625"/>
              <a:gd name="connsiteY28" fmla="*/ 1162050 h 1214438"/>
              <a:gd name="connsiteX29" fmla="*/ 1447800 w 1952625"/>
              <a:gd name="connsiteY29" fmla="*/ 973932 h 1214438"/>
              <a:gd name="connsiteX30" fmla="*/ 1507331 w 1952625"/>
              <a:gd name="connsiteY30" fmla="*/ 547688 h 1214438"/>
              <a:gd name="connsiteX31" fmla="*/ 1533525 w 1952625"/>
              <a:gd name="connsiteY31" fmla="*/ 369094 h 1214438"/>
              <a:gd name="connsiteX32" fmla="*/ 1531144 w 1952625"/>
              <a:gd name="connsiteY32" fmla="*/ 338138 h 1214438"/>
              <a:gd name="connsiteX33" fmla="*/ 1521619 w 1952625"/>
              <a:gd name="connsiteY33" fmla="*/ 316707 h 1214438"/>
              <a:gd name="connsiteX34" fmla="*/ 1495425 w 1952625"/>
              <a:gd name="connsiteY34" fmla="*/ 300038 h 1214438"/>
              <a:gd name="connsiteX35" fmla="*/ 1457325 w 1952625"/>
              <a:gd name="connsiteY35" fmla="*/ 292894 h 1214438"/>
              <a:gd name="connsiteX36" fmla="*/ 1397794 w 1952625"/>
              <a:gd name="connsiteY36" fmla="*/ 290513 h 1214438"/>
              <a:gd name="connsiteX37" fmla="*/ 1231106 w 1952625"/>
              <a:gd name="connsiteY37" fmla="*/ 290513 h 1214438"/>
              <a:gd name="connsiteX38" fmla="*/ 1145381 w 1952625"/>
              <a:gd name="connsiteY38" fmla="*/ 292894 h 1214438"/>
              <a:gd name="connsiteX39" fmla="*/ 845344 w 1952625"/>
              <a:gd name="connsiteY39" fmla="*/ 338138 h 1214438"/>
              <a:gd name="connsiteX40" fmla="*/ 485775 w 1952625"/>
              <a:gd name="connsiteY40" fmla="*/ 392907 h 1214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1952625" h="1214438">
                <a:moveTo>
                  <a:pt x="485775" y="392907"/>
                </a:moveTo>
                <a:lnTo>
                  <a:pt x="35719" y="466725"/>
                </a:lnTo>
                <a:lnTo>
                  <a:pt x="0" y="321469"/>
                </a:lnTo>
                <a:lnTo>
                  <a:pt x="240506" y="276225"/>
                </a:lnTo>
                <a:lnTo>
                  <a:pt x="614362" y="209550"/>
                </a:lnTo>
                <a:lnTo>
                  <a:pt x="973931" y="145257"/>
                </a:lnTo>
                <a:lnTo>
                  <a:pt x="1371600" y="69057"/>
                </a:lnTo>
                <a:lnTo>
                  <a:pt x="1469231" y="26194"/>
                </a:lnTo>
                <a:lnTo>
                  <a:pt x="1526381" y="0"/>
                </a:lnTo>
                <a:lnTo>
                  <a:pt x="1538287" y="0"/>
                </a:lnTo>
                <a:lnTo>
                  <a:pt x="1633537" y="47625"/>
                </a:lnTo>
                <a:lnTo>
                  <a:pt x="1747837" y="119063"/>
                </a:lnTo>
                <a:lnTo>
                  <a:pt x="1835944" y="183357"/>
                </a:lnTo>
                <a:lnTo>
                  <a:pt x="1902619" y="254794"/>
                </a:lnTo>
                <a:lnTo>
                  <a:pt x="1935956" y="292894"/>
                </a:lnTo>
                <a:lnTo>
                  <a:pt x="1950244" y="328613"/>
                </a:lnTo>
                <a:lnTo>
                  <a:pt x="1952625" y="352425"/>
                </a:lnTo>
                <a:lnTo>
                  <a:pt x="1940719" y="385763"/>
                </a:lnTo>
                <a:lnTo>
                  <a:pt x="1902619" y="416719"/>
                </a:lnTo>
                <a:lnTo>
                  <a:pt x="1843087" y="447675"/>
                </a:lnTo>
                <a:lnTo>
                  <a:pt x="1757362" y="735807"/>
                </a:lnTo>
                <a:lnTo>
                  <a:pt x="1685925" y="962025"/>
                </a:lnTo>
                <a:lnTo>
                  <a:pt x="1621631" y="1131094"/>
                </a:lnTo>
                <a:lnTo>
                  <a:pt x="1583531" y="1202532"/>
                </a:lnTo>
                <a:lnTo>
                  <a:pt x="1566862" y="1212057"/>
                </a:lnTo>
                <a:lnTo>
                  <a:pt x="1531144" y="1214438"/>
                </a:lnTo>
                <a:lnTo>
                  <a:pt x="1500187" y="1209675"/>
                </a:lnTo>
                <a:lnTo>
                  <a:pt x="1473994" y="1197769"/>
                </a:lnTo>
                <a:lnTo>
                  <a:pt x="1440656" y="1162050"/>
                </a:lnTo>
                <a:lnTo>
                  <a:pt x="1447800" y="973932"/>
                </a:lnTo>
                <a:lnTo>
                  <a:pt x="1507331" y="547688"/>
                </a:lnTo>
                <a:lnTo>
                  <a:pt x="1533525" y="369094"/>
                </a:lnTo>
                <a:lnTo>
                  <a:pt x="1531144" y="338138"/>
                </a:lnTo>
                <a:lnTo>
                  <a:pt x="1521619" y="316707"/>
                </a:lnTo>
                <a:lnTo>
                  <a:pt x="1495425" y="300038"/>
                </a:lnTo>
                <a:lnTo>
                  <a:pt x="1457325" y="292894"/>
                </a:lnTo>
                <a:lnTo>
                  <a:pt x="1397794" y="290513"/>
                </a:lnTo>
                <a:lnTo>
                  <a:pt x="1231106" y="290513"/>
                </a:lnTo>
                <a:lnTo>
                  <a:pt x="1145381" y="292894"/>
                </a:lnTo>
                <a:lnTo>
                  <a:pt x="845344" y="338138"/>
                </a:lnTo>
                <a:lnTo>
                  <a:pt x="485775" y="39290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2" name="フリーフォーム 11"/>
          <p:cNvSpPr/>
          <p:nvPr/>
        </p:nvSpPr>
        <p:spPr>
          <a:xfrm>
            <a:off x="4200525" y="3652838"/>
            <a:ext cx="1436688" cy="314325"/>
          </a:xfrm>
          <a:custGeom>
            <a:avLst/>
            <a:gdLst>
              <a:gd name="connsiteX0" fmla="*/ 719138 w 1435894"/>
              <a:gd name="connsiteY0" fmla="*/ 240506 h 314325"/>
              <a:gd name="connsiteX1" fmla="*/ 290513 w 1435894"/>
              <a:gd name="connsiteY1" fmla="*/ 314325 h 314325"/>
              <a:gd name="connsiteX2" fmla="*/ 2381 w 1435894"/>
              <a:gd name="connsiteY2" fmla="*/ 254793 h 314325"/>
              <a:gd name="connsiteX3" fmla="*/ 0 w 1435894"/>
              <a:gd name="connsiteY3" fmla="*/ 123825 h 314325"/>
              <a:gd name="connsiteX4" fmla="*/ 304800 w 1435894"/>
              <a:gd name="connsiteY4" fmla="*/ 130968 h 314325"/>
              <a:gd name="connsiteX5" fmla="*/ 516731 w 1435894"/>
              <a:gd name="connsiteY5" fmla="*/ 100012 h 314325"/>
              <a:gd name="connsiteX6" fmla="*/ 823913 w 1435894"/>
              <a:gd name="connsiteY6" fmla="*/ 50006 h 314325"/>
              <a:gd name="connsiteX7" fmla="*/ 1128713 w 1435894"/>
              <a:gd name="connsiteY7" fmla="*/ 0 h 314325"/>
              <a:gd name="connsiteX8" fmla="*/ 1433513 w 1435894"/>
              <a:gd name="connsiteY8" fmla="*/ 0 h 314325"/>
              <a:gd name="connsiteX9" fmla="*/ 1435894 w 1435894"/>
              <a:gd name="connsiteY9" fmla="*/ 178593 h 314325"/>
              <a:gd name="connsiteX10" fmla="*/ 1340644 w 1435894"/>
              <a:gd name="connsiteY10" fmla="*/ 178593 h 314325"/>
              <a:gd name="connsiteX11" fmla="*/ 1152525 w 1435894"/>
              <a:gd name="connsiteY11" fmla="*/ 176212 h 314325"/>
              <a:gd name="connsiteX12" fmla="*/ 719138 w 1435894"/>
              <a:gd name="connsiteY12" fmla="*/ 240506 h 314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435894" h="314325">
                <a:moveTo>
                  <a:pt x="719138" y="240506"/>
                </a:moveTo>
                <a:lnTo>
                  <a:pt x="290513" y="314325"/>
                </a:lnTo>
                <a:lnTo>
                  <a:pt x="2381" y="254793"/>
                </a:lnTo>
                <a:cubicBezTo>
                  <a:pt x="1587" y="211137"/>
                  <a:pt x="794" y="167481"/>
                  <a:pt x="0" y="123825"/>
                </a:cubicBezTo>
                <a:lnTo>
                  <a:pt x="304800" y="130968"/>
                </a:lnTo>
                <a:lnTo>
                  <a:pt x="516731" y="100012"/>
                </a:lnTo>
                <a:lnTo>
                  <a:pt x="823913" y="50006"/>
                </a:lnTo>
                <a:lnTo>
                  <a:pt x="1128713" y="0"/>
                </a:lnTo>
                <a:lnTo>
                  <a:pt x="1433513" y="0"/>
                </a:lnTo>
                <a:cubicBezTo>
                  <a:pt x="1434307" y="59531"/>
                  <a:pt x="1435100" y="119062"/>
                  <a:pt x="1435894" y="178593"/>
                </a:cubicBezTo>
                <a:lnTo>
                  <a:pt x="1340644" y="178593"/>
                </a:lnTo>
                <a:lnTo>
                  <a:pt x="1152525" y="176212"/>
                </a:lnTo>
                <a:lnTo>
                  <a:pt x="719138" y="240506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" name="フリーフォーム 12"/>
          <p:cNvSpPr/>
          <p:nvPr/>
        </p:nvSpPr>
        <p:spPr>
          <a:xfrm>
            <a:off x="4198938" y="4408488"/>
            <a:ext cx="2016125" cy="1301750"/>
          </a:xfrm>
          <a:custGeom>
            <a:avLst/>
            <a:gdLst>
              <a:gd name="connsiteX0" fmla="*/ 883444 w 2016919"/>
              <a:gd name="connsiteY0" fmla="*/ 300037 h 1302544"/>
              <a:gd name="connsiteX1" fmla="*/ 333375 w 2016919"/>
              <a:gd name="connsiteY1" fmla="*/ 361950 h 1302544"/>
              <a:gd name="connsiteX2" fmla="*/ 2381 w 2016919"/>
              <a:gd name="connsiteY2" fmla="*/ 361950 h 1302544"/>
              <a:gd name="connsiteX3" fmla="*/ 0 w 2016919"/>
              <a:gd name="connsiteY3" fmla="*/ 180975 h 1302544"/>
              <a:gd name="connsiteX4" fmla="*/ 300037 w 2016919"/>
              <a:gd name="connsiteY4" fmla="*/ 180975 h 1302544"/>
              <a:gd name="connsiteX5" fmla="*/ 552450 w 2016919"/>
              <a:gd name="connsiteY5" fmla="*/ 150019 h 1302544"/>
              <a:gd name="connsiteX6" fmla="*/ 940594 w 2016919"/>
              <a:gd name="connsiteY6" fmla="*/ 100012 h 1302544"/>
              <a:gd name="connsiteX7" fmla="*/ 1326356 w 2016919"/>
              <a:gd name="connsiteY7" fmla="*/ 47625 h 1302544"/>
              <a:gd name="connsiteX8" fmla="*/ 1419225 w 2016919"/>
              <a:gd name="connsiteY8" fmla="*/ 33337 h 1302544"/>
              <a:gd name="connsiteX9" fmla="*/ 1509712 w 2016919"/>
              <a:gd name="connsiteY9" fmla="*/ 19050 h 1302544"/>
              <a:gd name="connsiteX10" fmla="*/ 1590675 w 2016919"/>
              <a:gd name="connsiteY10" fmla="*/ 4762 h 1302544"/>
              <a:gd name="connsiteX11" fmla="*/ 1626394 w 2016919"/>
              <a:gd name="connsiteY11" fmla="*/ 0 h 1302544"/>
              <a:gd name="connsiteX12" fmla="*/ 1671637 w 2016919"/>
              <a:gd name="connsiteY12" fmla="*/ 9525 h 1302544"/>
              <a:gd name="connsiteX13" fmla="*/ 1731169 w 2016919"/>
              <a:gd name="connsiteY13" fmla="*/ 38100 h 1302544"/>
              <a:gd name="connsiteX14" fmla="*/ 1824037 w 2016919"/>
              <a:gd name="connsiteY14" fmla="*/ 104775 h 1302544"/>
              <a:gd name="connsiteX15" fmla="*/ 1928812 w 2016919"/>
              <a:gd name="connsiteY15" fmla="*/ 200025 h 1302544"/>
              <a:gd name="connsiteX16" fmla="*/ 1990725 w 2016919"/>
              <a:gd name="connsiteY16" fmla="*/ 266700 h 1302544"/>
              <a:gd name="connsiteX17" fmla="*/ 2012156 w 2016919"/>
              <a:gd name="connsiteY17" fmla="*/ 300037 h 1302544"/>
              <a:gd name="connsiteX18" fmla="*/ 2016919 w 2016919"/>
              <a:gd name="connsiteY18" fmla="*/ 328612 h 1302544"/>
              <a:gd name="connsiteX19" fmla="*/ 2007394 w 2016919"/>
              <a:gd name="connsiteY19" fmla="*/ 371475 h 1302544"/>
              <a:gd name="connsiteX20" fmla="*/ 1983581 w 2016919"/>
              <a:gd name="connsiteY20" fmla="*/ 397669 h 1302544"/>
              <a:gd name="connsiteX21" fmla="*/ 1947862 w 2016919"/>
              <a:gd name="connsiteY21" fmla="*/ 423862 h 1302544"/>
              <a:gd name="connsiteX22" fmla="*/ 1924050 w 2016919"/>
              <a:gd name="connsiteY22" fmla="*/ 457200 h 1302544"/>
              <a:gd name="connsiteX23" fmla="*/ 1902619 w 2016919"/>
              <a:gd name="connsiteY23" fmla="*/ 511969 h 1302544"/>
              <a:gd name="connsiteX24" fmla="*/ 1719262 w 2016919"/>
              <a:gd name="connsiteY24" fmla="*/ 1221581 h 1302544"/>
              <a:gd name="connsiteX25" fmla="*/ 1700212 w 2016919"/>
              <a:gd name="connsiteY25" fmla="*/ 1254919 h 1302544"/>
              <a:gd name="connsiteX26" fmla="*/ 1657350 w 2016919"/>
              <a:gd name="connsiteY26" fmla="*/ 1276350 h 1302544"/>
              <a:gd name="connsiteX27" fmla="*/ 1619250 w 2016919"/>
              <a:gd name="connsiteY27" fmla="*/ 1293019 h 1302544"/>
              <a:gd name="connsiteX28" fmla="*/ 1540669 w 2016919"/>
              <a:gd name="connsiteY28" fmla="*/ 1302544 h 1302544"/>
              <a:gd name="connsiteX29" fmla="*/ 1490662 w 2016919"/>
              <a:gd name="connsiteY29" fmla="*/ 1045369 h 1302544"/>
              <a:gd name="connsiteX30" fmla="*/ 1538287 w 2016919"/>
              <a:gd name="connsiteY30" fmla="*/ 735806 h 1302544"/>
              <a:gd name="connsiteX31" fmla="*/ 1590675 w 2016919"/>
              <a:gd name="connsiteY31" fmla="*/ 423862 h 1302544"/>
              <a:gd name="connsiteX32" fmla="*/ 1597819 w 2016919"/>
              <a:gd name="connsiteY32" fmla="*/ 352425 h 1302544"/>
              <a:gd name="connsiteX33" fmla="*/ 1588294 w 2016919"/>
              <a:gd name="connsiteY33" fmla="*/ 316706 h 1302544"/>
              <a:gd name="connsiteX34" fmla="*/ 1571625 w 2016919"/>
              <a:gd name="connsiteY34" fmla="*/ 297656 h 1302544"/>
              <a:gd name="connsiteX35" fmla="*/ 1535906 w 2016919"/>
              <a:gd name="connsiteY35" fmla="*/ 273844 h 1302544"/>
              <a:gd name="connsiteX36" fmla="*/ 1485900 w 2016919"/>
              <a:gd name="connsiteY36" fmla="*/ 250031 h 1302544"/>
              <a:gd name="connsiteX37" fmla="*/ 1359694 w 2016919"/>
              <a:gd name="connsiteY37" fmla="*/ 257175 h 1302544"/>
              <a:gd name="connsiteX38" fmla="*/ 1116806 w 2016919"/>
              <a:gd name="connsiteY38" fmla="*/ 273844 h 1302544"/>
              <a:gd name="connsiteX39" fmla="*/ 883444 w 2016919"/>
              <a:gd name="connsiteY39" fmla="*/ 300037 h 13025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2016919" h="1302544">
                <a:moveTo>
                  <a:pt x="883444" y="300037"/>
                </a:moveTo>
                <a:lnTo>
                  <a:pt x="333375" y="361950"/>
                </a:lnTo>
                <a:lnTo>
                  <a:pt x="2381" y="361950"/>
                </a:lnTo>
                <a:cubicBezTo>
                  <a:pt x="1587" y="301625"/>
                  <a:pt x="794" y="241300"/>
                  <a:pt x="0" y="180975"/>
                </a:cubicBezTo>
                <a:lnTo>
                  <a:pt x="300037" y="180975"/>
                </a:lnTo>
                <a:lnTo>
                  <a:pt x="552450" y="150019"/>
                </a:lnTo>
                <a:lnTo>
                  <a:pt x="940594" y="100012"/>
                </a:lnTo>
                <a:lnTo>
                  <a:pt x="1326356" y="47625"/>
                </a:lnTo>
                <a:lnTo>
                  <a:pt x="1419225" y="33337"/>
                </a:lnTo>
                <a:lnTo>
                  <a:pt x="1509712" y="19050"/>
                </a:lnTo>
                <a:lnTo>
                  <a:pt x="1590675" y="4762"/>
                </a:lnTo>
                <a:lnTo>
                  <a:pt x="1626394" y="0"/>
                </a:lnTo>
                <a:lnTo>
                  <a:pt x="1671637" y="9525"/>
                </a:lnTo>
                <a:lnTo>
                  <a:pt x="1731169" y="38100"/>
                </a:lnTo>
                <a:lnTo>
                  <a:pt x="1824037" y="104775"/>
                </a:lnTo>
                <a:lnTo>
                  <a:pt x="1928812" y="200025"/>
                </a:lnTo>
                <a:lnTo>
                  <a:pt x="1990725" y="266700"/>
                </a:lnTo>
                <a:lnTo>
                  <a:pt x="2012156" y="300037"/>
                </a:lnTo>
                <a:lnTo>
                  <a:pt x="2016919" y="328612"/>
                </a:lnTo>
                <a:lnTo>
                  <a:pt x="2007394" y="371475"/>
                </a:lnTo>
                <a:lnTo>
                  <a:pt x="1983581" y="397669"/>
                </a:lnTo>
                <a:lnTo>
                  <a:pt x="1947862" y="423862"/>
                </a:lnTo>
                <a:lnTo>
                  <a:pt x="1924050" y="457200"/>
                </a:lnTo>
                <a:lnTo>
                  <a:pt x="1902619" y="511969"/>
                </a:lnTo>
                <a:lnTo>
                  <a:pt x="1719262" y="1221581"/>
                </a:lnTo>
                <a:lnTo>
                  <a:pt x="1700212" y="1254919"/>
                </a:lnTo>
                <a:lnTo>
                  <a:pt x="1657350" y="1276350"/>
                </a:lnTo>
                <a:lnTo>
                  <a:pt x="1619250" y="1293019"/>
                </a:lnTo>
                <a:lnTo>
                  <a:pt x="1540669" y="1302544"/>
                </a:lnTo>
                <a:lnTo>
                  <a:pt x="1490662" y="1045369"/>
                </a:lnTo>
                <a:lnTo>
                  <a:pt x="1538287" y="735806"/>
                </a:lnTo>
                <a:lnTo>
                  <a:pt x="1590675" y="423862"/>
                </a:lnTo>
                <a:lnTo>
                  <a:pt x="1597819" y="352425"/>
                </a:lnTo>
                <a:lnTo>
                  <a:pt x="1588294" y="316706"/>
                </a:lnTo>
                <a:lnTo>
                  <a:pt x="1571625" y="297656"/>
                </a:lnTo>
                <a:lnTo>
                  <a:pt x="1535906" y="273844"/>
                </a:lnTo>
                <a:lnTo>
                  <a:pt x="1485900" y="250031"/>
                </a:lnTo>
                <a:lnTo>
                  <a:pt x="1359694" y="257175"/>
                </a:lnTo>
                <a:lnTo>
                  <a:pt x="1116806" y="273844"/>
                </a:lnTo>
                <a:lnTo>
                  <a:pt x="883444" y="30003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4" name="フリーフォーム 13"/>
          <p:cNvSpPr/>
          <p:nvPr/>
        </p:nvSpPr>
        <p:spPr>
          <a:xfrm>
            <a:off x="4191000" y="5414963"/>
            <a:ext cx="1574800" cy="338137"/>
          </a:xfrm>
          <a:custGeom>
            <a:avLst/>
            <a:gdLst>
              <a:gd name="connsiteX0" fmla="*/ 857250 w 1574006"/>
              <a:gd name="connsiteY0" fmla="*/ 238125 h 338137"/>
              <a:gd name="connsiteX1" fmla="*/ 495300 w 1574006"/>
              <a:gd name="connsiteY1" fmla="*/ 278606 h 338137"/>
              <a:gd name="connsiteX2" fmla="*/ 388144 w 1574006"/>
              <a:gd name="connsiteY2" fmla="*/ 292893 h 338137"/>
              <a:gd name="connsiteX3" fmla="*/ 245269 w 1574006"/>
              <a:gd name="connsiteY3" fmla="*/ 338137 h 338137"/>
              <a:gd name="connsiteX4" fmla="*/ 0 w 1574006"/>
              <a:gd name="connsiteY4" fmla="*/ 309562 h 338137"/>
              <a:gd name="connsiteX5" fmla="*/ 0 w 1574006"/>
              <a:gd name="connsiteY5" fmla="*/ 138112 h 338137"/>
              <a:gd name="connsiteX6" fmla="*/ 207169 w 1574006"/>
              <a:gd name="connsiteY6" fmla="*/ 119062 h 338137"/>
              <a:gd name="connsiteX7" fmla="*/ 478631 w 1574006"/>
              <a:gd name="connsiteY7" fmla="*/ 92868 h 338137"/>
              <a:gd name="connsiteX8" fmla="*/ 840581 w 1574006"/>
              <a:gd name="connsiteY8" fmla="*/ 57150 h 338137"/>
              <a:gd name="connsiteX9" fmla="*/ 1185863 w 1574006"/>
              <a:gd name="connsiteY9" fmla="*/ 16668 h 338137"/>
              <a:gd name="connsiteX10" fmla="*/ 1343025 w 1574006"/>
              <a:gd name="connsiteY10" fmla="*/ 0 h 338137"/>
              <a:gd name="connsiteX11" fmla="*/ 1378744 w 1574006"/>
              <a:gd name="connsiteY11" fmla="*/ 7143 h 338137"/>
              <a:gd name="connsiteX12" fmla="*/ 1550194 w 1574006"/>
              <a:gd name="connsiteY12" fmla="*/ 61912 h 338137"/>
              <a:gd name="connsiteX13" fmla="*/ 1574006 w 1574006"/>
              <a:gd name="connsiteY13" fmla="*/ 290512 h 338137"/>
              <a:gd name="connsiteX14" fmla="*/ 1547813 w 1574006"/>
              <a:gd name="connsiteY14" fmla="*/ 292893 h 338137"/>
              <a:gd name="connsiteX15" fmla="*/ 1512094 w 1574006"/>
              <a:gd name="connsiteY15" fmla="*/ 271462 h 338137"/>
              <a:gd name="connsiteX16" fmla="*/ 1490663 w 1574006"/>
              <a:gd name="connsiteY16" fmla="*/ 259556 h 338137"/>
              <a:gd name="connsiteX17" fmla="*/ 1454944 w 1574006"/>
              <a:gd name="connsiteY17" fmla="*/ 242887 h 338137"/>
              <a:gd name="connsiteX18" fmla="*/ 1404938 w 1574006"/>
              <a:gd name="connsiteY18" fmla="*/ 230981 h 338137"/>
              <a:gd name="connsiteX19" fmla="*/ 1326356 w 1574006"/>
              <a:gd name="connsiteY19" fmla="*/ 223837 h 338137"/>
              <a:gd name="connsiteX20" fmla="*/ 1212056 w 1574006"/>
              <a:gd name="connsiteY20" fmla="*/ 226218 h 338137"/>
              <a:gd name="connsiteX21" fmla="*/ 857250 w 1574006"/>
              <a:gd name="connsiteY21" fmla="*/ 238125 h 338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574006" h="338137">
                <a:moveTo>
                  <a:pt x="857250" y="238125"/>
                </a:moveTo>
                <a:lnTo>
                  <a:pt x="495300" y="278606"/>
                </a:lnTo>
                <a:lnTo>
                  <a:pt x="388144" y="292893"/>
                </a:lnTo>
                <a:lnTo>
                  <a:pt x="245269" y="338137"/>
                </a:lnTo>
                <a:lnTo>
                  <a:pt x="0" y="309562"/>
                </a:lnTo>
                <a:lnTo>
                  <a:pt x="0" y="138112"/>
                </a:lnTo>
                <a:lnTo>
                  <a:pt x="207169" y="119062"/>
                </a:lnTo>
                <a:lnTo>
                  <a:pt x="478631" y="92868"/>
                </a:lnTo>
                <a:lnTo>
                  <a:pt x="840581" y="57150"/>
                </a:lnTo>
                <a:lnTo>
                  <a:pt x="1185863" y="16668"/>
                </a:lnTo>
                <a:lnTo>
                  <a:pt x="1343025" y="0"/>
                </a:lnTo>
                <a:lnTo>
                  <a:pt x="1378744" y="7143"/>
                </a:lnTo>
                <a:lnTo>
                  <a:pt x="1550194" y="61912"/>
                </a:lnTo>
                <a:lnTo>
                  <a:pt x="1574006" y="290512"/>
                </a:lnTo>
                <a:lnTo>
                  <a:pt x="1547813" y="292893"/>
                </a:lnTo>
                <a:lnTo>
                  <a:pt x="1512094" y="271462"/>
                </a:lnTo>
                <a:lnTo>
                  <a:pt x="1490663" y="259556"/>
                </a:lnTo>
                <a:lnTo>
                  <a:pt x="1454944" y="242887"/>
                </a:lnTo>
                <a:lnTo>
                  <a:pt x="1404938" y="230981"/>
                </a:lnTo>
                <a:lnTo>
                  <a:pt x="1326356" y="223837"/>
                </a:lnTo>
                <a:lnTo>
                  <a:pt x="1212056" y="226218"/>
                </a:lnTo>
                <a:lnTo>
                  <a:pt x="857250" y="23812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5" name="フレーム 14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4663"/>
            </a:avLst>
          </a:prstGeom>
          <a:solidFill>
            <a:srgbClr val="92D050"/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7656164" y="13482"/>
            <a:ext cx="2249836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第</a:t>
            </a:r>
            <a:r>
              <a:rPr kumimoji="1" lang="en-US" altLang="ja-JP" sz="4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17</a:t>
            </a:r>
            <a:r>
              <a:rPr kumimoji="1" lang="ja-JP" altLang="en-US" sz="4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位</a:t>
            </a:r>
            <a:endParaRPr kumimoji="1" lang="ja-JP" altLang="en-US" sz="48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8329585" y="1099154"/>
            <a:ext cx="1015663" cy="5184576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r>
              <a:rPr kumimoji="1" lang="ja-JP" altLang="en-US" sz="5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縦から書きます</a:t>
            </a:r>
            <a:endParaRPr kumimoji="1" lang="ja-JP" altLang="en-US" sz="54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9" name="角丸四角形吹き出し 18"/>
          <p:cNvSpPr/>
          <p:nvPr/>
        </p:nvSpPr>
        <p:spPr>
          <a:xfrm>
            <a:off x="778337" y="402749"/>
            <a:ext cx="2445937" cy="1131491"/>
          </a:xfrm>
          <a:prstGeom prst="wedgeRoundRectCallout">
            <a:avLst>
              <a:gd name="adj1" fmla="val -41465"/>
              <a:gd name="adj2" fmla="val 77025"/>
              <a:gd name="adj3" fmla="val 16667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四画目を</a:t>
            </a:r>
            <a:endParaRPr kumimoji="1" lang="en-US" altLang="ja-JP" sz="2800" dirty="0" smtClean="0">
              <a:solidFill>
                <a:sysClr val="windowText" lastClr="000000"/>
              </a:solidFill>
            </a:endParaRPr>
          </a:p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間違えやすい</a:t>
            </a:r>
            <a:endParaRPr kumimoji="1" lang="ja-JP" altLang="en-US" sz="1200" dirty="0">
              <a:solidFill>
                <a:sysClr val="windowText" lastClr="000000"/>
              </a:solidFill>
            </a:endParaRPr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030" y="1392808"/>
            <a:ext cx="1011237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テキスト ボックス 20"/>
          <p:cNvSpPr txBox="1"/>
          <p:nvPr/>
        </p:nvSpPr>
        <p:spPr>
          <a:xfrm>
            <a:off x="4516625" y="451704"/>
            <a:ext cx="74892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dirty="0" smtClean="0"/>
              <a:t>①</a:t>
            </a:r>
            <a:endParaRPr kumimoji="1" lang="ja-JP" altLang="en-US" sz="44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2173455" y="1779359"/>
            <a:ext cx="74892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dirty="0" smtClean="0"/>
              <a:t>②</a:t>
            </a:r>
            <a:endParaRPr kumimoji="1" lang="ja-JP" altLang="en-US" sz="4400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6648756" y="1192640"/>
            <a:ext cx="74892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dirty="0" smtClean="0"/>
              <a:t>③</a:t>
            </a:r>
            <a:endParaRPr kumimoji="1" lang="ja-JP" altLang="en-US" sz="44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3165745" y="2648803"/>
            <a:ext cx="74892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dirty="0" smtClean="0">
                <a:solidFill>
                  <a:srgbClr val="FF0000"/>
                </a:solidFill>
              </a:rPr>
              <a:t>④</a:t>
            </a:r>
            <a:endParaRPr kumimoji="1" lang="ja-JP" altLang="en-US" sz="4400" dirty="0">
              <a:solidFill>
                <a:srgbClr val="FF0000"/>
              </a:solidFill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4291342" y="2132439"/>
            <a:ext cx="74892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dirty="0" smtClean="0"/>
              <a:t>⑤</a:t>
            </a:r>
            <a:endParaRPr kumimoji="1" lang="ja-JP" altLang="en-US" sz="4400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4380105" y="3000375"/>
            <a:ext cx="74892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dirty="0" smtClean="0"/>
              <a:t>⑥</a:t>
            </a:r>
            <a:endParaRPr kumimoji="1" lang="ja-JP" altLang="en-US" sz="4400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4409331" y="3840163"/>
            <a:ext cx="74892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dirty="0" smtClean="0"/>
              <a:t>⑦</a:t>
            </a:r>
            <a:endParaRPr kumimoji="1" lang="ja-JP" altLang="en-US" sz="4400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4404291" y="4796276"/>
            <a:ext cx="74892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dirty="0" smtClean="0"/>
              <a:t>⑧</a:t>
            </a:r>
            <a:endParaRPr kumimoji="1" lang="ja-JP" altLang="en-US" sz="4400" dirty="0"/>
          </a:p>
        </p:txBody>
      </p:sp>
      <p:pic>
        <p:nvPicPr>
          <p:cNvPr id="29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366721" y="2754000"/>
            <a:ext cx="1800000" cy="1350000"/>
          </a:xfrm>
          <a:prstGeom prst="rect">
            <a:avLst/>
          </a:prstGeom>
        </p:spPr>
      </p:pic>
      <p:sp>
        <p:nvSpPr>
          <p:cNvPr id="30" name="正方形/長方形 29"/>
          <p:cNvSpPr/>
          <p:nvPr/>
        </p:nvSpPr>
        <p:spPr>
          <a:xfrm>
            <a:off x="7684263" y="6509683"/>
            <a:ext cx="19889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 smtClean="0"/>
              <a:t>官は小学校４年生</a:t>
            </a:r>
            <a:endParaRPr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734115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0" dur="1" fill="hold"/>
                                        <p:tgtEl>
                                          <p:spTgt spid="2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5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5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0"/>
                            </p:stCondLst>
                            <p:childTnLst>
                              <p:par>
                                <p:cTn id="5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5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60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6500"/>
                            </p:stCondLst>
                            <p:childTnLst>
                              <p:par>
                                <p:cTn id="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7000"/>
                            </p:stCondLst>
                            <p:childTnLst>
                              <p:par>
                                <p:cTn id="7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7500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8000"/>
                            </p:stCondLst>
                            <p:childTnLst>
                              <p:par>
                                <p:cTn id="8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85" fill="hold" display="0">
                  <p:stCondLst>
                    <p:cond delay="indefinite"/>
                  </p:stCondLst>
                </p:cTn>
                <p:tgtEl>
                  <p:spTgt spid="29"/>
                </p:tgtEl>
              </p:cMediaNode>
            </p:video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8" grpId="0" animBg="1"/>
      <p:bldP spid="19" grpId="0" animBg="1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75490" y="-142900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世</a:t>
            </a:r>
          </a:p>
        </p:txBody>
      </p:sp>
      <p:sp>
        <p:nvSpPr>
          <p:cNvPr id="102" name="フリーフォーム 101"/>
          <p:cNvSpPr/>
          <p:nvPr/>
        </p:nvSpPr>
        <p:spPr>
          <a:xfrm>
            <a:off x="2541588" y="3083766"/>
            <a:ext cx="4681537" cy="731837"/>
          </a:xfrm>
          <a:custGeom>
            <a:avLst/>
            <a:gdLst>
              <a:gd name="connsiteX0" fmla="*/ 2720340 w 4682490"/>
              <a:gd name="connsiteY0" fmla="*/ 163830 h 731520"/>
              <a:gd name="connsiteX1" fmla="*/ 3124200 w 4682490"/>
              <a:gd name="connsiteY1" fmla="*/ 133350 h 731520"/>
              <a:gd name="connsiteX2" fmla="*/ 3459480 w 4682490"/>
              <a:gd name="connsiteY2" fmla="*/ 114300 h 731520"/>
              <a:gd name="connsiteX3" fmla="*/ 3524250 w 4682490"/>
              <a:gd name="connsiteY3" fmla="*/ 106680 h 731520"/>
              <a:gd name="connsiteX4" fmla="*/ 3695700 w 4682490"/>
              <a:gd name="connsiteY4" fmla="*/ 87630 h 731520"/>
              <a:gd name="connsiteX5" fmla="*/ 3931920 w 4682490"/>
              <a:gd name="connsiteY5" fmla="*/ 72390 h 731520"/>
              <a:gd name="connsiteX6" fmla="*/ 4023360 w 4682490"/>
              <a:gd name="connsiteY6" fmla="*/ 68580 h 731520"/>
              <a:gd name="connsiteX7" fmla="*/ 4080510 w 4682490"/>
              <a:gd name="connsiteY7" fmla="*/ 49530 h 731520"/>
              <a:gd name="connsiteX8" fmla="*/ 4164330 w 4682490"/>
              <a:gd name="connsiteY8" fmla="*/ 19050 h 731520"/>
              <a:gd name="connsiteX9" fmla="*/ 4217670 w 4682490"/>
              <a:gd name="connsiteY9" fmla="*/ 3810 h 731520"/>
              <a:gd name="connsiteX10" fmla="*/ 4232910 w 4682490"/>
              <a:gd name="connsiteY10" fmla="*/ 0 h 731520"/>
              <a:gd name="connsiteX11" fmla="*/ 4290060 w 4682490"/>
              <a:gd name="connsiteY11" fmla="*/ 11430 h 731520"/>
              <a:gd name="connsiteX12" fmla="*/ 4373880 w 4682490"/>
              <a:gd name="connsiteY12" fmla="*/ 38100 h 731520"/>
              <a:gd name="connsiteX13" fmla="*/ 4446270 w 4682490"/>
              <a:gd name="connsiteY13" fmla="*/ 68580 h 731520"/>
              <a:gd name="connsiteX14" fmla="*/ 4511040 w 4682490"/>
              <a:gd name="connsiteY14" fmla="*/ 102870 h 731520"/>
              <a:gd name="connsiteX15" fmla="*/ 4583430 w 4682490"/>
              <a:gd name="connsiteY15" fmla="*/ 144780 h 731520"/>
              <a:gd name="connsiteX16" fmla="*/ 4640580 w 4682490"/>
              <a:gd name="connsiteY16" fmla="*/ 179070 h 731520"/>
              <a:gd name="connsiteX17" fmla="*/ 4659630 w 4682490"/>
              <a:gd name="connsiteY17" fmla="*/ 198120 h 731520"/>
              <a:gd name="connsiteX18" fmla="*/ 4674870 w 4682490"/>
              <a:gd name="connsiteY18" fmla="*/ 224790 h 731520"/>
              <a:gd name="connsiteX19" fmla="*/ 4682490 w 4682490"/>
              <a:gd name="connsiteY19" fmla="*/ 251460 h 731520"/>
              <a:gd name="connsiteX20" fmla="*/ 4674870 w 4682490"/>
              <a:gd name="connsiteY20" fmla="*/ 274320 h 731520"/>
              <a:gd name="connsiteX21" fmla="*/ 4648200 w 4682490"/>
              <a:gd name="connsiteY21" fmla="*/ 300990 h 731520"/>
              <a:gd name="connsiteX22" fmla="*/ 4594860 w 4682490"/>
              <a:gd name="connsiteY22" fmla="*/ 327660 h 731520"/>
              <a:gd name="connsiteX23" fmla="*/ 4552950 w 4682490"/>
              <a:gd name="connsiteY23" fmla="*/ 331470 h 731520"/>
              <a:gd name="connsiteX24" fmla="*/ 4457700 w 4682490"/>
              <a:gd name="connsiteY24" fmla="*/ 316230 h 731520"/>
              <a:gd name="connsiteX25" fmla="*/ 4271010 w 4682490"/>
              <a:gd name="connsiteY25" fmla="*/ 297180 h 731520"/>
              <a:gd name="connsiteX26" fmla="*/ 4046220 w 4682490"/>
              <a:gd name="connsiteY26" fmla="*/ 285750 h 731520"/>
              <a:gd name="connsiteX27" fmla="*/ 3760470 w 4682490"/>
              <a:gd name="connsiteY27" fmla="*/ 289560 h 731520"/>
              <a:gd name="connsiteX28" fmla="*/ 3669030 w 4682490"/>
              <a:gd name="connsiteY28" fmla="*/ 289560 h 731520"/>
              <a:gd name="connsiteX29" fmla="*/ 3467100 w 4682490"/>
              <a:gd name="connsiteY29" fmla="*/ 312420 h 731520"/>
              <a:gd name="connsiteX30" fmla="*/ 3288030 w 4682490"/>
              <a:gd name="connsiteY30" fmla="*/ 323850 h 731520"/>
              <a:gd name="connsiteX31" fmla="*/ 2872740 w 4682490"/>
              <a:gd name="connsiteY31" fmla="*/ 354330 h 731520"/>
              <a:gd name="connsiteX32" fmla="*/ 2529840 w 4682490"/>
              <a:gd name="connsiteY32" fmla="*/ 381000 h 731520"/>
              <a:gd name="connsiteX33" fmla="*/ 2343150 w 4682490"/>
              <a:gd name="connsiteY33" fmla="*/ 400050 h 731520"/>
              <a:gd name="connsiteX34" fmla="*/ 2084070 w 4682490"/>
              <a:gd name="connsiteY34" fmla="*/ 426720 h 731520"/>
              <a:gd name="connsiteX35" fmla="*/ 1691640 w 4682490"/>
              <a:gd name="connsiteY35" fmla="*/ 476250 h 731520"/>
              <a:gd name="connsiteX36" fmla="*/ 1314450 w 4682490"/>
              <a:gd name="connsiteY36" fmla="*/ 537210 h 731520"/>
              <a:gd name="connsiteX37" fmla="*/ 1082040 w 4682490"/>
              <a:gd name="connsiteY37" fmla="*/ 579120 h 731520"/>
              <a:gd name="connsiteX38" fmla="*/ 853440 w 4682490"/>
              <a:gd name="connsiteY38" fmla="*/ 617220 h 731520"/>
              <a:gd name="connsiteX39" fmla="*/ 655320 w 4682490"/>
              <a:gd name="connsiteY39" fmla="*/ 662940 h 731520"/>
              <a:gd name="connsiteX40" fmla="*/ 472440 w 4682490"/>
              <a:gd name="connsiteY40" fmla="*/ 712470 h 731520"/>
              <a:gd name="connsiteX41" fmla="*/ 407670 w 4682490"/>
              <a:gd name="connsiteY41" fmla="*/ 731520 h 731520"/>
              <a:gd name="connsiteX42" fmla="*/ 388620 w 4682490"/>
              <a:gd name="connsiteY42" fmla="*/ 731520 h 731520"/>
              <a:gd name="connsiteX43" fmla="*/ 327660 w 4682490"/>
              <a:gd name="connsiteY43" fmla="*/ 685800 h 731520"/>
              <a:gd name="connsiteX44" fmla="*/ 243840 w 4682490"/>
              <a:gd name="connsiteY44" fmla="*/ 613410 h 731520"/>
              <a:gd name="connsiteX45" fmla="*/ 160020 w 4682490"/>
              <a:gd name="connsiteY45" fmla="*/ 529590 h 731520"/>
              <a:gd name="connsiteX46" fmla="*/ 129540 w 4682490"/>
              <a:gd name="connsiteY46" fmla="*/ 495300 h 731520"/>
              <a:gd name="connsiteX47" fmla="*/ 91440 w 4682490"/>
              <a:gd name="connsiteY47" fmla="*/ 461010 h 731520"/>
              <a:gd name="connsiteX48" fmla="*/ 60960 w 4682490"/>
              <a:gd name="connsiteY48" fmla="*/ 430530 h 731520"/>
              <a:gd name="connsiteX49" fmla="*/ 34290 w 4682490"/>
              <a:gd name="connsiteY49" fmla="*/ 396240 h 731520"/>
              <a:gd name="connsiteX50" fmla="*/ 22860 w 4682490"/>
              <a:gd name="connsiteY50" fmla="*/ 365760 h 731520"/>
              <a:gd name="connsiteX51" fmla="*/ 15240 w 4682490"/>
              <a:gd name="connsiteY51" fmla="*/ 339090 h 731520"/>
              <a:gd name="connsiteX52" fmla="*/ 7620 w 4682490"/>
              <a:gd name="connsiteY52" fmla="*/ 312420 h 731520"/>
              <a:gd name="connsiteX53" fmla="*/ 0 w 4682490"/>
              <a:gd name="connsiteY53" fmla="*/ 285750 h 731520"/>
              <a:gd name="connsiteX54" fmla="*/ 7620 w 4682490"/>
              <a:gd name="connsiteY54" fmla="*/ 278130 h 731520"/>
              <a:gd name="connsiteX55" fmla="*/ 22860 w 4682490"/>
              <a:gd name="connsiteY55" fmla="*/ 278130 h 731520"/>
              <a:gd name="connsiteX56" fmla="*/ 38100 w 4682490"/>
              <a:gd name="connsiteY56" fmla="*/ 278130 h 731520"/>
              <a:gd name="connsiteX57" fmla="*/ 64770 w 4682490"/>
              <a:gd name="connsiteY57" fmla="*/ 293370 h 731520"/>
              <a:gd name="connsiteX58" fmla="*/ 87630 w 4682490"/>
              <a:gd name="connsiteY58" fmla="*/ 316230 h 731520"/>
              <a:gd name="connsiteX59" fmla="*/ 118110 w 4682490"/>
              <a:gd name="connsiteY59" fmla="*/ 342900 h 731520"/>
              <a:gd name="connsiteX60" fmla="*/ 152400 w 4682490"/>
              <a:gd name="connsiteY60" fmla="*/ 369570 h 731520"/>
              <a:gd name="connsiteX61" fmla="*/ 186690 w 4682490"/>
              <a:gd name="connsiteY61" fmla="*/ 392430 h 731520"/>
              <a:gd name="connsiteX62" fmla="*/ 228600 w 4682490"/>
              <a:gd name="connsiteY62" fmla="*/ 415290 h 731520"/>
              <a:gd name="connsiteX63" fmla="*/ 289560 w 4682490"/>
              <a:gd name="connsiteY63" fmla="*/ 438150 h 731520"/>
              <a:gd name="connsiteX64" fmla="*/ 342900 w 4682490"/>
              <a:gd name="connsiteY64" fmla="*/ 445770 h 731520"/>
              <a:gd name="connsiteX65" fmla="*/ 403860 w 4682490"/>
              <a:gd name="connsiteY65" fmla="*/ 449580 h 731520"/>
              <a:gd name="connsiteX66" fmla="*/ 693420 w 4682490"/>
              <a:gd name="connsiteY66" fmla="*/ 411480 h 731520"/>
              <a:gd name="connsiteX67" fmla="*/ 1097280 w 4682490"/>
              <a:gd name="connsiteY67" fmla="*/ 354330 h 731520"/>
              <a:gd name="connsiteX68" fmla="*/ 1310640 w 4682490"/>
              <a:gd name="connsiteY68" fmla="*/ 316230 h 731520"/>
              <a:gd name="connsiteX69" fmla="*/ 1783080 w 4682490"/>
              <a:gd name="connsiteY69" fmla="*/ 259080 h 731520"/>
              <a:gd name="connsiteX70" fmla="*/ 2339340 w 4682490"/>
              <a:gd name="connsiteY70" fmla="*/ 198120 h 731520"/>
              <a:gd name="connsiteX71" fmla="*/ 2720340 w 4682490"/>
              <a:gd name="connsiteY71" fmla="*/ 163830 h 731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</a:cxnLst>
            <a:rect l="l" t="t" r="r" b="b"/>
            <a:pathLst>
              <a:path w="4682490" h="731520">
                <a:moveTo>
                  <a:pt x="2720340" y="163830"/>
                </a:moveTo>
                <a:lnTo>
                  <a:pt x="3124200" y="133350"/>
                </a:lnTo>
                <a:lnTo>
                  <a:pt x="3459480" y="114300"/>
                </a:lnTo>
                <a:lnTo>
                  <a:pt x="3524250" y="106680"/>
                </a:lnTo>
                <a:lnTo>
                  <a:pt x="3695700" y="87630"/>
                </a:lnTo>
                <a:lnTo>
                  <a:pt x="3931920" y="72390"/>
                </a:lnTo>
                <a:lnTo>
                  <a:pt x="4023360" y="68580"/>
                </a:lnTo>
                <a:lnTo>
                  <a:pt x="4080510" y="49530"/>
                </a:lnTo>
                <a:lnTo>
                  <a:pt x="4164330" y="19050"/>
                </a:lnTo>
                <a:lnTo>
                  <a:pt x="4217670" y="3810"/>
                </a:lnTo>
                <a:lnTo>
                  <a:pt x="4232910" y="0"/>
                </a:lnTo>
                <a:lnTo>
                  <a:pt x="4290060" y="11430"/>
                </a:lnTo>
                <a:lnTo>
                  <a:pt x="4373880" y="38100"/>
                </a:lnTo>
                <a:lnTo>
                  <a:pt x="4446270" y="68580"/>
                </a:lnTo>
                <a:lnTo>
                  <a:pt x="4511040" y="102870"/>
                </a:lnTo>
                <a:lnTo>
                  <a:pt x="4583430" y="144780"/>
                </a:lnTo>
                <a:lnTo>
                  <a:pt x="4640580" y="179070"/>
                </a:lnTo>
                <a:lnTo>
                  <a:pt x="4659630" y="198120"/>
                </a:lnTo>
                <a:lnTo>
                  <a:pt x="4674870" y="224790"/>
                </a:lnTo>
                <a:lnTo>
                  <a:pt x="4682490" y="251460"/>
                </a:lnTo>
                <a:lnTo>
                  <a:pt x="4674870" y="274320"/>
                </a:lnTo>
                <a:lnTo>
                  <a:pt x="4648200" y="300990"/>
                </a:lnTo>
                <a:lnTo>
                  <a:pt x="4594860" y="327660"/>
                </a:lnTo>
                <a:lnTo>
                  <a:pt x="4552950" y="331470"/>
                </a:lnTo>
                <a:lnTo>
                  <a:pt x="4457700" y="316230"/>
                </a:lnTo>
                <a:lnTo>
                  <a:pt x="4271010" y="297180"/>
                </a:lnTo>
                <a:lnTo>
                  <a:pt x="4046220" y="285750"/>
                </a:lnTo>
                <a:lnTo>
                  <a:pt x="3760470" y="289560"/>
                </a:lnTo>
                <a:lnTo>
                  <a:pt x="3669030" y="289560"/>
                </a:lnTo>
                <a:lnTo>
                  <a:pt x="3467100" y="312420"/>
                </a:lnTo>
                <a:lnTo>
                  <a:pt x="3288030" y="323850"/>
                </a:lnTo>
                <a:lnTo>
                  <a:pt x="2872740" y="354330"/>
                </a:lnTo>
                <a:lnTo>
                  <a:pt x="2529840" y="381000"/>
                </a:lnTo>
                <a:lnTo>
                  <a:pt x="2343150" y="400050"/>
                </a:lnTo>
                <a:lnTo>
                  <a:pt x="2084070" y="426720"/>
                </a:lnTo>
                <a:lnTo>
                  <a:pt x="1691640" y="476250"/>
                </a:lnTo>
                <a:lnTo>
                  <a:pt x="1314450" y="537210"/>
                </a:lnTo>
                <a:lnTo>
                  <a:pt x="1082040" y="579120"/>
                </a:lnTo>
                <a:lnTo>
                  <a:pt x="853440" y="617220"/>
                </a:lnTo>
                <a:lnTo>
                  <a:pt x="655320" y="662940"/>
                </a:lnTo>
                <a:lnTo>
                  <a:pt x="472440" y="712470"/>
                </a:lnTo>
                <a:lnTo>
                  <a:pt x="407670" y="731520"/>
                </a:lnTo>
                <a:lnTo>
                  <a:pt x="388620" y="731520"/>
                </a:lnTo>
                <a:lnTo>
                  <a:pt x="327660" y="685800"/>
                </a:lnTo>
                <a:lnTo>
                  <a:pt x="243840" y="613410"/>
                </a:lnTo>
                <a:lnTo>
                  <a:pt x="160020" y="529590"/>
                </a:lnTo>
                <a:lnTo>
                  <a:pt x="129540" y="495300"/>
                </a:lnTo>
                <a:lnTo>
                  <a:pt x="91440" y="461010"/>
                </a:lnTo>
                <a:lnTo>
                  <a:pt x="60960" y="430530"/>
                </a:lnTo>
                <a:lnTo>
                  <a:pt x="34290" y="396240"/>
                </a:lnTo>
                <a:lnTo>
                  <a:pt x="22860" y="365760"/>
                </a:lnTo>
                <a:lnTo>
                  <a:pt x="15240" y="339090"/>
                </a:lnTo>
                <a:lnTo>
                  <a:pt x="7620" y="312420"/>
                </a:lnTo>
                <a:lnTo>
                  <a:pt x="0" y="285750"/>
                </a:lnTo>
                <a:lnTo>
                  <a:pt x="7620" y="278130"/>
                </a:lnTo>
                <a:lnTo>
                  <a:pt x="22860" y="278130"/>
                </a:lnTo>
                <a:lnTo>
                  <a:pt x="38100" y="278130"/>
                </a:lnTo>
                <a:lnTo>
                  <a:pt x="64770" y="293370"/>
                </a:lnTo>
                <a:lnTo>
                  <a:pt x="87630" y="316230"/>
                </a:lnTo>
                <a:lnTo>
                  <a:pt x="118110" y="342900"/>
                </a:lnTo>
                <a:lnTo>
                  <a:pt x="152400" y="369570"/>
                </a:lnTo>
                <a:lnTo>
                  <a:pt x="186690" y="392430"/>
                </a:lnTo>
                <a:lnTo>
                  <a:pt x="228600" y="415290"/>
                </a:lnTo>
                <a:lnTo>
                  <a:pt x="289560" y="438150"/>
                </a:lnTo>
                <a:lnTo>
                  <a:pt x="342900" y="445770"/>
                </a:lnTo>
                <a:lnTo>
                  <a:pt x="403860" y="449580"/>
                </a:lnTo>
                <a:lnTo>
                  <a:pt x="693420" y="411480"/>
                </a:lnTo>
                <a:lnTo>
                  <a:pt x="1097280" y="354330"/>
                </a:lnTo>
                <a:lnTo>
                  <a:pt x="1310640" y="316230"/>
                </a:lnTo>
                <a:lnTo>
                  <a:pt x="1783080" y="259080"/>
                </a:lnTo>
                <a:lnTo>
                  <a:pt x="2339340" y="198120"/>
                </a:lnTo>
                <a:lnTo>
                  <a:pt x="2720340" y="16383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3" name="フリーフォーム 102"/>
          <p:cNvSpPr/>
          <p:nvPr/>
        </p:nvSpPr>
        <p:spPr>
          <a:xfrm>
            <a:off x="4640263" y="1672478"/>
            <a:ext cx="576262" cy="3132138"/>
          </a:xfrm>
          <a:custGeom>
            <a:avLst/>
            <a:gdLst>
              <a:gd name="connsiteX0" fmla="*/ 250466 w 576470"/>
              <a:gd name="connsiteY0" fmla="*/ 1101255 h 3132813"/>
              <a:gd name="connsiteX1" fmla="*/ 258417 w 576470"/>
              <a:gd name="connsiteY1" fmla="*/ 699714 h 3132813"/>
              <a:gd name="connsiteX2" fmla="*/ 262393 w 576470"/>
              <a:gd name="connsiteY2" fmla="*/ 500932 h 3132813"/>
              <a:gd name="connsiteX3" fmla="*/ 262393 w 576470"/>
              <a:gd name="connsiteY3" fmla="*/ 429370 h 3132813"/>
              <a:gd name="connsiteX4" fmla="*/ 254442 w 576470"/>
              <a:gd name="connsiteY4" fmla="*/ 377686 h 3132813"/>
              <a:gd name="connsiteX5" fmla="*/ 242515 w 576470"/>
              <a:gd name="connsiteY5" fmla="*/ 322027 h 3132813"/>
              <a:gd name="connsiteX6" fmla="*/ 214685 w 576470"/>
              <a:gd name="connsiteY6" fmla="*/ 262393 h 3132813"/>
              <a:gd name="connsiteX7" fmla="*/ 182880 w 576470"/>
              <a:gd name="connsiteY7" fmla="*/ 210709 h 3132813"/>
              <a:gd name="connsiteX8" fmla="*/ 155051 w 576470"/>
              <a:gd name="connsiteY8" fmla="*/ 170953 h 3132813"/>
              <a:gd name="connsiteX9" fmla="*/ 115294 w 576470"/>
              <a:gd name="connsiteY9" fmla="*/ 123245 h 3132813"/>
              <a:gd name="connsiteX10" fmla="*/ 67586 w 576470"/>
              <a:gd name="connsiteY10" fmla="*/ 83488 h 3132813"/>
              <a:gd name="connsiteX11" fmla="*/ 31805 w 576470"/>
              <a:gd name="connsiteY11" fmla="*/ 55659 h 3132813"/>
              <a:gd name="connsiteX12" fmla="*/ 11927 w 576470"/>
              <a:gd name="connsiteY12" fmla="*/ 39756 h 3132813"/>
              <a:gd name="connsiteX13" fmla="*/ 0 w 576470"/>
              <a:gd name="connsiteY13" fmla="*/ 27829 h 3132813"/>
              <a:gd name="connsiteX14" fmla="*/ 7951 w 576470"/>
              <a:gd name="connsiteY14" fmla="*/ 11926 h 3132813"/>
              <a:gd name="connsiteX15" fmla="*/ 27830 w 576470"/>
              <a:gd name="connsiteY15" fmla="*/ 3975 h 3132813"/>
              <a:gd name="connsiteX16" fmla="*/ 63611 w 576470"/>
              <a:gd name="connsiteY16" fmla="*/ 0 h 3132813"/>
              <a:gd name="connsiteX17" fmla="*/ 143124 w 576470"/>
              <a:gd name="connsiteY17" fmla="*/ 7951 h 3132813"/>
              <a:gd name="connsiteX18" fmla="*/ 206734 w 576470"/>
              <a:gd name="connsiteY18" fmla="*/ 23853 h 3132813"/>
              <a:gd name="connsiteX19" fmla="*/ 286247 w 576470"/>
              <a:gd name="connsiteY19" fmla="*/ 59634 h 3132813"/>
              <a:gd name="connsiteX20" fmla="*/ 369736 w 576470"/>
              <a:gd name="connsiteY20" fmla="*/ 111318 h 3132813"/>
              <a:gd name="connsiteX21" fmla="*/ 437322 w 576470"/>
              <a:gd name="connsiteY21" fmla="*/ 159026 h 3132813"/>
              <a:gd name="connsiteX22" fmla="*/ 489005 w 576470"/>
              <a:gd name="connsiteY22" fmla="*/ 202758 h 3132813"/>
              <a:gd name="connsiteX23" fmla="*/ 536713 w 576470"/>
              <a:gd name="connsiteY23" fmla="*/ 250466 h 3132813"/>
              <a:gd name="connsiteX24" fmla="*/ 552616 w 576470"/>
              <a:gd name="connsiteY24" fmla="*/ 274320 h 3132813"/>
              <a:gd name="connsiteX25" fmla="*/ 568518 w 576470"/>
              <a:gd name="connsiteY25" fmla="*/ 314076 h 3132813"/>
              <a:gd name="connsiteX26" fmla="*/ 576470 w 576470"/>
              <a:gd name="connsiteY26" fmla="*/ 345881 h 3132813"/>
              <a:gd name="connsiteX27" fmla="*/ 576470 w 576470"/>
              <a:gd name="connsiteY27" fmla="*/ 381662 h 3132813"/>
              <a:gd name="connsiteX28" fmla="*/ 560567 w 576470"/>
              <a:gd name="connsiteY28" fmla="*/ 433346 h 3132813"/>
              <a:gd name="connsiteX29" fmla="*/ 532737 w 576470"/>
              <a:gd name="connsiteY29" fmla="*/ 492980 h 3132813"/>
              <a:gd name="connsiteX30" fmla="*/ 508884 w 576470"/>
              <a:gd name="connsiteY30" fmla="*/ 580445 h 3132813"/>
              <a:gd name="connsiteX31" fmla="*/ 481054 w 576470"/>
              <a:gd name="connsiteY31" fmla="*/ 735495 h 3132813"/>
              <a:gd name="connsiteX32" fmla="*/ 469127 w 576470"/>
              <a:gd name="connsiteY32" fmla="*/ 838862 h 3132813"/>
              <a:gd name="connsiteX33" fmla="*/ 457200 w 576470"/>
              <a:gd name="connsiteY33" fmla="*/ 1025718 h 3132813"/>
              <a:gd name="connsiteX34" fmla="*/ 441297 w 576470"/>
              <a:gd name="connsiteY34" fmla="*/ 1590260 h 3132813"/>
              <a:gd name="connsiteX35" fmla="*/ 441297 w 576470"/>
              <a:gd name="connsiteY35" fmla="*/ 1904337 h 3132813"/>
              <a:gd name="connsiteX36" fmla="*/ 445273 w 576470"/>
              <a:gd name="connsiteY36" fmla="*/ 2258170 h 3132813"/>
              <a:gd name="connsiteX37" fmla="*/ 469127 w 576470"/>
              <a:gd name="connsiteY37" fmla="*/ 2703443 h 3132813"/>
              <a:gd name="connsiteX38" fmla="*/ 461176 w 576470"/>
              <a:gd name="connsiteY38" fmla="*/ 2775005 h 3132813"/>
              <a:gd name="connsiteX39" fmla="*/ 465151 w 576470"/>
              <a:gd name="connsiteY39" fmla="*/ 3045349 h 3132813"/>
              <a:gd name="connsiteX40" fmla="*/ 449249 w 576470"/>
              <a:gd name="connsiteY40" fmla="*/ 3093057 h 3132813"/>
              <a:gd name="connsiteX41" fmla="*/ 429371 w 576470"/>
              <a:gd name="connsiteY41" fmla="*/ 3116911 h 3132813"/>
              <a:gd name="connsiteX42" fmla="*/ 401541 w 576470"/>
              <a:gd name="connsiteY42" fmla="*/ 3132813 h 3132813"/>
              <a:gd name="connsiteX43" fmla="*/ 369736 w 576470"/>
              <a:gd name="connsiteY43" fmla="*/ 3120886 h 3132813"/>
              <a:gd name="connsiteX44" fmla="*/ 326004 w 576470"/>
              <a:gd name="connsiteY44" fmla="*/ 3077154 h 3132813"/>
              <a:gd name="connsiteX45" fmla="*/ 290223 w 576470"/>
              <a:gd name="connsiteY45" fmla="*/ 3041373 h 3132813"/>
              <a:gd name="connsiteX46" fmla="*/ 258417 w 576470"/>
              <a:gd name="connsiteY46" fmla="*/ 2993666 h 3132813"/>
              <a:gd name="connsiteX47" fmla="*/ 230588 w 576470"/>
              <a:gd name="connsiteY47" fmla="*/ 2949933 h 3132813"/>
              <a:gd name="connsiteX48" fmla="*/ 214685 w 576470"/>
              <a:gd name="connsiteY48" fmla="*/ 2914153 h 3132813"/>
              <a:gd name="connsiteX49" fmla="*/ 198783 w 576470"/>
              <a:gd name="connsiteY49" fmla="*/ 2866445 h 3132813"/>
              <a:gd name="connsiteX50" fmla="*/ 190831 w 576470"/>
              <a:gd name="connsiteY50" fmla="*/ 2822713 h 3132813"/>
              <a:gd name="connsiteX51" fmla="*/ 202758 w 576470"/>
              <a:gd name="connsiteY51" fmla="*/ 2723321 h 3132813"/>
              <a:gd name="connsiteX52" fmla="*/ 214685 w 576470"/>
              <a:gd name="connsiteY52" fmla="*/ 2639833 h 3132813"/>
              <a:gd name="connsiteX53" fmla="*/ 222637 w 576470"/>
              <a:gd name="connsiteY53" fmla="*/ 2544417 h 3132813"/>
              <a:gd name="connsiteX54" fmla="*/ 226612 w 576470"/>
              <a:gd name="connsiteY54" fmla="*/ 2274073 h 3132813"/>
              <a:gd name="connsiteX55" fmla="*/ 238539 w 576470"/>
              <a:gd name="connsiteY55" fmla="*/ 1872532 h 3132813"/>
              <a:gd name="connsiteX56" fmla="*/ 250466 w 576470"/>
              <a:gd name="connsiteY56" fmla="*/ 1101255 h 31328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576470" h="3132813">
                <a:moveTo>
                  <a:pt x="250466" y="1101255"/>
                </a:moveTo>
                <a:lnTo>
                  <a:pt x="258417" y="699714"/>
                </a:lnTo>
                <a:cubicBezTo>
                  <a:pt x="259742" y="633453"/>
                  <a:pt x="261068" y="567193"/>
                  <a:pt x="262393" y="500932"/>
                </a:cubicBezTo>
                <a:lnTo>
                  <a:pt x="262393" y="429370"/>
                </a:lnTo>
                <a:lnTo>
                  <a:pt x="254442" y="377686"/>
                </a:lnTo>
                <a:lnTo>
                  <a:pt x="242515" y="322027"/>
                </a:lnTo>
                <a:lnTo>
                  <a:pt x="214685" y="262393"/>
                </a:lnTo>
                <a:lnTo>
                  <a:pt x="182880" y="210709"/>
                </a:lnTo>
                <a:lnTo>
                  <a:pt x="155051" y="170953"/>
                </a:lnTo>
                <a:lnTo>
                  <a:pt x="115294" y="123245"/>
                </a:lnTo>
                <a:lnTo>
                  <a:pt x="67586" y="83488"/>
                </a:lnTo>
                <a:lnTo>
                  <a:pt x="31805" y="55659"/>
                </a:lnTo>
                <a:lnTo>
                  <a:pt x="11927" y="39756"/>
                </a:lnTo>
                <a:lnTo>
                  <a:pt x="0" y="27829"/>
                </a:lnTo>
                <a:lnTo>
                  <a:pt x="7951" y="11926"/>
                </a:lnTo>
                <a:lnTo>
                  <a:pt x="27830" y="3975"/>
                </a:lnTo>
                <a:lnTo>
                  <a:pt x="63611" y="0"/>
                </a:lnTo>
                <a:lnTo>
                  <a:pt x="143124" y="7951"/>
                </a:lnTo>
                <a:lnTo>
                  <a:pt x="206734" y="23853"/>
                </a:lnTo>
                <a:lnTo>
                  <a:pt x="286247" y="59634"/>
                </a:lnTo>
                <a:lnTo>
                  <a:pt x="369736" y="111318"/>
                </a:lnTo>
                <a:lnTo>
                  <a:pt x="437322" y="159026"/>
                </a:lnTo>
                <a:lnTo>
                  <a:pt x="489005" y="202758"/>
                </a:lnTo>
                <a:lnTo>
                  <a:pt x="536713" y="250466"/>
                </a:lnTo>
                <a:lnTo>
                  <a:pt x="552616" y="274320"/>
                </a:lnTo>
                <a:lnTo>
                  <a:pt x="568518" y="314076"/>
                </a:lnTo>
                <a:lnTo>
                  <a:pt x="576470" y="345881"/>
                </a:lnTo>
                <a:lnTo>
                  <a:pt x="576470" y="381662"/>
                </a:lnTo>
                <a:lnTo>
                  <a:pt x="560567" y="433346"/>
                </a:lnTo>
                <a:lnTo>
                  <a:pt x="532737" y="492980"/>
                </a:lnTo>
                <a:lnTo>
                  <a:pt x="508884" y="580445"/>
                </a:lnTo>
                <a:lnTo>
                  <a:pt x="481054" y="735495"/>
                </a:lnTo>
                <a:lnTo>
                  <a:pt x="469127" y="838862"/>
                </a:lnTo>
                <a:lnTo>
                  <a:pt x="457200" y="1025718"/>
                </a:lnTo>
                <a:lnTo>
                  <a:pt x="441297" y="1590260"/>
                </a:lnTo>
                <a:lnTo>
                  <a:pt x="441297" y="1904337"/>
                </a:lnTo>
                <a:cubicBezTo>
                  <a:pt x="442622" y="2022281"/>
                  <a:pt x="443948" y="2140226"/>
                  <a:pt x="445273" y="2258170"/>
                </a:cubicBezTo>
                <a:lnTo>
                  <a:pt x="469127" y="2703443"/>
                </a:lnTo>
                <a:lnTo>
                  <a:pt x="461176" y="2775005"/>
                </a:lnTo>
                <a:lnTo>
                  <a:pt x="465151" y="3045349"/>
                </a:lnTo>
                <a:lnTo>
                  <a:pt x="449249" y="3093057"/>
                </a:lnTo>
                <a:lnTo>
                  <a:pt x="429371" y="3116911"/>
                </a:lnTo>
                <a:lnTo>
                  <a:pt x="401541" y="3132813"/>
                </a:lnTo>
                <a:lnTo>
                  <a:pt x="369736" y="3120886"/>
                </a:lnTo>
                <a:lnTo>
                  <a:pt x="326004" y="3077154"/>
                </a:lnTo>
                <a:lnTo>
                  <a:pt x="290223" y="3041373"/>
                </a:lnTo>
                <a:lnTo>
                  <a:pt x="258417" y="2993666"/>
                </a:lnTo>
                <a:lnTo>
                  <a:pt x="230588" y="2949933"/>
                </a:lnTo>
                <a:lnTo>
                  <a:pt x="214685" y="2914153"/>
                </a:lnTo>
                <a:lnTo>
                  <a:pt x="198783" y="2866445"/>
                </a:lnTo>
                <a:lnTo>
                  <a:pt x="190831" y="2822713"/>
                </a:lnTo>
                <a:lnTo>
                  <a:pt x="202758" y="2723321"/>
                </a:lnTo>
                <a:lnTo>
                  <a:pt x="214685" y="2639833"/>
                </a:lnTo>
                <a:lnTo>
                  <a:pt x="222637" y="2544417"/>
                </a:lnTo>
                <a:lnTo>
                  <a:pt x="226612" y="2274073"/>
                </a:lnTo>
                <a:lnTo>
                  <a:pt x="238539" y="1872532"/>
                </a:lnTo>
                <a:lnTo>
                  <a:pt x="250466" y="1101255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4" name="フリーフォーム 103"/>
          <p:cNvSpPr/>
          <p:nvPr/>
        </p:nvSpPr>
        <p:spPr>
          <a:xfrm>
            <a:off x="5867400" y="1809003"/>
            <a:ext cx="533400" cy="2573338"/>
          </a:xfrm>
          <a:custGeom>
            <a:avLst/>
            <a:gdLst>
              <a:gd name="connsiteX0" fmla="*/ 197157 w 533683"/>
              <a:gd name="connsiteY0" fmla="*/ 866811 h 2573238"/>
              <a:gd name="connsiteX1" fmla="*/ 214153 w 533683"/>
              <a:gd name="connsiteY1" fmla="*/ 492893 h 2573238"/>
              <a:gd name="connsiteX2" fmla="*/ 214153 w 533683"/>
              <a:gd name="connsiteY2" fmla="*/ 428307 h 2573238"/>
              <a:gd name="connsiteX3" fmla="*/ 210754 w 533683"/>
              <a:gd name="connsiteY3" fmla="*/ 373919 h 2573238"/>
              <a:gd name="connsiteX4" fmla="*/ 200556 w 533683"/>
              <a:gd name="connsiteY4" fmla="*/ 312732 h 2573238"/>
              <a:gd name="connsiteX5" fmla="*/ 180160 w 533683"/>
              <a:gd name="connsiteY5" fmla="*/ 258344 h 2573238"/>
              <a:gd name="connsiteX6" fmla="*/ 159765 w 533683"/>
              <a:gd name="connsiteY6" fmla="*/ 214154 h 2573238"/>
              <a:gd name="connsiteX7" fmla="*/ 135970 w 533683"/>
              <a:gd name="connsiteY7" fmla="*/ 176762 h 2573238"/>
              <a:gd name="connsiteX8" fmla="*/ 112175 w 533683"/>
              <a:gd name="connsiteY8" fmla="*/ 142769 h 2573238"/>
              <a:gd name="connsiteX9" fmla="*/ 88380 w 533683"/>
              <a:gd name="connsiteY9" fmla="*/ 118974 h 2573238"/>
              <a:gd name="connsiteX10" fmla="*/ 64586 w 533683"/>
              <a:gd name="connsiteY10" fmla="*/ 95180 h 2573238"/>
              <a:gd name="connsiteX11" fmla="*/ 44190 w 533683"/>
              <a:gd name="connsiteY11" fmla="*/ 81583 h 2573238"/>
              <a:gd name="connsiteX12" fmla="*/ 23795 w 533683"/>
              <a:gd name="connsiteY12" fmla="*/ 67986 h 2573238"/>
              <a:gd name="connsiteX13" fmla="*/ 13597 w 533683"/>
              <a:gd name="connsiteY13" fmla="*/ 57788 h 2573238"/>
              <a:gd name="connsiteX14" fmla="*/ 3399 w 533683"/>
              <a:gd name="connsiteY14" fmla="*/ 40792 h 2573238"/>
              <a:gd name="connsiteX15" fmla="*/ 0 w 533683"/>
              <a:gd name="connsiteY15" fmla="*/ 27195 h 2573238"/>
              <a:gd name="connsiteX16" fmla="*/ 3399 w 533683"/>
              <a:gd name="connsiteY16" fmla="*/ 13598 h 2573238"/>
              <a:gd name="connsiteX17" fmla="*/ 10197 w 533683"/>
              <a:gd name="connsiteY17" fmla="*/ 3400 h 2573238"/>
              <a:gd name="connsiteX18" fmla="*/ 20395 w 533683"/>
              <a:gd name="connsiteY18" fmla="*/ 0 h 2573238"/>
              <a:gd name="connsiteX19" fmla="*/ 84981 w 533683"/>
              <a:gd name="connsiteY19" fmla="*/ 6799 h 2573238"/>
              <a:gd name="connsiteX20" fmla="*/ 152966 w 533683"/>
              <a:gd name="connsiteY20" fmla="*/ 20396 h 2573238"/>
              <a:gd name="connsiteX21" fmla="*/ 203955 w 533683"/>
              <a:gd name="connsiteY21" fmla="*/ 37392 h 2573238"/>
              <a:gd name="connsiteX22" fmla="*/ 258343 w 533683"/>
              <a:gd name="connsiteY22" fmla="*/ 64586 h 2573238"/>
              <a:gd name="connsiteX23" fmla="*/ 316131 w 533683"/>
              <a:gd name="connsiteY23" fmla="*/ 108777 h 2573238"/>
              <a:gd name="connsiteX24" fmla="*/ 499690 w 533683"/>
              <a:gd name="connsiteY24" fmla="*/ 282139 h 2573238"/>
              <a:gd name="connsiteX25" fmla="*/ 520086 w 533683"/>
              <a:gd name="connsiteY25" fmla="*/ 305934 h 2573238"/>
              <a:gd name="connsiteX26" fmla="*/ 530284 w 533683"/>
              <a:gd name="connsiteY26" fmla="*/ 329728 h 2573238"/>
              <a:gd name="connsiteX27" fmla="*/ 533683 w 533683"/>
              <a:gd name="connsiteY27" fmla="*/ 350124 h 2573238"/>
              <a:gd name="connsiteX28" fmla="*/ 533683 w 533683"/>
              <a:gd name="connsiteY28" fmla="*/ 390915 h 2573238"/>
              <a:gd name="connsiteX29" fmla="*/ 520086 w 533683"/>
              <a:gd name="connsiteY29" fmla="*/ 438505 h 2573238"/>
              <a:gd name="connsiteX30" fmla="*/ 486093 w 533683"/>
              <a:gd name="connsiteY30" fmla="*/ 509889 h 2573238"/>
              <a:gd name="connsiteX31" fmla="*/ 424907 w 533683"/>
              <a:gd name="connsiteY31" fmla="*/ 1084363 h 2573238"/>
              <a:gd name="connsiteX32" fmla="*/ 394313 w 533683"/>
              <a:gd name="connsiteY32" fmla="*/ 1393696 h 2573238"/>
              <a:gd name="connsiteX33" fmla="*/ 373918 w 533683"/>
              <a:gd name="connsiteY33" fmla="*/ 1553461 h 2573238"/>
              <a:gd name="connsiteX34" fmla="*/ 275340 w 533683"/>
              <a:gd name="connsiteY34" fmla="*/ 2573238 h 2573238"/>
              <a:gd name="connsiteX35" fmla="*/ 74783 w 533683"/>
              <a:gd name="connsiteY35" fmla="*/ 2552842 h 2573238"/>
              <a:gd name="connsiteX36" fmla="*/ 112175 w 533683"/>
              <a:gd name="connsiteY36" fmla="*/ 2066748 h 2573238"/>
              <a:gd name="connsiteX37" fmla="*/ 152966 w 533683"/>
              <a:gd name="connsiteY37" fmla="*/ 1577256 h 2573238"/>
              <a:gd name="connsiteX38" fmla="*/ 173362 w 533683"/>
              <a:gd name="connsiteY38" fmla="*/ 1390296 h 2573238"/>
              <a:gd name="connsiteX39" fmla="*/ 197157 w 533683"/>
              <a:gd name="connsiteY39" fmla="*/ 866811 h 2573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533683" h="2573238">
                <a:moveTo>
                  <a:pt x="197157" y="866811"/>
                </a:moveTo>
                <a:lnTo>
                  <a:pt x="214153" y="492893"/>
                </a:lnTo>
                <a:lnTo>
                  <a:pt x="214153" y="428307"/>
                </a:lnTo>
                <a:lnTo>
                  <a:pt x="210754" y="373919"/>
                </a:lnTo>
                <a:lnTo>
                  <a:pt x="200556" y="312732"/>
                </a:lnTo>
                <a:lnTo>
                  <a:pt x="180160" y="258344"/>
                </a:lnTo>
                <a:lnTo>
                  <a:pt x="159765" y="214154"/>
                </a:lnTo>
                <a:lnTo>
                  <a:pt x="135970" y="176762"/>
                </a:lnTo>
                <a:lnTo>
                  <a:pt x="112175" y="142769"/>
                </a:lnTo>
                <a:lnTo>
                  <a:pt x="88380" y="118974"/>
                </a:lnTo>
                <a:lnTo>
                  <a:pt x="64586" y="95180"/>
                </a:lnTo>
                <a:lnTo>
                  <a:pt x="44190" y="81583"/>
                </a:lnTo>
                <a:lnTo>
                  <a:pt x="23795" y="67986"/>
                </a:lnTo>
                <a:lnTo>
                  <a:pt x="13597" y="57788"/>
                </a:lnTo>
                <a:lnTo>
                  <a:pt x="3399" y="40792"/>
                </a:lnTo>
                <a:lnTo>
                  <a:pt x="0" y="27195"/>
                </a:lnTo>
                <a:lnTo>
                  <a:pt x="3399" y="13598"/>
                </a:lnTo>
                <a:lnTo>
                  <a:pt x="10197" y="3400"/>
                </a:lnTo>
                <a:lnTo>
                  <a:pt x="20395" y="0"/>
                </a:lnTo>
                <a:lnTo>
                  <a:pt x="84981" y="6799"/>
                </a:lnTo>
                <a:lnTo>
                  <a:pt x="152966" y="20396"/>
                </a:lnTo>
                <a:lnTo>
                  <a:pt x="203955" y="37392"/>
                </a:lnTo>
                <a:lnTo>
                  <a:pt x="258343" y="64586"/>
                </a:lnTo>
                <a:lnTo>
                  <a:pt x="316131" y="108777"/>
                </a:lnTo>
                <a:lnTo>
                  <a:pt x="499690" y="282139"/>
                </a:lnTo>
                <a:lnTo>
                  <a:pt x="520086" y="305934"/>
                </a:lnTo>
                <a:lnTo>
                  <a:pt x="530284" y="329728"/>
                </a:lnTo>
                <a:lnTo>
                  <a:pt x="533683" y="350124"/>
                </a:lnTo>
                <a:lnTo>
                  <a:pt x="533683" y="390915"/>
                </a:lnTo>
                <a:lnTo>
                  <a:pt x="520086" y="438505"/>
                </a:lnTo>
                <a:lnTo>
                  <a:pt x="486093" y="509889"/>
                </a:lnTo>
                <a:lnTo>
                  <a:pt x="424907" y="1084363"/>
                </a:lnTo>
                <a:lnTo>
                  <a:pt x="394313" y="1393696"/>
                </a:lnTo>
                <a:lnTo>
                  <a:pt x="373918" y="1553461"/>
                </a:lnTo>
                <a:lnTo>
                  <a:pt x="275340" y="2573238"/>
                </a:lnTo>
                <a:lnTo>
                  <a:pt x="74783" y="2552842"/>
                </a:lnTo>
                <a:lnTo>
                  <a:pt x="112175" y="2066748"/>
                </a:lnTo>
                <a:lnTo>
                  <a:pt x="152966" y="1577256"/>
                </a:lnTo>
                <a:lnTo>
                  <a:pt x="173362" y="1390296"/>
                </a:lnTo>
                <a:lnTo>
                  <a:pt x="197157" y="86681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5" name="フリーフォーム 104"/>
          <p:cNvSpPr/>
          <p:nvPr/>
        </p:nvSpPr>
        <p:spPr>
          <a:xfrm>
            <a:off x="5049838" y="4249831"/>
            <a:ext cx="1244600" cy="247650"/>
          </a:xfrm>
          <a:custGeom>
            <a:avLst/>
            <a:gdLst>
              <a:gd name="connsiteX0" fmla="*/ 445294 w 1243013"/>
              <a:gd name="connsiteY0" fmla="*/ 47625 h 247650"/>
              <a:gd name="connsiteX1" fmla="*/ 909638 w 1243013"/>
              <a:gd name="connsiteY1" fmla="*/ 0 h 247650"/>
              <a:gd name="connsiteX2" fmla="*/ 1095375 w 1243013"/>
              <a:gd name="connsiteY2" fmla="*/ 21431 h 247650"/>
              <a:gd name="connsiteX3" fmla="*/ 1145382 w 1243013"/>
              <a:gd name="connsiteY3" fmla="*/ 59531 h 247650"/>
              <a:gd name="connsiteX4" fmla="*/ 1200150 w 1243013"/>
              <a:gd name="connsiteY4" fmla="*/ 102394 h 247650"/>
              <a:gd name="connsiteX5" fmla="*/ 1216819 w 1243013"/>
              <a:gd name="connsiteY5" fmla="*/ 114300 h 247650"/>
              <a:gd name="connsiteX6" fmla="*/ 1228725 w 1243013"/>
              <a:gd name="connsiteY6" fmla="*/ 126206 h 247650"/>
              <a:gd name="connsiteX7" fmla="*/ 1238250 w 1243013"/>
              <a:gd name="connsiteY7" fmla="*/ 142875 h 247650"/>
              <a:gd name="connsiteX8" fmla="*/ 1243013 w 1243013"/>
              <a:gd name="connsiteY8" fmla="*/ 161925 h 247650"/>
              <a:gd name="connsiteX9" fmla="*/ 1240632 w 1243013"/>
              <a:gd name="connsiteY9" fmla="*/ 183356 h 247650"/>
              <a:gd name="connsiteX10" fmla="*/ 1212057 w 1243013"/>
              <a:gd name="connsiteY10" fmla="*/ 214313 h 247650"/>
              <a:gd name="connsiteX11" fmla="*/ 1195388 w 1243013"/>
              <a:gd name="connsiteY11" fmla="*/ 226219 h 247650"/>
              <a:gd name="connsiteX12" fmla="*/ 1171575 w 1243013"/>
              <a:gd name="connsiteY12" fmla="*/ 226219 h 247650"/>
              <a:gd name="connsiteX13" fmla="*/ 1100138 w 1243013"/>
              <a:gd name="connsiteY13" fmla="*/ 216694 h 247650"/>
              <a:gd name="connsiteX14" fmla="*/ 931069 w 1243013"/>
              <a:gd name="connsiteY14" fmla="*/ 202406 h 247650"/>
              <a:gd name="connsiteX15" fmla="*/ 862013 w 1243013"/>
              <a:gd name="connsiteY15" fmla="*/ 207169 h 247650"/>
              <a:gd name="connsiteX16" fmla="*/ 550069 w 1243013"/>
              <a:gd name="connsiteY16" fmla="*/ 223838 h 247650"/>
              <a:gd name="connsiteX17" fmla="*/ 254794 w 1243013"/>
              <a:gd name="connsiteY17" fmla="*/ 242888 h 247650"/>
              <a:gd name="connsiteX18" fmla="*/ 166688 w 1243013"/>
              <a:gd name="connsiteY18" fmla="*/ 247650 h 247650"/>
              <a:gd name="connsiteX19" fmla="*/ 104775 w 1243013"/>
              <a:gd name="connsiteY19" fmla="*/ 223838 h 247650"/>
              <a:gd name="connsiteX20" fmla="*/ 0 w 1243013"/>
              <a:gd name="connsiteY20" fmla="*/ 185738 h 247650"/>
              <a:gd name="connsiteX21" fmla="*/ 9525 w 1243013"/>
              <a:gd name="connsiteY21" fmla="*/ 97631 h 247650"/>
              <a:gd name="connsiteX22" fmla="*/ 445294 w 1243013"/>
              <a:gd name="connsiteY22" fmla="*/ 47625 h 247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43013" h="247650">
                <a:moveTo>
                  <a:pt x="445294" y="47625"/>
                </a:moveTo>
                <a:lnTo>
                  <a:pt x="909638" y="0"/>
                </a:lnTo>
                <a:lnTo>
                  <a:pt x="1095375" y="21431"/>
                </a:lnTo>
                <a:lnTo>
                  <a:pt x="1145382" y="59531"/>
                </a:lnTo>
                <a:lnTo>
                  <a:pt x="1200150" y="102394"/>
                </a:lnTo>
                <a:lnTo>
                  <a:pt x="1216819" y="114300"/>
                </a:lnTo>
                <a:lnTo>
                  <a:pt x="1228725" y="126206"/>
                </a:lnTo>
                <a:lnTo>
                  <a:pt x="1238250" y="142875"/>
                </a:lnTo>
                <a:lnTo>
                  <a:pt x="1243013" y="161925"/>
                </a:lnTo>
                <a:lnTo>
                  <a:pt x="1240632" y="183356"/>
                </a:lnTo>
                <a:lnTo>
                  <a:pt x="1212057" y="214313"/>
                </a:lnTo>
                <a:lnTo>
                  <a:pt x="1195388" y="226219"/>
                </a:lnTo>
                <a:lnTo>
                  <a:pt x="1171575" y="226219"/>
                </a:lnTo>
                <a:lnTo>
                  <a:pt x="1100138" y="216694"/>
                </a:lnTo>
                <a:lnTo>
                  <a:pt x="931069" y="202406"/>
                </a:lnTo>
                <a:lnTo>
                  <a:pt x="862013" y="207169"/>
                </a:lnTo>
                <a:lnTo>
                  <a:pt x="550069" y="223838"/>
                </a:lnTo>
                <a:lnTo>
                  <a:pt x="254794" y="242888"/>
                </a:lnTo>
                <a:lnTo>
                  <a:pt x="166688" y="247650"/>
                </a:lnTo>
                <a:lnTo>
                  <a:pt x="104775" y="223838"/>
                </a:lnTo>
                <a:lnTo>
                  <a:pt x="0" y="185738"/>
                </a:lnTo>
                <a:lnTo>
                  <a:pt x="9525" y="97631"/>
                </a:lnTo>
                <a:lnTo>
                  <a:pt x="445294" y="47625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8" name="フリーフォーム 107"/>
          <p:cNvSpPr/>
          <p:nvPr/>
        </p:nvSpPr>
        <p:spPr>
          <a:xfrm>
            <a:off x="3279775" y="2005853"/>
            <a:ext cx="3325813" cy="3714750"/>
          </a:xfrm>
          <a:custGeom>
            <a:avLst/>
            <a:gdLst>
              <a:gd name="connsiteX0" fmla="*/ 592494 w 3326363"/>
              <a:gd name="connsiteY0" fmla="*/ 1045028 h 3713583"/>
              <a:gd name="connsiteX1" fmla="*/ 597159 w 3326363"/>
              <a:gd name="connsiteY1" fmla="*/ 839755 h 3713583"/>
              <a:gd name="connsiteX2" fmla="*/ 606490 w 3326363"/>
              <a:gd name="connsiteY2" fmla="*/ 681134 h 3713583"/>
              <a:gd name="connsiteX3" fmla="*/ 615821 w 3326363"/>
              <a:gd name="connsiteY3" fmla="*/ 550506 h 3713583"/>
              <a:gd name="connsiteX4" fmla="*/ 620486 w 3326363"/>
              <a:gd name="connsiteY4" fmla="*/ 527179 h 3713583"/>
              <a:gd name="connsiteX5" fmla="*/ 634482 w 3326363"/>
              <a:gd name="connsiteY5" fmla="*/ 494522 h 3713583"/>
              <a:gd name="connsiteX6" fmla="*/ 643812 w 3326363"/>
              <a:gd name="connsiteY6" fmla="*/ 475861 h 3713583"/>
              <a:gd name="connsiteX7" fmla="*/ 657808 w 3326363"/>
              <a:gd name="connsiteY7" fmla="*/ 433873 h 3713583"/>
              <a:gd name="connsiteX8" fmla="*/ 667139 w 3326363"/>
              <a:gd name="connsiteY8" fmla="*/ 387220 h 3713583"/>
              <a:gd name="connsiteX9" fmla="*/ 667139 w 3326363"/>
              <a:gd name="connsiteY9" fmla="*/ 354563 h 3713583"/>
              <a:gd name="connsiteX10" fmla="*/ 657808 w 3326363"/>
              <a:gd name="connsiteY10" fmla="*/ 321906 h 3713583"/>
              <a:gd name="connsiteX11" fmla="*/ 643812 w 3326363"/>
              <a:gd name="connsiteY11" fmla="*/ 298579 h 3713583"/>
              <a:gd name="connsiteX12" fmla="*/ 601825 w 3326363"/>
              <a:gd name="connsiteY12" fmla="*/ 251926 h 3713583"/>
              <a:gd name="connsiteX13" fmla="*/ 550506 w 3326363"/>
              <a:gd name="connsiteY13" fmla="*/ 209938 h 3713583"/>
              <a:gd name="connsiteX14" fmla="*/ 471196 w 3326363"/>
              <a:gd name="connsiteY14" fmla="*/ 149289 h 3713583"/>
              <a:gd name="connsiteX15" fmla="*/ 410547 w 3326363"/>
              <a:gd name="connsiteY15" fmla="*/ 107302 h 3713583"/>
              <a:gd name="connsiteX16" fmla="*/ 354563 w 3326363"/>
              <a:gd name="connsiteY16" fmla="*/ 74644 h 3713583"/>
              <a:gd name="connsiteX17" fmla="*/ 256592 w 3326363"/>
              <a:gd name="connsiteY17" fmla="*/ 32657 h 3713583"/>
              <a:gd name="connsiteX18" fmla="*/ 163286 w 3326363"/>
              <a:gd name="connsiteY18" fmla="*/ 9330 h 3713583"/>
              <a:gd name="connsiteX19" fmla="*/ 102637 w 3326363"/>
              <a:gd name="connsiteY19" fmla="*/ 0 h 3713583"/>
              <a:gd name="connsiteX20" fmla="*/ 51319 w 3326363"/>
              <a:gd name="connsiteY20" fmla="*/ 0 h 3713583"/>
              <a:gd name="connsiteX21" fmla="*/ 4666 w 3326363"/>
              <a:gd name="connsiteY21" fmla="*/ 9330 h 3713583"/>
              <a:gd name="connsiteX22" fmla="*/ 0 w 3326363"/>
              <a:gd name="connsiteY22" fmla="*/ 23326 h 3713583"/>
              <a:gd name="connsiteX23" fmla="*/ 13996 w 3326363"/>
              <a:gd name="connsiteY23" fmla="*/ 41987 h 3713583"/>
              <a:gd name="connsiteX24" fmla="*/ 41988 w 3326363"/>
              <a:gd name="connsiteY24" fmla="*/ 69979 h 3713583"/>
              <a:gd name="connsiteX25" fmla="*/ 93306 w 3326363"/>
              <a:gd name="connsiteY25" fmla="*/ 121298 h 3713583"/>
              <a:gd name="connsiteX26" fmla="*/ 163286 w 3326363"/>
              <a:gd name="connsiteY26" fmla="*/ 191277 h 3713583"/>
              <a:gd name="connsiteX27" fmla="*/ 247261 w 3326363"/>
              <a:gd name="connsiteY27" fmla="*/ 298579 h 3713583"/>
              <a:gd name="connsiteX28" fmla="*/ 279919 w 3326363"/>
              <a:gd name="connsiteY28" fmla="*/ 354563 h 3713583"/>
              <a:gd name="connsiteX29" fmla="*/ 293914 w 3326363"/>
              <a:gd name="connsiteY29" fmla="*/ 387220 h 3713583"/>
              <a:gd name="connsiteX30" fmla="*/ 312576 w 3326363"/>
              <a:gd name="connsiteY30" fmla="*/ 457200 h 3713583"/>
              <a:gd name="connsiteX31" fmla="*/ 326572 w 3326363"/>
              <a:gd name="connsiteY31" fmla="*/ 620485 h 3713583"/>
              <a:gd name="connsiteX32" fmla="*/ 345233 w 3326363"/>
              <a:gd name="connsiteY32" fmla="*/ 1012371 h 3713583"/>
              <a:gd name="connsiteX33" fmla="*/ 349898 w 3326363"/>
              <a:gd name="connsiteY33" fmla="*/ 1436914 h 3713583"/>
              <a:gd name="connsiteX34" fmla="*/ 349898 w 3326363"/>
              <a:gd name="connsiteY34" fmla="*/ 1800808 h 3713583"/>
              <a:gd name="connsiteX35" fmla="*/ 340568 w 3326363"/>
              <a:gd name="connsiteY35" fmla="*/ 2407298 h 3713583"/>
              <a:gd name="connsiteX36" fmla="*/ 326572 w 3326363"/>
              <a:gd name="connsiteY36" fmla="*/ 2831840 h 3713583"/>
              <a:gd name="connsiteX37" fmla="*/ 321906 w 3326363"/>
              <a:gd name="connsiteY37" fmla="*/ 3004457 h 3713583"/>
              <a:gd name="connsiteX38" fmla="*/ 317241 w 3326363"/>
              <a:gd name="connsiteY38" fmla="*/ 3055775 h 3713583"/>
              <a:gd name="connsiteX39" fmla="*/ 298580 w 3326363"/>
              <a:gd name="connsiteY39" fmla="*/ 3121089 h 3713583"/>
              <a:gd name="connsiteX40" fmla="*/ 270588 w 3326363"/>
              <a:gd name="connsiteY40" fmla="*/ 3209730 h 3713583"/>
              <a:gd name="connsiteX41" fmla="*/ 242596 w 3326363"/>
              <a:gd name="connsiteY41" fmla="*/ 3289040 h 3713583"/>
              <a:gd name="connsiteX42" fmla="*/ 233266 w 3326363"/>
              <a:gd name="connsiteY42" fmla="*/ 3307702 h 3713583"/>
              <a:gd name="connsiteX43" fmla="*/ 251927 w 3326363"/>
              <a:gd name="connsiteY43" fmla="*/ 3368351 h 3713583"/>
              <a:gd name="connsiteX44" fmla="*/ 289249 w 3326363"/>
              <a:gd name="connsiteY44" fmla="*/ 3433665 h 3713583"/>
              <a:gd name="connsiteX45" fmla="*/ 331237 w 3326363"/>
              <a:gd name="connsiteY45" fmla="*/ 3494314 h 3713583"/>
              <a:gd name="connsiteX46" fmla="*/ 396551 w 3326363"/>
              <a:gd name="connsiteY46" fmla="*/ 3573624 h 3713583"/>
              <a:gd name="connsiteX47" fmla="*/ 485192 w 3326363"/>
              <a:gd name="connsiteY47" fmla="*/ 3666930 h 3713583"/>
              <a:gd name="connsiteX48" fmla="*/ 508519 w 3326363"/>
              <a:gd name="connsiteY48" fmla="*/ 3690257 h 3713583"/>
              <a:gd name="connsiteX49" fmla="*/ 531845 w 3326363"/>
              <a:gd name="connsiteY49" fmla="*/ 3708918 h 3713583"/>
              <a:gd name="connsiteX50" fmla="*/ 555172 w 3326363"/>
              <a:gd name="connsiteY50" fmla="*/ 3713583 h 3713583"/>
              <a:gd name="connsiteX51" fmla="*/ 643812 w 3326363"/>
              <a:gd name="connsiteY51" fmla="*/ 3685591 h 3713583"/>
              <a:gd name="connsiteX52" fmla="*/ 690466 w 3326363"/>
              <a:gd name="connsiteY52" fmla="*/ 3662265 h 3713583"/>
              <a:gd name="connsiteX53" fmla="*/ 807098 w 3326363"/>
              <a:gd name="connsiteY53" fmla="*/ 3638938 h 3713583"/>
              <a:gd name="connsiteX54" fmla="*/ 1012372 w 3326363"/>
              <a:gd name="connsiteY54" fmla="*/ 3606281 h 3713583"/>
              <a:gd name="connsiteX55" fmla="*/ 1306286 w 3326363"/>
              <a:gd name="connsiteY55" fmla="*/ 3582955 h 3713583"/>
              <a:gd name="connsiteX56" fmla="*/ 1628192 w 3326363"/>
              <a:gd name="connsiteY56" fmla="*/ 3564293 h 3713583"/>
              <a:gd name="connsiteX57" fmla="*/ 1973425 w 3326363"/>
              <a:gd name="connsiteY57" fmla="*/ 3550298 h 3713583"/>
              <a:gd name="connsiteX58" fmla="*/ 2230017 w 3326363"/>
              <a:gd name="connsiteY58" fmla="*/ 3545632 h 3713583"/>
              <a:gd name="connsiteX59" fmla="*/ 2439955 w 3326363"/>
              <a:gd name="connsiteY59" fmla="*/ 3550298 h 3713583"/>
              <a:gd name="connsiteX60" fmla="*/ 2612572 w 3326363"/>
              <a:gd name="connsiteY60" fmla="*/ 3559628 h 3713583"/>
              <a:gd name="connsiteX61" fmla="*/ 2799184 w 3326363"/>
              <a:gd name="connsiteY61" fmla="*/ 3578289 h 3713583"/>
              <a:gd name="connsiteX62" fmla="*/ 2939143 w 3326363"/>
              <a:gd name="connsiteY62" fmla="*/ 3601616 h 3713583"/>
              <a:gd name="connsiteX63" fmla="*/ 3051110 w 3326363"/>
              <a:gd name="connsiteY63" fmla="*/ 3624942 h 3713583"/>
              <a:gd name="connsiteX64" fmla="*/ 3144417 w 3326363"/>
              <a:gd name="connsiteY64" fmla="*/ 3648269 h 3713583"/>
              <a:gd name="connsiteX65" fmla="*/ 3228392 w 3326363"/>
              <a:gd name="connsiteY65" fmla="*/ 3662265 h 3713583"/>
              <a:gd name="connsiteX66" fmla="*/ 3261049 w 3326363"/>
              <a:gd name="connsiteY66" fmla="*/ 3657600 h 3713583"/>
              <a:gd name="connsiteX67" fmla="*/ 3293706 w 3326363"/>
              <a:gd name="connsiteY67" fmla="*/ 3643604 h 3713583"/>
              <a:gd name="connsiteX68" fmla="*/ 3317033 w 3326363"/>
              <a:gd name="connsiteY68" fmla="*/ 3624942 h 3713583"/>
              <a:gd name="connsiteX69" fmla="*/ 3321698 w 3326363"/>
              <a:gd name="connsiteY69" fmla="*/ 3606281 h 3713583"/>
              <a:gd name="connsiteX70" fmla="*/ 3326363 w 3326363"/>
              <a:gd name="connsiteY70" fmla="*/ 3568959 h 3713583"/>
              <a:gd name="connsiteX71" fmla="*/ 3321698 w 3326363"/>
              <a:gd name="connsiteY71" fmla="*/ 3536302 h 3713583"/>
              <a:gd name="connsiteX72" fmla="*/ 3307702 w 3326363"/>
              <a:gd name="connsiteY72" fmla="*/ 3508310 h 3713583"/>
              <a:gd name="connsiteX73" fmla="*/ 3261049 w 3326363"/>
              <a:gd name="connsiteY73" fmla="*/ 3466322 h 3713583"/>
              <a:gd name="connsiteX74" fmla="*/ 3219061 w 3326363"/>
              <a:gd name="connsiteY74" fmla="*/ 3429000 h 3713583"/>
              <a:gd name="connsiteX75" fmla="*/ 3121090 w 3326363"/>
              <a:gd name="connsiteY75" fmla="*/ 3368351 h 3713583"/>
              <a:gd name="connsiteX76" fmla="*/ 3013788 w 3326363"/>
              <a:gd name="connsiteY76" fmla="*/ 3321698 h 3713583"/>
              <a:gd name="connsiteX77" fmla="*/ 2883159 w 3326363"/>
              <a:gd name="connsiteY77" fmla="*/ 3284375 h 3713583"/>
              <a:gd name="connsiteX78" fmla="*/ 2855168 w 3326363"/>
              <a:gd name="connsiteY78" fmla="*/ 3289040 h 3713583"/>
              <a:gd name="connsiteX79" fmla="*/ 2757196 w 3326363"/>
              <a:gd name="connsiteY79" fmla="*/ 3321698 h 3713583"/>
              <a:gd name="connsiteX80" fmla="*/ 2710543 w 3326363"/>
              <a:gd name="connsiteY80" fmla="*/ 3331028 h 3713583"/>
              <a:gd name="connsiteX81" fmla="*/ 2528596 w 3326363"/>
              <a:gd name="connsiteY81" fmla="*/ 3331028 h 3713583"/>
              <a:gd name="connsiteX82" fmla="*/ 2160037 w 3326363"/>
              <a:gd name="connsiteY82" fmla="*/ 3340359 h 3713583"/>
              <a:gd name="connsiteX83" fmla="*/ 1698172 w 3326363"/>
              <a:gd name="connsiteY83" fmla="*/ 3359020 h 3713583"/>
              <a:gd name="connsiteX84" fmla="*/ 979714 w 3326363"/>
              <a:gd name="connsiteY84" fmla="*/ 3410338 h 3713583"/>
              <a:gd name="connsiteX85" fmla="*/ 620486 w 3326363"/>
              <a:gd name="connsiteY85" fmla="*/ 3442995 h 3713583"/>
              <a:gd name="connsiteX86" fmla="*/ 592494 w 3326363"/>
              <a:gd name="connsiteY86" fmla="*/ 3442995 h 3713583"/>
              <a:gd name="connsiteX87" fmla="*/ 550506 w 3326363"/>
              <a:gd name="connsiteY87" fmla="*/ 3424334 h 3713583"/>
              <a:gd name="connsiteX88" fmla="*/ 527180 w 3326363"/>
              <a:gd name="connsiteY88" fmla="*/ 3391677 h 3713583"/>
              <a:gd name="connsiteX89" fmla="*/ 508519 w 3326363"/>
              <a:gd name="connsiteY89" fmla="*/ 3335693 h 3713583"/>
              <a:gd name="connsiteX90" fmla="*/ 503853 w 3326363"/>
              <a:gd name="connsiteY90" fmla="*/ 3284375 h 3713583"/>
              <a:gd name="connsiteX91" fmla="*/ 513184 w 3326363"/>
              <a:gd name="connsiteY91" fmla="*/ 3158412 h 3713583"/>
              <a:gd name="connsiteX92" fmla="*/ 531845 w 3326363"/>
              <a:gd name="connsiteY92" fmla="*/ 2780522 h 3713583"/>
              <a:gd name="connsiteX93" fmla="*/ 573833 w 3326363"/>
              <a:gd name="connsiteY93" fmla="*/ 2006081 h 3713583"/>
              <a:gd name="connsiteX94" fmla="*/ 592494 w 3326363"/>
              <a:gd name="connsiteY94" fmla="*/ 1581538 h 3713583"/>
              <a:gd name="connsiteX95" fmla="*/ 592494 w 3326363"/>
              <a:gd name="connsiteY95" fmla="*/ 1240971 h 3713583"/>
              <a:gd name="connsiteX96" fmla="*/ 592494 w 3326363"/>
              <a:gd name="connsiteY96" fmla="*/ 1045028 h 3713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</a:cxnLst>
            <a:rect l="l" t="t" r="r" b="b"/>
            <a:pathLst>
              <a:path w="3326363" h="3713583">
                <a:moveTo>
                  <a:pt x="592494" y="1045028"/>
                </a:moveTo>
                <a:lnTo>
                  <a:pt x="597159" y="839755"/>
                </a:lnTo>
                <a:lnTo>
                  <a:pt x="606490" y="681134"/>
                </a:lnTo>
                <a:lnTo>
                  <a:pt x="615821" y="550506"/>
                </a:lnTo>
                <a:lnTo>
                  <a:pt x="620486" y="527179"/>
                </a:lnTo>
                <a:lnTo>
                  <a:pt x="634482" y="494522"/>
                </a:lnTo>
                <a:lnTo>
                  <a:pt x="643812" y="475861"/>
                </a:lnTo>
                <a:lnTo>
                  <a:pt x="657808" y="433873"/>
                </a:lnTo>
                <a:lnTo>
                  <a:pt x="667139" y="387220"/>
                </a:lnTo>
                <a:lnTo>
                  <a:pt x="667139" y="354563"/>
                </a:lnTo>
                <a:lnTo>
                  <a:pt x="657808" y="321906"/>
                </a:lnTo>
                <a:lnTo>
                  <a:pt x="643812" y="298579"/>
                </a:lnTo>
                <a:lnTo>
                  <a:pt x="601825" y="251926"/>
                </a:lnTo>
                <a:lnTo>
                  <a:pt x="550506" y="209938"/>
                </a:lnTo>
                <a:lnTo>
                  <a:pt x="471196" y="149289"/>
                </a:lnTo>
                <a:lnTo>
                  <a:pt x="410547" y="107302"/>
                </a:lnTo>
                <a:lnTo>
                  <a:pt x="354563" y="74644"/>
                </a:lnTo>
                <a:lnTo>
                  <a:pt x="256592" y="32657"/>
                </a:lnTo>
                <a:lnTo>
                  <a:pt x="163286" y="9330"/>
                </a:lnTo>
                <a:lnTo>
                  <a:pt x="102637" y="0"/>
                </a:lnTo>
                <a:lnTo>
                  <a:pt x="51319" y="0"/>
                </a:lnTo>
                <a:lnTo>
                  <a:pt x="4666" y="9330"/>
                </a:lnTo>
                <a:lnTo>
                  <a:pt x="0" y="23326"/>
                </a:lnTo>
                <a:lnTo>
                  <a:pt x="13996" y="41987"/>
                </a:lnTo>
                <a:lnTo>
                  <a:pt x="41988" y="69979"/>
                </a:lnTo>
                <a:lnTo>
                  <a:pt x="93306" y="121298"/>
                </a:lnTo>
                <a:lnTo>
                  <a:pt x="163286" y="191277"/>
                </a:lnTo>
                <a:lnTo>
                  <a:pt x="247261" y="298579"/>
                </a:lnTo>
                <a:lnTo>
                  <a:pt x="279919" y="354563"/>
                </a:lnTo>
                <a:lnTo>
                  <a:pt x="293914" y="387220"/>
                </a:lnTo>
                <a:lnTo>
                  <a:pt x="312576" y="457200"/>
                </a:lnTo>
                <a:lnTo>
                  <a:pt x="326572" y="620485"/>
                </a:lnTo>
                <a:lnTo>
                  <a:pt x="345233" y="1012371"/>
                </a:lnTo>
                <a:lnTo>
                  <a:pt x="349898" y="1436914"/>
                </a:lnTo>
                <a:lnTo>
                  <a:pt x="349898" y="1800808"/>
                </a:lnTo>
                <a:lnTo>
                  <a:pt x="340568" y="2407298"/>
                </a:lnTo>
                <a:lnTo>
                  <a:pt x="326572" y="2831840"/>
                </a:lnTo>
                <a:lnTo>
                  <a:pt x="321906" y="3004457"/>
                </a:lnTo>
                <a:lnTo>
                  <a:pt x="317241" y="3055775"/>
                </a:lnTo>
                <a:lnTo>
                  <a:pt x="298580" y="3121089"/>
                </a:lnTo>
                <a:lnTo>
                  <a:pt x="270588" y="3209730"/>
                </a:lnTo>
                <a:lnTo>
                  <a:pt x="242596" y="3289040"/>
                </a:lnTo>
                <a:lnTo>
                  <a:pt x="233266" y="3307702"/>
                </a:lnTo>
                <a:lnTo>
                  <a:pt x="251927" y="3368351"/>
                </a:lnTo>
                <a:lnTo>
                  <a:pt x="289249" y="3433665"/>
                </a:lnTo>
                <a:lnTo>
                  <a:pt x="331237" y="3494314"/>
                </a:lnTo>
                <a:lnTo>
                  <a:pt x="396551" y="3573624"/>
                </a:lnTo>
                <a:lnTo>
                  <a:pt x="485192" y="3666930"/>
                </a:lnTo>
                <a:lnTo>
                  <a:pt x="508519" y="3690257"/>
                </a:lnTo>
                <a:lnTo>
                  <a:pt x="531845" y="3708918"/>
                </a:lnTo>
                <a:lnTo>
                  <a:pt x="555172" y="3713583"/>
                </a:lnTo>
                <a:lnTo>
                  <a:pt x="643812" y="3685591"/>
                </a:lnTo>
                <a:lnTo>
                  <a:pt x="690466" y="3662265"/>
                </a:lnTo>
                <a:lnTo>
                  <a:pt x="807098" y="3638938"/>
                </a:lnTo>
                <a:lnTo>
                  <a:pt x="1012372" y="3606281"/>
                </a:lnTo>
                <a:lnTo>
                  <a:pt x="1306286" y="3582955"/>
                </a:lnTo>
                <a:lnTo>
                  <a:pt x="1628192" y="3564293"/>
                </a:lnTo>
                <a:lnTo>
                  <a:pt x="1973425" y="3550298"/>
                </a:lnTo>
                <a:lnTo>
                  <a:pt x="2230017" y="3545632"/>
                </a:lnTo>
                <a:lnTo>
                  <a:pt x="2439955" y="3550298"/>
                </a:lnTo>
                <a:lnTo>
                  <a:pt x="2612572" y="3559628"/>
                </a:lnTo>
                <a:lnTo>
                  <a:pt x="2799184" y="3578289"/>
                </a:lnTo>
                <a:lnTo>
                  <a:pt x="2939143" y="3601616"/>
                </a:lnTo>
                <a:lnTo>
                  <a:pt x="3051110" y="3624942"/>
                </a:lnTo>
                <a:lnTo>
                  <a:pt x="3144417" y="3648269"/>
                </a:lnTo>
                <a:lnTo>
                  <a:pt x="3228392" y="3662265"/>
                </a:lnTo>
                <a:lnTo>
                  <a:pt x="3261049" y="3657600"/>
                </a:lnTo>
                <a:lnTo>
                  <a:pt x="3293706" y="3643604"/>
                </a:lnTo>
                <a:lnTo>
                  <a:pt x="3317033" y="3624942"/>
                </a:lnTo>
                <a:lnTo>
                  <a:pt x="3321698" y="3606281"/>
                </a:lnTo>
                <a:lnTo>
                  <a:pt x="3326363" y="3568959"/>
                </a:lnTo>
                <a:lnTo>
                  <a:pt x="3321698" y="3536302"/>
                </a:lnTo>
                <a:lnTo>
                  <a:pt x="3307702" y="3508310"/>
                </a:lnTo>
                <a:lnTo>
                  <a:pt x="3261049" y="3466322"/>
                </a:lnTo>
                <a:lnTo>
                  <a:pt x="3219061" y="3429000"/>
                </a:lnTo>
                <a:lnTo>
                  <a:pt x="3121090" y="3368351"/>
                </a:lnTo>
                <a:lnTo>
                  <a:pt x="3013788" y="3321698"/>
                </a:lnTo>
                <a:lnTo>
                  <a:pt x="2883159" y="3284375"/>
                </a:lnTo>
                <a:lnTo>
                  <a:pt x="2855168" y="3289040"/>
                </a:lnTo>
                <a:lnTo>
                  <a:pt x="2757196" y="3321698"/>
                </a:lnTo>
                <a:lnTo>
                  <a:pt x="2710543" y="3331028"/>
                </a:lnTo>
                <a:lnTo>
                  <a:pt x="2528596" y="3331028"/>
                </a:lnTo>
                <a:lnTo>
                  <a:pt x="2160037" y="3340359"/>
                </a:lnTo>
                <a:lnTo>
                  <a:pt x="1698172" y="3359020"/>
                </a:lnTo>
                <a:lnTo>
                  <a:pt x="979714" y="3410338"/>
                </a:lnTo>
                <a:lnTo>
                  <a:pt x="620486" y="3442995"/>
                </a:lnTo>
                <a:lnTo>
                  <a:pt x="592494" y="3442995"/>
                </a:lnTo>
                <a:lnTo>
                  <a:pt x="550506" y="3424334"/>
                </a:lnTo>
                <a:lnTo>
                  <a:pt x="527180" y="3391677"/>
                </a:lnTo>
                <a:lnTo>
                  <a:pt x="508519" y="3335693"/>
                </a:lnTo>
                <a:lnTo>
                  <a:pt x="503853" y="3284375"/>
                </a:lnTo>
                <a:lnTo>
                  <a:pt x="513184" y="3158412"/>
                </a:lnTo>
                <a:lnTo>
                  <a:pt x="531845" y="2780522"/>
                </a:lnTo>
                <a:lnTo>
                  <a:pt x="573833" y="2006081"/>
                </a:lnTo>
                <a:lnTo>
                  <a:pt x="592494" y="1581538"/>
                </a:lnTo>
                <a:lnTo>
                  <a:pt x="592494" y="1240971"/>
                </a:lnTo>
                <a:lnTo>
                  <a:pt x="592494" y="104502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757140" y="3401285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①</a:t>
            </a:r>
            <a:endParaRPr kumimoji="1" lang="ja-JP" altLang="en-US" sz="40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301035" y="927537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>
                <a:solidFill>
                  <a:srgbClr val="FF0000"/>
                </a:solidFill>
              </a:rPr>
              <a:t>②</a:t>
            </a:r>
            <a:endParaRPr kumimoji="1" lang="ja-JP" altLang="en-US" sz="4000" dirty="0">
              <a:solidFill>
                <a:srgbClr val="FF0000"/>
              </a:solidFill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867400" y="931962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③</a:t>
            </a:r>
            <a:endParaRPr kumimoji="1" lang="ja-JP" altLang="en-US" sz="40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5141854" y="4514622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④</a:t>
            </a:r>
            <a:endParaRPr kumimoji="1" lang="ja-JP" altLang="en-US" sz="40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692826" y="1388386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⑤</a:t>
            </a:r>
            <a:endParaRPr kumimoji="1" lang="ja-JP" altLang="en-US" sz="4000" dirty="0"/>
          </a:p>
        </p:txBody>
      </p:sp>
      <p:sp>
        <p:nvSpPr>
          <p:cNvPr id="15" name="フレーム 14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4663"/>
            </a:avLst>
          </a:prstGeom>
          <a:solidFill>
            <a:srgbClr val="92D050"/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7656164" y="13482"/>
            <a:ext cx="2249836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第</a:t>
            </a:r>
            <a:r>
              <a:rPr kumimoji="1" lang="en-US" altLang="ja-JP" sz="4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16</a:t>
            </a:r>
            <a:r>
              <a:rPr kumimoji="1" lang="ja-JP" altLang="en-US" sz="4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位</a:t>
            </a:r>
            <a:endParaRPr kumimoji="1" lang="ja-JP" altLang="en-US" sz="48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8483474" y="1099154"/>
            <a:ext cx="861774" cy="5184576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r>
              <a:rPr kumimoji="1" lang="ja-JP" altLang="en-US" sz="4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真ん中から書きます</a:t>
            </a:r>
            <a:endParaRPr kumimoji="1" lang="ja-JP" altLang="en-US" sz="44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9" name="角丸四角形吹き出し 18"/>
          <p:cNvSpPr/>
          <p:nvPr/>
        </p:nvSpPr>
        <p:spPr>
          <a:xfrm>
            <a:off x="778337" y="402749"/>
            <a:ext cx="2445937" cy="1131491"/>
          </a:xfrm>
          <a:prstGeom prst="wedgeRoundRectCallout">
            <a:avLst>
              <a:gd name="adj1" fmla="val -41465"/>
              <a:gd name="adj2" fmla="val 77025"/>
              <a:gd name="adj3" fmla="val 16667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二画目を</a:t>
            </a:r>
            <a:endParaRPr kumimoji="1" lang="en-US" altLang="ja-JP" sz="2800" dirty="0" smtClean="0">
              <a:solidFill>
                <a:sysClr val="windowText" lastClr="000000"/>
              </a:solidFill>
            </a:endParaRPr>
          </a:p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間違えやすい</a:t>
            </a:r>
            <a:endParaRPr kumimoji="1" lang="ja-JP" altLang="en-US" sz="1200" dirty="0">
              <a:solidFill>
                <a:sysClr val="windowText" lastClr="000000"/>
              </a:solidFill>
            </a:endParaRPr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030" y="1392808"/>
            <a:ext cx="1011237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366721" y="2754000"/>
            <a:ext cx="1800000" cy="1350000"/>
          </a:xfrm>
          <a:prstGeom prst="rect">
            <a:avLst/>
          </a:prstGeom>
        </p:spPr>
      </p:pic>
      <p:sp>
        <p:nvSpPr>
          <p:cNvPr id="23" name="正方形/長方形 22"/>
          <p:cNvSpPr/>
          <p:nvPr/>
        </p:nvSpPr>
        <p:spPr>
          <a:xfrm>
            <a:off x="7684263" y="6509683"/>
            <a:ext cx="19889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 smtClean="0"/>
              <a:t>世は小学校３年生</a:t>
            </a:r>
            <a:endParaRPr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829996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0" dur="1" fill="hold"/>
                                        <p:tgtEl>
                                          <p:spTgt spid="2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withGroup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withGroup">
                            <p:stCondLst>
                              <p:cond delay="3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withGroup">
                            <p:stCondLst>
                              <p:cond delay="40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500"/>
                            </p:stCondLst>
                            <p:childTnLst>
                              <p:par>
                                <p:cTn id="5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6" dur="75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57" fill="hold" display="0">
                  <p:stCondLst>
                    <p:cond delay="indefinite"/>
                  </p:stCondLst>
                </p:cTn>
                <p:tgtEl>
                  <p:spTgt spid="22"/>
                </p:tgtEl>
              </p:cMediaNode>
            </p:video>
          </p:childTnLst>
        </p:cTn>
      </p:par>
    </p:tnLst>
    <p:bldLst>
      <p:bldP spid="102" grpId="0" animBg="1"/>
      <p:bldP spid="103" grpId="0" animBg="1"/>
      <p:bldP spid="104" grpId="0" animBg="1"/>
      <p:bldP spid="105" grpId="0" animBg="1"/>
      <p:bldP spid="108" grpId="0" animBg="1"/>
      <p:bldP spid="10" grpId="0"/>
      <p:bldP spid="11" grpId="0"/>
      <p:bldP spid="12" grpId="0"/>
      <p:bldP spid="13" grpId="0"/>
      <p:bldP spid="14" grpId="0"/>
      <p:bldP spid="18" grpId="0" animBg="1"/>
      <p:bldP spid="19" grpId="0" animBg="1"/>
    </p:bldLst>
  </p:timing>
  <p:extLst mod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0"/>
          <p:cNvSpPr txBox="1">
            <a:spLocks noChangeArrowheads="1"/>
          </p:cNvSpPr>
          <p:nvPr/>
        </p:nvSpPr>
        <p:spPr bwMode="auto">
          <a:xfrm>
            <a:off x="1972121" y="-115805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進</a:t>
            </a:r>
          </a:p>
        </p:txBody>
      </p:sp>
      <p:sp>
        <p:nvSpPr>
          <p:cNvPr id="5" name="フリーフォーム 4"/>
          <p:cNvSpPr/>
          <p:nvPr/>
        </p:nvSpPr>
        <p:spPr>
          <a:xfrm>
            <a:off x="2698750" y="1862138"/>
            <a:ext cx="866775" cy="574675"/>
          </a:xfrm>
          <a:custGeom>
            <a:avLst/>
            <a:gdLst>
              <a:gd name="connsiteX0" fmla="*/ 388144 w 866775"/>
              <a:gd name="connsiteY0" fmla="*/ 388143 h 573881"/>
              <a:gd name="connsiteX1" fmla="*/ 226219 w 866775"/>
              <a:gd name="connsiteY1" fmla="*/ 252412 h 573881"/>
              <a:gd name="connsiteX2" fmla="*/ 109538 w 866775"/>
              <a:gd name="connsiteY2" fmla="*/ 147637 h 573881"/>
              <a:gd name="connsiteX3" fmla="*/ 35719 w 866775"/>
              <a:gd name="connsiteY3" fmla="*/ 78581 h 573881"/>
              <a:gd name="connsiteX4" fmla="*/ 16669 w 866775"/>
              <a:gd name="connsiteY4" fmla="*/ 59531 h 573881"/>
              <a:gd name="connsiteX5" fmla="*/ 2382 w 866775"/>
              <a:gd name="connsiteY5" fmla="*/ 38100 h 573881"/>
              <a:gd name="connsiteX6" fmla="*/ 0 w 866775"/>
              <a:gd name="connsiteY6" fmla="*/ 23812 h 573881"/>
              <a:gd name="connsiteX7" fmla="*/ 4763 w 866775"/>
              <a:gd name="connsiteY7" fmla="*/ 4762 h 573881"/>
              <a:gd name="connsiteX8" fmla="*/ 21432 w 866775"/>
              <a:gd name="connsiteY8" fmla="*/ 0 h 573881"/>
              <a:gd name="connsiteX9" fmla="*/ 42863 w 866775"/>
              <a:gd name="connsiteY9" fmla="*/ 0 h 573881"/>
              <a:gd name="connsiteX10" fmla="*/ 73819 w 866775"/>
              <a:gd name="connsiteY10" fmla="*/ 7143 h 573881"/>
              <a:gd name="connsiteX11" fmla="*/ 145257 w 866775"/>
              <a:gd name="connsiteY11" fmla="*/ 35718 h 573881"/>
              <a:gd name="connsiteX12" fmla="*/ 216694 w 866775"/>
              <a:gd name="connsiteY12" fmla="*/ 59531 h 573881"/>
              <a:gd name="connsiteX13" fmla="*/ 295275 w 866775"/>
              <a:gd name="connsiteY13" fmla="*/ 80962 h 573881"/>
              <a:gd name="connsiteX14" fmla="*/ 354807 w 866775"/>
              <a:gd name="connsiteY14" fmla="*/ 92868 h 573881"/>
              <a:gd name="connsiteX15" fmla="*/ 450057 w 866775"/>
              <a:gd name="connsiteY15" fmla="*/ 104775 h 573881"/>
              <a:gd name="connsiteX16" fmla="*/ 595313 w 866775"/>
              <a:gd name="connsiteY16" fmla="*/ 114300 h 573881"/>
              <a:gd name="connsiteX17" fmla="*/ 631032 w 866775"/>
              <a:gd name="connsiteY17" fmla="*/ 140493 h 573881"/>
              <a:gd name="connsiteX18" fmla="*/ 709613 w 866775"/>
              <a:gd name="connsiteY18" fmla="*/ 211931 h 573881"/>
              <a:gd name="connsiteX19" fmla="*/ 785813 w 866775"/>
              <a:gd name="connsiteY19" fmla="*/ 295275 h 573881"/>
              <a:gd name="connsiteX20" fmla="*/ 850107 w 866775"/>
              <a:gd name="connsiteY20" fmla="*/ 395287 h 573881"/>
              <a:gd name="connsiteX21" fmla="*/ 866775 w 866775"/>
              <a:gd name="connsiteY21" fmla="*/ 440531 h 573881"/>
              <a:gd name="connsiteX22" fmla="*/ 864394 w 866775"/>
              <a:gd name="connsiteY22" fmla="*/ 492918 h 573881"/>
              <a:gd name="connsiteX23" fmla="*/ 854869 w 866775"/>
              <a:gd name="connsiteY23" fmla="*/ 528637 h 573881"/>
              <a:gd name="connsiteX24" fmla="*/ 828675 w 866775"/>
              <a:gd name="connsiteY24" fmla="*/ 552450 h 573881"/>
              <a:gd name="connsiteX25" fmla="*/ 797719 w 866775"/>
              <a:gd name="connsiteY25" fmla="*/ 566737 h 573881"/>
              <a:gd name="connsiteX26" fmla="*/ 740569 w 866775"/>
              <a:gd name="connsiteY26" fmla="*/ 573881 h 573881"/>
              <a:gd name="connsiteX27" fmla="*/ 678657 w 866775"/>
              <a:gd name="connsiteY27" fmla="*/ 566737 h 573881"/>
              <a:gd name="connsiteX28" fmla="*/ 611982 w 866775"/>
              <a:gd name="connsiteY28" fmla="*/ 538162 h 573881"/>
              <a:gd name="connsiteX29" fmla="*/ 388144 w 866775"/>
              <a:gd name="connsiteY29" fmla="*/ 388143 h 573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866775" h="573881">
                <a:moveTo>
                  <a:pt x="388144" y="388143"/>
                </a:moveTo>
                <a:lnTo>
                  <a:pt x="226219" y="252412"/>
                </a:lnTo>
                <a:lnTo>
                  <a:pt x="109538" y="147637"/>
                </a:lnTo>
                <a:lnTo>
                  <a:pt x="35719" y="78581"/>
                </a:lnTo>
                <a:lnTo>
                  <a:pt x="16669" y="59531"/>
                </a:lnTo>
                <a:lnTo>
                  <a:pt x="2382" y="38100"/>
                </a:lnTo>
                <a:lnTo>
                  <a:pt x="0" y="23812"/>
                </a:lnTo>
                <a:lnTo>
                  <a:pt x="4763" y="4762"/>
                </a:lnTo>
                <a:lnTo>
                  <a:pt x="21432" y="0"/>
                </a:lnTo>
                <a:lnTo>
                  <a:pt x="42863" y="0"/>
                </a:lnTo>
                <a:lnTo>
                  <a:pt x="73819" y="7143"/>
                </a:lnTo>
                <a:lnTo>
                  <a:pt x="145257" y="35718"/>
                </a:lnTo>
                <a:lnTo>
                  <a:pt x="216694" y="59531"/>
                </a:lnTo>
                <a:lnTo>
                  <a:pt x="295275" y="80962"/>
                </a:lnTo>
                <a:lnTo>
                  <a:pt x="354807" y="92868"/>
                </a:lnTo>
                <a:lnTo>
                  <a:pt x="450057" y="104775"/>
                </a:lnTo>
                <a:lnTo>
                  <a:pt x="595313" y="114300"/>
                </a:lnTo>
                <a:lnTo>
                  <a:pt x="631032" y="140493"/>
                </a:lnTo>
                <a:lnTo>
                  <a:pt x="709613" y="211931"/>
                </a:lnTo>
                <a:lnTo>
                  <a:pt x="785813" y="295275"/>
                </a:lnTo>
                <a:lnTo>
                  <a:pt x="850107" y="395287"/>
                </a:lnTo>
                <a:lnTo>
                  <a:pt x="866775" y="440531"/>
                </a:lnTo>
                <a:lnTo>
                  <a:pt x="864394" y="492918"/>
                </a:lnTo>
                <a:lnTo>
                  <a:pt x="854869" y="528637"/>
                </a:lnTo>
                <a:lnTo>
                  <a:pt x="828675" y="552450"/>
                </a:lnTo>
                <a:lnTo>
                  <a:pt x="797719" y="566737"/>
                </a:lnTo>
                <a:lnTo>
                  <a:pt x="740569" y="573881"/>
                </a:lnTo>
                <a:lnTo>
                  <a:pt x="678657" y="566737"/>
                </a:lnTo>
                <a:lnTo>
                  <a:pt x="611982" y="538162"/>
                </a:lnTo>
                <a:lnTo>
                  <a:pt x="388144" y="38814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" name="フリーフォーム 5"/>
          <p:cNvSpPr/>
          <p:nvPr/>
        </p:nvSpPr>
        <p:spPr>
          <a:xfrm>
            <a:off x="2638425" y="3455988"/>
            <a:ext cx="1189038" cy="1362075"/>
          </a:xfrm>
          <a:custGeom>
            <a:avLst/>
            <a:gdLst>
              <a:gd name="connsiteX0" fmla="*/ 442913 w 1188244"/>
              <a:gd name="connsiteY0" fmla="*/ 419100 h 1362075"/>
              <a:gd name="connsiteX1" fmla="*/ 302419 w 1188244"/>
              <a:gd name="connsiteY1" fmla="*/ 500062 h 1362075"/>
              <a:gd name="connsiteX2" fmla="*/ 264319 w 1188244"/>
              <a:gd name="connsiteY2" fmla="*/ 528637 h 1362075"/>
              <a:gd name="connsiteX3" fmla="*/ 240506 w 1188244"/>
              <a:gd name="connsiteY3" fmla="*/ 533400 h 1362075"/>
              <a:gd name="connsiteX4" fmla="*/ 197644 w 1188244"/>
              <a:gd name="connsiteY4" fmla="*/ 519112 h 1362075"/>
              <a:gd name="connsiteX5" fmla="*/ 142875 w 1188244"/>
              <a:gd name="connsiteY5" fmla="*/ 490537 h 1362075"/>
              <a:gd name="connsiteX6" fmla="*/ 114300 w 1188244"/>
              <a:gd name="connsiteY6" fmla="*/ 466725 h 1362075"/>
              <a:gd name="connsiteX7" fmla="*/ 83344 w 1188244"/>
              <a:gd name="connsiteY7" fmla="*/ 433387 h 1362075"/>
              <a:gd name="connsiteX8" fmla="*/ 52388 w 1188244"/>
              <a:gd name="connsiteY8" fmla="*/ 390525 h 1362075"/>
              <a:gd name="connsiteX9" fmla="*/ 30956 w 1188244"/>
              <a:gd name="connsiteY9" fmla="*/ 335756 h 1362075"/>
              <a:gd name="connsiteX10" fmla="*/ 19050 w 1188244"/>
              <a:gd name="connsiteY10" fmla="*/ 292894 h 1362075"/>
              <a:gd name="connsiteX11" fmla="*/ 7144 w 1188244"/>
              <a:gd name="connsiteY11" fmla="*/ 250031 h 1362075"/>
              <a:gd name="connsiteX12" fmla="*/ 0 w 1188244"/>
              <a:gd name="connsiteY12" fmla="*/ 219075 h 1362075"/>
              <a:gd name="connsiteX13" fmla="*/ 0 w 1188244"/>
              <a:gd name="connsiteY13" fmla="*/ 200025 h 1362075"/>
              <a:gd name="connsiteX14" fmla="*/ 2381 w 1188244"/>
              <a:gd name="connsiteY14" fmla="*/ 185737 h 1362075"/>
              <a:gd name="connsiteX15" fmla="*/ 11906 w 1188244"/>
              <a:gd name="connsiteY15" fmla="*/ 176212 h 1362075"/>
              <a:gd name="connsiteX16" fmla="*/ 26194 w 1188244"/>
              <a:gd name="connsiteY16" fmla="*/ 176212 h 1362075"/>
              <a:gd name="connsiteX17" fmla="*/ 47625 w 1188244"/>
              <a:gd name="connsiteY17" fmla="*/ 188119 h 1362075"/>
              <a:gd name="connsiteX18" fmla="*/ 100013 w 1188244"/>
              <a:gd name="connsiteY18" fmla="*/ 247650 h 1362075"/>
              <a:gd name="connsiteX19" fmla="*/ 133350 w 1188244"/>
              <a:gd name="connsiteY19" fmla="*/ 278606 h 1362075"/>
              <a:gd name="connsiteX20" fmla="*/ 157163 w 1188244"/>
              <a:gd name="connsiteY20" fmla="*/ 295275 h 1362075"/>
              <a:gd name="connsiteX21" fmla="*/ 176213 w 1188244"/>
              <a:gd name="connsiteY21" fmla="*/ 300037 h 1362075"/>
              <a:gd name="connsiteX22" fmla="*/ 216694 w 1188244"/>
              <a:gd name="connsiteY22" fmla="*/ 307181 h 1362075"/>
              <a:gd name="connsiteX23" fmla="*/ 240506 w 1188244"/>
              <a:gd name="connsiteY23" fmla="*/ 307181 h 1362075"/>
              <a:gd name="connsiteX24" fmla="*/ 278606 w 1188244"/>
              <a:gd name="connsiteY24" fmla="*/ 302419 h 1362075"/>
              <a:gd name="connsiteX25" fmla="*/ 376238 w 1188244"/>
              <a:gd name="connsiteY25" fmla="*/ 264319 h 1362075"/>
              <a:gd name="connsiteX26" fmla="*/ 576263 w 1188244"/>
              <a:gd name="connsiteY26" fmla="*/ 183356 h 1362075"/>
              <a:gd name="connsiteX27" fmla="*/ 728663 w 1188244"/>
              <a:gd name="connsiteY27" fmla="*/ 130969 h 1362075"/>
              <a:gd name="connsiteX28" fmla="*/ 752475 w 1188244"/>
              <a:gd name="connsiteY28" fmla="*/ 100012 h 1362075"/>
              <a:gd name="connsiteX29" fmla="*/ 795338 w 1188244"/>
              <a:gd name="connsiteY29" fmla="*/ 45244 h 1362075"/>
              <a:gd name="connsiteX30" fmla="*/ 826294 w 1188244"/>
              <a:gd name="connsiteY30" fmla="*/ 4762 h 1362075"/>
              <a:gd name="connsiteX31" fmla="*/ 835819 w 1188244"/>
              <a:gd name="connsiteY31" fmla="*/ 0 h 1362075"/>
              <a:gd name="connsiteX32" fmla="*/ 850106 w 1188244"/>
              <a:gd name="connsiteY32" fmla="*/ 4762 h 1362075"/>
              <a:gd name="connsiteX33" fmla="*/ 907256 w 1188244"/>
              <a:gd name="connsiteY33" fmla="*/ 40481 h 1362075"/>
              <a:gd name="connsiteX34" fmla="*/ 969169 w 1188244"/>
              <a:gd name="connsiteY34" fmla="*/ 76200 h 1362075"/>
              <a:gd name="connsiteX35" fmla="*/ 1042988 w 1188244"/>
              <a:gd name="connsiteY35" fmla="*/ 128587 h 1362075"/>
              <a:gd name="connsiteX36" fmla="*/ 1116806 w 1188244"/>
              <a:gd name="connsiteY36" fmla="*/ 197644 h 1362075"/>
              <a:gd name="connsiteX37" fmla="*/ 1157288 w 1188244"/>
              <a:gd name="connsiteY37" fmla="*/ 245269 h 1362075"/>
              <a:gd name="connsiteX38" fmla="*/ 1166813 w 1188244"/>
              <a:gd name="connsiteY38" fmla="*/ 269081 h 1362075"/>
              <a:gd name="connsiteX39" fmla="*/ 1164431 w 1188244"/>
              <a:gd name="connsiteY39" fmla="*/ 280987 h 1362075"/>
              <a:gd name="connsiteX40" fmla="*/ 1147763 w 1188244"/>
              <a:gd name="connsiteY40" fmla="*/ 297656 h 1362075"/>
              <a:gd name="connsiteX41" fmla="*/ 1104900 w 1188244"/>
              <a:gd name="connsiteY41" fmla="*/ 321469 h 1362075"/>
              <a:gd name="connsiteX42" fmla="*/ 1035844 w 1188244"/>
              <a:gd name="connsiteY42" fmla="*/ 352425 h 1362075"/>
              <a:gd name="connsiteX43" fmla="*/ 1021556 w 1188244"/>
              <a:gd name="connsiteY43" fmla="*/ 364331 h 1362075"/>
              <a:gd name="connsiteX44" fmla="*/ 850106 w 1188244"/>
              <a:gd name="connsiteY44" fmla="*/ 535781 h 1362075"/>
              <a:gd name="connsiteX45" fmla="*/ 635794 w 1188244"/>
              <a:gd name="connsiteY45" fmla="*/ 750094 h 1362075"/>
              <a:gd name="connsiteX46" fmla="*/ 616744 w 1188244"/>
              <a:gd name="connsiteY46" fmla="*/ 776287 h 1362075"/>
              <a:gd name="connsiteX47" fmla="*/ 604838 w 1188244"/>
              <a:gd name="connsiteY47" fmla="*/ 807244 h 1362075"/>
              <a:gd name="connsiteX48" fmla="*/ 609600 w 1188244"/>
              <a:gd name="connsiteY48" fmla="*/ 831056 h 1362075"/>
              <a:gd name="connsiteX49" fmla="*/ 626269 w 1188244"/>
              <a:gd name="connsiteY49" fmla="*/ 847725 h 1362075"/>
              <a:gd name="connsiteX50" fmla="*/ 647700 w 1188244"/>
              <a:gd name="connsiteY50" fmla="*/ 859631 h 1362075"/>
              <a:gd name="connsiteX51" fmla="*/ 709613 w 1188244"/>
              <a:gd name="connsiteY51" fmla="*/ 885825 h 1362075"/>
              <a:gd name="connsiteX52" fmla="*/ 828675 w 1188244"/>
              <a:gd name="connsiteY52" fmla="*/ 928687 h 1362075"/>
              <a:gd name="connsiteX53" fmla="*/ 916781 w 1188244"/>
              <a:gd name="connsiteY53" fmla="*/ 966787 h 1362075"/>
              <a:gd name="connsiteX54" fmla="*/ 988219 w 1188244"/>
              <a:gd name="connsiteY54" fmla="*/ 1007269 h 1362075"/>
              <a:gd name="connsiteX55" fmla="*/ 1038225 w 1188244"/>
              <a:gd name="connsiteY55" fmla="*/ 1040606 h 1362075"/>
              <a:gd name="connsiteX56" fmla="*/ 1088231 w 1188244"/>
              <a:gd name="connsiteY56" fmla="*/ 1090612 h 1362075"/>
              <a:gd name="connsiteX57" fmla="*/ 1131094 w 1188244"/>
              <a:gd name="connsiteY57" fmla="*/ 1131094 h 1362075"/>
              <a:gd name="connsiteX58" fmla="*/ 1164431 w 1188244"/>
              <a:gd name="connsiteY58" fmla="*/ 1178719 h 1362075"/>
              <a:gd name="connsiteX59" fmla="*/ 1185863 w 1188244"/>
              <a:gd name="connsiteY59" fmla="*/ 1226344 h 1362075"/>
              <a:gd name="connsiteX60" fmla="*/ 1188244 w 1188244"/>
              <a:gd name="connsiteY60" fmla="*/ 1271587 h 1362075"/>
              <a:gd name="connsiteX61" fmla="*/ 1178719 w 1188244"/>
              <a:gd name="connsiteY61" fmla="*/ 1307306 h 1362075"/>
              <a:gd name="connsiteX62" fmla="*/ 1154906 w 1188244"/>
              <a:gd name="connsiteY62" fmla="*/ 1335881 h 1362075"/>
              <a:gd name="connsiteX63" fmla="*/ 1112044 w 1188244"/>
              <a:gd name="connsiteY63" fmla="*/ 1354931 h 1362075"/>
              <a:gd name="connsiteX64" fmla="*/ 1054894 w 1188244"/>
              <a:gd name="connsiteY64" fmla="*/ 1362075 h 1362075"/>
              <a:gd name="connsiteX65" fmla="*/ 771525 w 1188244"/>
              <a:gd name="connsiteY65" fmla="*/ 1212056 h 1362075"/>
              <a:gd name="connsiteX66" fmla="*/ 764381 w 1188244"/>
              <a:gd name="connsiteY66" fmla="*/ 1166812 h 1362075"/>
              <a:gd name="connsiteX67" fmla="*/ 754856 w 1188244"/>
              <a:gd name="connsiteY67" fmla="*/ 1133475 h 1362075"/>
              <a:gd name="connsiteX68" fmla="*/ 723900 w 1188244"/>
              <a:gd name="connsiteY68" fmla="*/ 1083469 h 1362075"/>
              <a:gd name="connsiteX69" fmla="*/ 688181 w 1188244"/>
              <a:gd name="connsiteY69" fmla="*/ 1040606 h 1362075"/>
              <a:gd name="connsiteX70" fmla="*/ 647700 w 1188244"/>
              <a:gd name="connsiteY70" fmla="*/ 1000125 h 1362075"/>
              <a:gd name="connsiteX71" fmla="*/ 611981 w 1188244"/>
              <a:gd name="connsiteY71" fmla="*/ 966787 h 1362075"/>
              <a:gd name="connsiteX72" fmla="*/ 557213 w 1188244"/>
              <a:gd name="connsiteY72" fmla="*/ 921544 h 1362075"/>
              <a:gd name="connsiteX73" fmla="*/ 526256 w 1188244"/>
              <a:gd name="connsiteY73" fmla="*/ 895350 h 1362075"/>
              <a:gd name="connsiteX74" fmla="*/ 500063 w 1188244"/>
              <a:gd name="connsiteY74" fmla="*/ 876300 h 1362075"/>
              <a:gd name="connsiteX75" fmla="*/ 481013 w 1188244"/>
              <a:gd name="connsiteY75" fmla="*/ 862012 h 1362075"/>
              <a:gd name="connsiteX76" fmla="*/ 473869 w 1188244"/>
              <a:gd name="connsiteY76" fmla="*/ 840581 h 1362075"/>
              <a:gd name="connsiteX77" fmla="*/ 481013 w 1188244"/>
              <a:gd name="connsiteY77" fmla="*/ 800100 h 1362075"/>
              <a:gd name="connsiteX78" fmla="*/ 509588 w 1188244"/>
              <a:gd name="connsiteY78" fmla="*/ 762000 h 1362075"/>
              <a:gd name="connsiteX79" fmla="*/ 526256 w 1188244"/>
              <a:gd name="connsiteY79" fmla="*/ 740569 h 1362075"/>
              <a:gd name="connsiteX80" fmla="*/ 621506 w 1188244"/>
              <a:gd name="connsiteY80" fmla="*/ 585787 h 1362075"/>
              <a:gd name="connsiteX81" fmla="*/ 721519 w 1188244"/>
              <a:gd name="connsiteY81" fmla="*/ 416719 h 1362075"/>
              <a:gd name="connsiteX82" fmla="*/ 750094 w 1188244"/>
              <a:gd name="connsiteY82" fmla="*/ 364331 h 1362075"/>
              <a:gd name="connsiteX83" fmla="*/ 754856 w 1188244"/>
              <a:gd name="connsiteY83" fmla="*/ 345281 h 1362075"/>
              <a:gd name="connsiteX84" fmla="*/ 754856 w 1188244"/>
              <a:gd name="connsiteY84" fmla="*/ 328612 h 1362075"/>
              <a:gd name="connsiteX85" fmla="*/ 754856 w 1188244"/>
              <a:gd name="connsiteY85" fmla="*/ 316706 h 1362075"/>
              <a:gd name="connsiteX86" fmla="*/ 747713 w 1188244"/>
              <a:gd name="connsiteY86" fmla="*/ 302419 h 1362075"/>
              <a:gd name="connsiteX87" fmla="*/ 728663 w 1188244"/>
              <a:gd name="connsiteY87" fmla="*/ 297656 h 1362075"/>
              <a:gd name="connsiteX88" fmla="*/ 695325 w 1188244"/>
              <a:gd name="connsiteY88" fmla="*/ 297656 h 1362075"/>
              <a:gd name="connsiteX89" fmla="*/ 442913 w 1188244"/>
              <a:gd name="connsiteY89" fmla="*/ 419100 h 1362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1188244" h="1362075">
                <a:moveTo>
                  <a:pt x="442913" y="419100"/>
                </a:moveTo>
                <a:lnTo>
                  <a:pt x="302419" y="500062"/>
                </a:lnTo>
                <a:lnTo>
                  <a:pt x="264319" y="528637"/>
                </a:lnTo>
                <a:lnTo>
                  <a:pt x="240506" y="533400"/>
                </a:lnTo>
                <a:lnTo>
                  <a:pt x="197644" y="519112"/>
                </a:lnTo>
                <a:lnTo>
                  <a:pt x="142875" y="490537"/>
                </a:lnTo>
                <a:lnTo>
                  <a:pt x="114300" y="466725"/>
                </a:lnTo>
                <a:lnTo>
                  <a:pt x="83344" y="433387"/>
                </a:lnTo>
                <a:lnTo>
                  <a:pt x="52388" y="390525"/>
                </a:lnTo>
                <a:lnTo>
                  <a:pt x="30956" y="335756"/>
                </a:lnTo>
                <a:lnTo>
                  <a:pt x="19050" y="292894"/>
                </a:lnTo>
                <a:lnTo>
                  <a:pt x="7144" y="250031"/>
                </a:lnTo>
                <a:lnTo>
                  <a:pt x="0" y="219075"/>
                </a:lnTo>
                <a:lnTo>
                  <a:pt x="0" y="200025"/>
                </a:lnTo>
                <a:lnTo>
                  <a:pt x="2381" y="185737"/>
                </a:lnTo>
                <a:lnTo>
                  <a:pt x="11906" y="176212"/>
                </a:lnTo>
                <a:lnTo>
                  <a:pt x="26194" y="176212"/>
                </a:lnTo>
                <a:lnTo>
                  <a:pt x="47625" y="188119"/>
                </a:lnTo>
                <a:lnTo>
                  <a:pt x="100013" y="247650"/>
                </a:lnTo>
                <a:lnTo>
                  <a:pt x="133350" y="278606"/>
                </a:lnTo>
                <a:lnTo>
                  <a:pt x="157163" y="295275"/>
                </a:lnTo>
                <a:lnTo>
                  <a:pt x="176213" y="300037"/>
                </a:lnTo>
                <a:lnTo>
                  <a:pt x="216694" y="307181"/>
                </a:lnTo>
                <a:lnTo>
                  <a:pt x="240506" y="307181"/>
                </a:lnTo>
                <a:lnTo>
                  <a:pt x="278606" y="302419"/>
                </a:lnTo>
                <a:lnTo>
                  <a:pt x="376238" y="264319"/>
                </a:lnTo>
                <a:lnTo>
                  <a:pt x="576263" y="183356"/>
                </a:lnTo>
                <a:lnTo>
                  <a:pt x="728663" y="130969"/>
                </a:lnTo>
                <a:lnTo>
                  <a:pt x="752475" y="100012"/>
                </a:lnTo>
                <a:lnTo>
                  <a:pt x="795338" y="45244"/>
                </a:lnTo>
                <a:lnTo>
                  <a:pt x="826294" y="4762"/>
                </a:lnTo>
                <a:lnTo>
                  <a:pt x="835819" y="0"/>
                </a:lnTo>
                <a:lnTo>
                  <a:pt x="850106" y="4762"/>
                </a:lnTo>
                <a:lnTo>
                  <a:pt x="907256" y="40481"/>
                </a:lnTo>
                <a:lnTo>
                  <a:pt x="969169" y="76200"/>
                </a:lnTo>
                <a:lnTo>
                  <a:pt x="1042988" y="128587"/>
                </a:lnTo>
                <a:lnTo>
                  <a:pt x="1116806" y="197644"/>
                </a:lnTo>
                <a:lnTo>
                  <a:pt x="1157288" y="245269"/>
                </a:lnTo>
                <a:lnTo>
                  <a:pt x="1166813" y="269081"/>
                </a:lnTo>
                <a:lnTo>
                  <a:pt x="1164431" y="280987"/>
                </a:lnTo>
                <a:lnTo>
                  <a:pt x="1147763" y="297656"/>
                </a:lnTo>
                <a:lnTo>
                  <a:pt x="1104900" y="321469"/>
                </a:lnTo>
                <a:lnTo>
                  <a:pt x="1035844" y="352425"/>
                </a:lnTo>
                <a:lnTo>
                  <a:pt x="1021556" y="364331"/>
                </a:lnTo>
                <a:lnTo>
                  <a:pt x="850106" y="535781"/>
                </a:lnTo>
                <a:lnTo>
                  <a:pt x="635794" y="750094"/>
                </a:lnTo>
                <a:lnTo>
                  <a:pt x="616744" y="776287"/>
                </a:lnTo>
                <a:lnTo>
                  <a:pt x="604838" y="807244"/>
                </a:lnTo>
                <a:lnTo>
                  <a:pt x="609600" y="831056"/>
                </a:lnTo>
                <a:lnTo>
                  <a:pt x="626269" y="847725"/>
                </a:lnTo>
                <a:lnTo>
                  <a:pt x="647700" y="859631"/>
                </a:lnTo>
                <a:lnTo>
                  <a:pt x="709613" y="885825"/>
                </a:lnTo>
                <a:lnTo>
                  <a:pt x="828675" y="928687"/>
                </a:lnTo>
                <a:lnTo>
                  <a:pt x="916781" y="966787"/>
                </a:lnTo>
                <a:lnTo>
                  <a:pt x="988219" y="1007269"/>
                </a:lnTo>
                <a:lnTo>
                  <a:pt x="1038225" y="1040606"/>
                </a:lnTo>
                <a:lnTo>
                  <a:pt x="1088231" y="1090612"/>
                </a:lnTo>
                <a:lnTo>
                  <a:pt x="1131094" y="1131094"/>
                </a:lnTo>
                <a:lnTo>
                  <a:pt x="1164431" y="1178719"/>
                </a:lnTo>
                <a:lnTo>
                  <a:pt x="1185863" y="1226344"/>
                </a:lnTo>
                <a:lnTo>
                  <a:pt x="1188244" y="1271587"/>
                </a:lnTo>
                <a:lnTo>
                  <a:pt x="1178719" y="1307306"/>
                </a:lnTo>
                <a:lnTo>
                  <a:pt x="1154906" y="1335881"/>
                </a:lnTo>
                <a:lnTo>
                  <a:pt x="1112044" y="1354931"/>
                </a:lnTo>
                <a:lnTo>
                  <a:pt x="1054894" y="1362075"/>
                </a:lnTo>
                <a:lnTo>
                  <a:pt x="771525" y="1212056"/>
                </a:lnTo>
                <a:lnTo>
                  <a:pt x="764381" y="1166812"/>
                </a:lnTo>
                <a:lnTo>
                  <a:pt x="754856" y="1133475"/>
                </a:lnTo>
                <a:lnTo>
                  <a:pt x="723900" y="1083469"/>
                </a:lnTo>
                <a:lnTo>
                  <a:pt x="688181" y="1040606"/>
                </a:lnTo>
                <a:lnTo>
                  <a:pt x="647700" y="1000125"/>
                </a:lnTo>
                <a:lnTo>
                  <a:pt x="611981" y="966787"/>
                </a:lnTo>
                <a:lnTo>
                  <a:pt x="557213" y="921544"/>
                </a:lnTo>
                <a:lnTo>
                  <a:pt x="526256" y="895350"/>
                </a:lnTo>
                <a:lnTo>
                  <a:pt x="500063" y="876300"/>
                </a:lnTo>
                <a:lnTo>
                  <a:pt x="481013" y="862012"/>
                </a:lnTo>
                <a:lnTo>
                  <a:pt x="473869" y="840581"/>
                </a:lnTo>
                <a:lnTo>
                  <a:pt x="481013" y="800100"/>
                </a:lnTo>
                <a:lnTo>
                  <a:pt x="509588" y="762000"/>
                </a:lnTo>
                <a:lnTo>
                  <a:pt x="526256" y="740569"/>
                </a:lnTo>
                <a:lnTo>
                  <a:pt x="621506" y="585787"/>
                </a:lnTo>
                <a:lnTo>
                  <a:pt x="721519" y="416719"/>
                </a:lnTo>
                <a:lnTo>
                  <a:pt x="750094" y="364331"/>
                </a:lnTo>
                <a:lnTo>
                  <a:pt x="754856" y="345281"/>
                </a:lnTo>
                <a:lnTo>
                  <a:pt x="754856" y="328612"/>
                </a:lnTo>
                <a:lnTo>
                  <a:pt x="754856" y="316706"/>
                </a:lnTo>
                <a:lnTo>
                  <a:pt x="747713" y="302419"/>
                </a:lnTo>
                <a:lnTo>
                  <a:pt x="728663" y="297656"/>
                </a:lnTo>
                <a:lnTo>
                  <a:pt x="695325" y="297656"/>
                </a:lnTo>
                <a:lnTo>
                  <a:pt x="442913" y="41910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" name="フリーフォーム 6"/>
          <p:cNvSpPr/>
          <p:nvPr/>
        </p:nvSpPr>
        <p:spPr>
          <a:xfrm>
            <a:off x="3767138" y="1636713"/>
            <a:ext cx="1550987" cy="1574800"/>
          </a:xfrm>
          <a:custGeom>
            <a:avLst/>
            <a:gdLst>
              <a:gd name="connsiteX0" fmla="*/ 792956 w 1550193"/>
              <a:gd name="connsiteY0" fmla="*/ 790575 h 1576387"/>
              <a:gd name="connsiteX1" fmla="*/ 923925 w 1550193"/>
              <a:gd name="connsiteY1" fmla="*/ 635794 h 1576387"/>
              <a:gd name="connsiteX2" fmla="*/ 1052512 w 1550193"/>
              <a:gd name="connsiteY2" fmla="*/ 469106 h 1576387"/>
              <a:gd name="connsiteX3" fmla="*/ 1197768 w 1550193"/>
              <a:gd name="connsiteY3" fmla="*/ 264319 h 1576387"/>
              <a:gd name="connsiteX4" fmla="*/ 1202531 w 1550193"/>
              <a:gd name="connsiteY4" fmla="*/ 254794 h 1576387"/>
              <a:gd name="connsiteX5" fmla="*/ 1202531 w 1550193"/>
              <a:gd name="connsiteY5" fmla="*/ 200025 h 1576387"/>
              <a:gd name="connsiteX6" fmla="*/ 1197768 w 1550193"/>
              <a:gd name="connsiteY6" fmla="*/ 178594 h 1576387"/>
              <a:gd name="connsiteX7" fmla="*/ 1164431 w 1550193"/>
              <a:gd name="connsiteY7" fmla="*/ 142875 h 1576387"/>
              <a:gd name="connsiteX8" fmla="*/ 1119187 w 1550193"/>
              <a:gd name="connsiteY8" fmla="*/ 88106 h 1576387"/>
              <a:gd name="connsiteX9" fmla="*/ 1097756 w 1550193"/>
              <a:gd name="connsiteY9" fmla="*/ 61912 h 1576387"/>
              <a:gd name="connsiteX10" fmla="*/ 1083468 w 1550193"/>
              <a:gd name="connsiteY10" fmla="*/ 42862 h 1576387"/>
              <a:gd name="connsiteX11" fmla="*/ 1076325 w 1550193"/>
              <a:gd name="connsiteY11" fmla="*/ 21431 h 1576387"/>
              <a:gd name="connsiteX12" fmla="*/ 1076325 w 1550193"/>
              <a:gd name="connsiteY12" fmla="*/ 14287 h 1576387"/>
              <a:gd name="connsiteX13" fmla="*/ 1081087 w 1550193"/>
              <a:gd name="connsiteY13" fmla="*/ 4762 h 1576387"/>
              <a:gd name="connsiteX14" fmla="*/ 1095375 w 1550193"/>
              <a:gd name="connsiteY14" fmla="*/ 0 h 1576387"/>
              <a:gd name="connsiteX15" fmla="*/ 1128712 w 1550193"/>
              <a:gd name="connsiteY15" fmla="*/ 4762 h 1576387"/>
              <a:gd name="connsiteX16" fmla="*/ 1162050 w 1550193"/>
              <a:gd name="connsiteY16" fmla="*/ 11906 h 1576387"/>
              <a:gd name="connsiteX17" fmla="*/ 1212056 w 1550193"/>
              <a:gd name="connsiteY17" fmla="*/ 28575 h 1576387"/>
              <a:gd name="connsiteX18" fmla="*/ 1259681 w 1550193"/>
              <a:gd name="connsiteY18" fmla="*/ 52387 h 1576387"/>
              <a:gd name="connsiteX19" fmla="*/ 1333500 w 1550193"/>
              <a:gd name="connsiteY19" fmla="*/ 100012 h 1576387"/>
              <a:gd name="connsiteX20" fmla="*/ 1393031 w 1550193"/>
              <a:gd name="connsiteY20" fmla="*/ 145256 h 1576387"/>
              <a:gd name="connsiteX21" fmla="*/ 1473993 w 1550193"/>
              <a:gd name="connsiteY21" fmla="*/ 214312 h 1576387"/>
              <a:gd name="connsiteX22" fmla="*/ 1538287 w 1550193"/>
              <a:gd name="connsiteY22" fmla="*/ 276225 h 1576387"/>
              <a:gd name="connsiteX23" fmla="*/ 1545431 w 1550193"/>
              <a:gd name="connsiteY23" fmla="*/ 295275 h 1576387"/>
              <a:gd name="connsiteX24" fmla="*/ 1550193 w 1550193"/>
              <a:gd name="connsiteY24" fmla="*/ 309562 h 1576387"/>
              <a:gd name="connsiteX25" fmla="*/ 1545431 w 1550193"/>
              <a:gd name="connsiteY25" fmla="*/ 326231 h 1576387"/>
              <a:gd name="connsiteX26" fmla="*/ 1540668 w 1550193"/>
              <a:gd name="connsiteY26" fmla="*/ 338137 h 1576387"/>
              <a:gd name="connsiteX27" fmla="*/ 1524000 w 1550193"/>
              <a:gd name="connsiteY27" fmla="*/ 357187 h 1576387"/>
              <a:gd name="connsiteX28" fmla="*/ 1502568 w 1550193"/>
              <a:gd name="connsiteY28" fmla="*/ 371475 h 1576387"/>
              <a:gd name="connsiteX29" fmla="*/ 1459706 w 1550193"/>
              <a:gd name="connsiteY29" fmla="*/ 381000 h 1576387"/>
              <a:gd name="connsiteX30" fmla="*/ 1450181 w 1550193"/>
              <a:gd name="connsiteY30" fmla="*/ 383381 h 1576387"/>
              <a:gd name="connsiteX31" fmla="*/ 1397793 w 1550193"/>
              <a:gd name="connsiteY31" fmla="*/ 445294 h 1576387"/>
              <a:gd name="connsiteX32" fmla="*/ 1288256 w 1550193"/>
              <a:gd name="connsiteY32" fmla="*/ 573881 h 1576387"/>
              <a:gd name="connsiteX33" fmla="*/ 1166812 w 1550193"/>
              <a:gd name="connsiteY33" fmla="*/ 711994 h 1576387"/>
              <a:gd name="connsiteX34" fmla="*/ 1019175 w 1550193"/>
              <a:gd name="connsiteY34" fmla="*/ 862012 h 1576387"/>
              <a:gd name="connsiteX35" fmla="*/ 947737 w 1550193"/>
              <a:gd name="connsiteY35" fmla="*/ 926306 h 1576387"/>
              <a:gd name="connsiteX36" fmla="*/ 790575 w 1550193"/>
              <a:gd name="connsiteY36" fmla="*/ 1104900 h 1576387"/>
              <a:gd name="connsiteX37" fmla="*/ 652462 w 1550193"/>
              <a:gd name="connsiteY37" fmla="*/ 1204912 h 1576387"/>
              <a:gd name="connsiteX38" fmla="*/ 454818 w 1550193"/>
              <a:gd name="connsiteY38" fmla="*/ 1333500 h 1576387"/>
              <a:gd name="connsiteX39" fmla="*/ 278606 w 1550193"/>
              <a:gd name="connsiteY39" fmla="*/ 1443037 h 1576387"/>
              <a:gd name="connsiteX40" fmla="*/ 140493 w 1550193"/>
              <a:gd name="connsiteY40" fmla="*/ 1526381 h 1576387"/>
              <a:gd name="connsiteX41" fmla="*/ 61912 w 1550193"/>
              <a:gd name="connsiteY41" fmla="*/ 1569244 h 1576387"/>
              <a:gd name="connsiteX42" fmla="*/ 33337 w 1550193"/>
              <a:gd name="connsiteY42" fmla="*/ 1576387 h 1576387"/>
              <a:gd name="connsiteX43" fmla="*/ 14287 w 1550193"/>
              <a:gd name="connsiteY43" fmla="*/ 1576387 h 1576387"/>
              <a:gd name="connsiteX44" fmla="*/ 4762 w 1550193"/>
              <a:gd name="connsiteY44" fmla="*/ 1569244 h 1576387"/>
              <a:gd name="connsiteX45" fmla="*/ 0 w 1550193"/>
              <a:gd name="connsiteY45" fmla="*/ 1552575 h 1576387"/>
              <a:gd name="connsiteX46" fmla="*/ 11906 w 1550193"/>
              <a:gd name="connsiteY46" fmla="*/ 1531144 h 1576387"/>
              <a:gd name="connsiteX47" fmla="*/ 54768 w 1550193"/>
              <a:gd name="connsiteY47" fmla="*/ 1495425 h 1576387"/>
              <a:gd name="connsiteX48" fmla="*/ 180975 w 1550193"/>
              <a:gd name="connsiteY48" fmla="*/ 1402556 h 1576387"/>
              <a:gd name="connsiteX49" fmla="*/ 333375 w 1550193"/>
              <a:gd name="connsiteY49" fmla="*/ 1276350 h 1576387"/>
              <a:gd name="connsiteX50" fmla="*/ 459581 w 1550193"/>
              <a:gd name="connsiteY50" fmla="*/ 1154906 h 1576387"/>
              <a:gd name="connsiteX51" fmla="*/ 602456 w 1550193"/>
              <a:gd name="connsiteY51" fmla="*/ 1009650 h 1576387"/>
              <a:gd name="connsiteX52" fmla="*/ 792956 w 1550193"/>
              <a:gd name="connsiteY52" fmla="*/ 790575 h 1576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1550193" h="1576387">
                <a:moveTo>
                  <a:pt x="792956" y="790575"/>
                </a:moveTo>
                <a:lnTo>
                  <a:pt x="923925" y="635794"/>
                </a:lnTo>
                <a:lnTo>
                  <a:pt x="1052512" y="469106"/>
                </a:lnTo>
                <a:lnTo>
                  <a:pt x="1197768" y="264319"/>
                </a:lnTo>
                <a:lnTo>
                  <a:pt x="1202531" y="254794"/>
                </a:lnTo>
                <a:lnTo>
                  <a:pt x="1202531" y="200025"/>
                </a:lnTo>
                <a:lnTo>
                  <a:pt x="1197768" y="178594"/>
                </a:lnTo>
                <a:lnTo>
                  <a:pt x="1164431" y="142875"/>
                </a:lnTo>
                <a:lnTo>
                  <a:pt x="1119187" y="88106"/>
                </a:lnTo>
                <a:lnTo>
                  <a:pt x="1097756" y="61912"/>
                </a:lnTo>
                <a:lnTo>
                  <a:pt x="1083468" y="42862"/>
                </a:lnTo>
                <a:lnTo>
                  <a:pt x="1076325" y="21431"/>
                </a:lnTo>
                <a:lnTo>
                  <a:pt x="1076325" y="14287"/>
                </a:lnTo>
                <a:lnTo>
                  <a:pt x="1081087" y="4762"/>
                </a:lnTo>
                <a:lnTo>
                  <a:pt x="1095375" y="0"/>
                </a:lnTo>
                <a:lnTo>
                  <a:pt x="1128712" y="4762"/>
                </a:lnTo>
                <a:lnTo>
                  <a:pt x="1162050" y="11906"/>
                </a:lnTo>
                <a:lnTo>
                  <a:pt x="1212056" y="28575"/>
                </a:lnTo>
                <a:lnTo>
                  <a:pt x="1259681" y="52387"/>
                </a:lnTo>
                <a:lnTo>
                  <a:pt x="1333500" y="100012"/>
                </a:lnTo>
                <a:lnTo>
                  <a:pt x="1393031" y="145256"/>
                </a:lnTo>
                <a:lnTo>
                  <a:pt x="1473993" y="214312"/>
                </a:lnTo>
                <a:lnTo>
                  <a:pt x="1538287" y="276225"/>
                </a:lnTo>
                <a:lnTo>
                  <a:pt x="1545431" y="295275"/>
                </a:lnTo>
                <a:lnTo>
                  <a:pt x="1550193" y="309562"/>
                </a:lnTo>
                <a:lnTo>
                  <a:pt x="1545431" y="326231"/>
                </a:lnTo>
                <a:lnTo>
                  <a:pt x="1540668" y="338137"/>
                </a:lnTo>
                <a:lnTo>
                  <a:pt x="1524000" y="357187"/>
                </a:lnTo>
                <a:lnTo>
                  <a:pt x="1502568" y="371475"/>
                </a:lnTo>
                <a:lnTo>
                  <a:pt x="1459706" y="381000"/>
                </a:lnTo>
                <a:lnTo>
                  <a:pt x="1450181" y="383381"/>
                </a:lnTo>
                <a:lnTo>
                  <a:pt x="1397793" y="445294"/>
                </a:lnTo>
                <a:lnTo>
                  <a:pt x="1288256" y="573881"/>
                </a:lnTo>
                <a:lnTo>
                  <a:pt x="1166812" y="711994"/>
                </a:lnTo>
                <a:lnTo>
                  <a:pt x="1019175" y="862012"/>
                </a:lnTo>
                <a:lnTo>
                  <a:pt x="947737" y="926306"/>
                </a:lnTo>
                <a:lnTo>
                  <a:pt x="790575" y="1104900"/>
                </a:lnTo>
                <a:lnTo>
                  <a:pt x="652462" y="1204912"/>
                </a:lnTo>
                <a:lnTo>
                  <a:pt x="454818" y="1333500"/>
                </a:lnTo>
                <a:lnTo>
                  <a:pt x="278606" y="1443037"/>
                </a:lnTo>
                <a:lnTo>
                  <a:pt x="140493" y="1526381"/>
                </a:lnTo>
                <a:lnTo>
                  <a:pt x="61912" y="1569244"/>
                </a:lnTo>
                <a:lnTo>
                  <a:pt x="33337" y="1576387"/>
                </a:lnTo>
                <a:lnTo>
                  <a:pt x="14287" y="1576387"/>
                </a:lnTo>
                <a:lnTo>
                  <a:pt x="4762" y="1569244"/>
                </a:lnTo>
                <a:lnTo>
                  <a:pt x="0" y="1552575"/>
                </a:lnTo>
                <a:lnTo>
                  <a:pt x="11906" y="1531144"/>
                </a:lnTo>
                <a:lnTo>
                  <a:pt x="54768" y="1495425"/>
                </a:lnTo>
                <a:lnTo>
                  <a:pt x="180975" y="1402556"/>
                </a:lnTo>
                <a:lnTo>
                  <a:pt x="333375" y="1276350"/>
                </a:lnTo>
                <a:lnTo>
                  <a:pt x="459581" y="1154906"/>
                </a:lnTo>
                <a:lnTo>
                  <a:pt x="602456" y="1009650"/>
                </a:lnTo>
                <a:lnTo>
                  <a:pt x="792956" y="79057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" name="フリーフォーム 7"/>
          <p:cNvSpPr/>
          <p:nvPr/>
        </p:nvSpPr>
        <p:spPr>
          <a:xfrm>
            <a:off x="5491163" y="1731963"/>
            <a:ext cx="709612" cy="936625"/>
          </a:xfrm>
          <a:custGeom>
            <a:avLst/>
            <a:gdLst>
              <a:gd name="connsiteX0" fmla="*/ 195262 w 709612"/>
              <a:gd name="connsiteY0" fmla="*/ 540544 h 938212"/>
              <a:gd name="connsiteX1" fmla="*/ 228600 w 709612"/>
              <a:gd name="connsiteY1" fmla="*/ 473869 h 938212"/>
              <a:gd name="connsiteX2" fmla="*/ 257175 w 709612"/>
              <a:gd name="connsiteY2" fmla="*/ 407194 h 938212"/>
              <a:gd name="connsiteX3" fmla="*/ 292893 w 709612"/>
              <a:gd name="connsiteY3" fmla="*/ 304800 h 938212"/>
              <a:gd name="connsiteX4" fmla="*/ 316706 w 709612"/>
              <a:gd name="connsiteY4" fmla="*/ 226219 h 938212"/>
              <a:gd name="connsiteX5" fmla="*/ 321468 w 709612"/>
              <a:gd name="connsiteY5" fmla="*/ 183356 h 938212"/>
              <a:gd name="connsiteX6" fmla="*/ 323850 w 709612"/>
              <a:gd name="connsiteY6" fmla="*/ 147637 h 938212"/>
              <a:gd name="connsiteX7" fmla="*/ 321468 w 709612"/>
              <a:gd name="connsiteY7" fmla="*/ 133350 h 938212"/>
              <a:gd name="connsiteX8" fmla="*/ 302418 w 709612"/>
              <a:gd name="connsiteY8" fmla="*/ 109537 h 938212"/>
              <a:gd name="connsiteX9" fmla="*/ 280987 w 709612"/>
              <a:gd name="connsiteY9" fmla="*/ 90487 h 938212"/>
              <a:gd name="connsiteX10" fmla="*/ 261937 w 709612"/>
              <a:gd name="connsiteY10" fmla="*/ 73819 h 938212"/>
              <a:gd name="connsiteX11" fmla="*/ 247650 w 709612"/>
              <a:gd name="connsiteY11" fmla="*/ 61912 h 938212"/>
              <a:gd name="connsiteX12" fmla="*/ 235743 w 709612"/>
              <a:gd name="connsiteY12" fmla="*/ 50006 h 938212"/>
              <a:gd name="connsiteX13" fmla="*/ 226218 w 709612"/>
              <a:gd name="connsiteY13" fmla="*/ 30956 h 938212"/>
              <a:gd name="connsiteX14" fmla="*/ 226218 w 709612"/>
              <a:gd name="connsiteY14" fmla="*/ 19050 h 938212"/>
              <a:gd name="connsiteX15" fmla="*/ 238125 w 709612"/>
              <a:gd name="connsiteY15" fmla="*/ 4762 h 938212"/>
              <a:gd name="connsiteX16" fmla="*/ 261937 w 709612"/>
              <a:gd name="connsiteY16" fmla="*/ 0 h 938212"/>
              <a:gd name="connsiteX17" fmla="*/ 304800 w 709612"/>
              <a:gd name="connsiteY17" fmla="*/ 0 h 938212"/>
              <a:gd name="connsiteX18" fmla="*/ 342900 w 709612"/>
              <a:gd name="connsiteY18" fmla="*/ 4762 h 938212"/>
              <a:gd name="connsiteX19" fmla="*/ 385762 w 709612"/>
              <a:gd name="connsiteY19" fmla="*/ 14287 h 938212"/>
              <a:gd name="connsiteX20" fmla="*/ 421481 w 709612"/>
              <a:gd name="connsiteY20" fmla="*/ 23812 h 938212"/>
              <a:gd name="connsiteX21" fmla="*/ 490537 w 709612"/>
              <a:gd name="connsiteY21" fmla="*/ 54769 h 938212"/>
              <a:gd name="connsiteX22" fmla="*/ 573881 w 709612"/>
              <a:gd name="connsiteY22" fmla="*/ 95250 h 938212"/>
              <a:gd name="connsiteX23" fmla="*/ 659606 w 709612"/>
              <a:gd name="connsiteY23" fmla="*/ 135731 h 938212"/>
              <a:gd name="connsiteX24" fmla="*/ 688181 w 709612"/>
              <a:gd name="connsiteY24" fmla="*/ 159544 h 938212"/>
              <a:gd name="connsiteX25" fmla="*/ 702468 w 709612"/>
              <a:gd name="connsiteY25" fmla="*/ 180975 h 938212"/>
              <a:gd name="connsiteX26" fmla="*/ 709612 w 709612"/>
              <a:gd name="connsiteY26" fmla="*/ 207169 h 938212"/>
              <a:gd name="connsiteX27" fmla="*/ 707231 w 709612"/>
              <a:gd name="connsiteY27" fmla="*/ 240506 h 938212"/>
              <a:gd name="connsiteX28" fmla="*/ 695325 w 709612"/>
              <a:gd name="connsiteY28" fmla="*/ 266700 h 938212"/>
              <a:gd name="connsiteX29" fmla="*/ 664368 w 709612"/>
              <a:gd name="connsiteY29" fmla="*/ 295275 h 938212"/>
              <a:gd name="connsiteX30" fmla="*/ 554831 w 709612"/>
              <a:gd name="connsiteY30" fmla="*/ 371475 h 938212"/>
              <a:gd name="connsiteX31" fmla="*/ 535781 w 709612"/>
              <a:gd name="connsiteY31" fmla="*/ 397669 h 938212"/>
              <a:gd name="connsiteX32" fmla="*/ 404812 w 709612"/>
              <a:gd name="connsiteY32" fmla="*/ 564356 h 938212"/>
              <a:gd name="connsiteX33" fmla="*/ 114300 w 709612"/>
              <a:gd name="connsiteY33" fmla="*/ 931069 h 938212"/>
              <a:gd name="connsiteX34" fmla="*/ 0 w 709612"/>
              <a:gd name="connsiteY34" fmla="*/ 938212 h 938212"/>
              <a:gd name="connsiteX35" fmla="*/ 47625 w 709612"/>
              <a:gd name="connsiteY35" fmla="*/ 833437 h 938212"/>
              <a:gd name="connsiteX36" fmla="*/ 195262 w 709612"/>
              <a:gd name="connsiteY36" fmla="*/ 540544 h 93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709612" h="938212">
                <a:moveTo>
                  <a:pt x="195262" y="540544"/>
                </a:moveTo>
                <a:lnTo>
                  <a:pt x="228600" y="473869"/>
                </a:lnTo>
                <a:lnTo>
                  <a:pt x="257175" y="407194"/>
                </a:lnTo>
                <a:lnTo>
                  <a:pt x="292893" y="304800"/>
                </a:lnTo>
                <a:lnTo>
                  <a:pt x="316706" y="226219"/>
                </a:lnTo>
                <a:lnTo>
                  <a:pt x="321468" y="183356"/>
                </a:lnTo>
                <a:lnTo>
                  <a:pt x="323850" y="147637"/>
                </a:lnTo>
                <a:lnTo>
                  <a:pt x="321468" y="133350"/>
                </a:lnTo>
                <a:lnTo>
                  <a:pt x="302418" y="109537"/>
                </a:lnTo>
                <a:lnTo>
                  <a:pt x="280987" y="90487"/>
                </a:lnTo>
                <a:lnTo>
                  <a:pt x="261937" y="73819"/>
                </a:lnTo>
                <a:lnTo>
                  <a:pt x="247650" y="61912"/>
                </a:lnTo>
                <a:lnTo>
                  <a:pt x="235743" y="50006"/>
                </a:lnTo>
                <a:lnTo>
                  <a:pt x="226218" y="30956"/>
                </a:lnTo>
                <a:lnTo>
                  <a:pt x="226218" y="19050"/>
                </a:lnTo>
                <a:lnTo>
                  <a:pt x="238125" y="4762"/>
                </a:lnTo>
                <a:lnTo>
                  <a:pt x="261937" y="0"/>
                </a:lnTo>
                <a:lnTo>
                  <a:pt x="304800" y="0"/>
                </a:lnTo>
                <a:lnTo>
                  <a:pt x="342900" y="4762"/>
                </a:lnTo>
                <a:lnTo>
                  <a:pt x="385762" y="14287"/>
                </a:lnTo>
                <a:lnTo>
                  <a:pt x="421481" y="23812"/>
                </a:lnTo>
                <a:lnTo>
                  <a:pt x="490537" y="54769"/>
                </a:lnTo>
                <a:lnTo>
                  <a:pt x="573881" y="95250"/>
                </a:lnTo>
                <a:lnTo>
                  <a:pt x="659606" y="135731"/>
                </a:lnTo>
                <a:lnTo>
                  <a:pt x="688181" y="159544"/>
                </a:lnTo>
                <a:lnTo>
                  <a:pt x="702468" y="180975"/>
                </a:lnTo>
                <a:lnTo>
                  <a:pt x="709612" y="207169"/>
                </a:lnTo>
                <a:lnTo>
                  <a:pt x="707231" y="240506"/>
                </a:lnTo>
                <a:lnTo>
                  <a:pt x="695325" y="266700"/>
                </a:lnTo>
                <a:lnTo>
                  <a:pt x="664368" y="295275"/>
                </a:lnTo>
                <a:lnTo>
                  <a:pt x="554831" y="371475"/>
                </a:lnTo>
                <a:lnTo>
                  <a:pt x="535781" y="397669"/>
                </a:lnTo>
                <a:lnTo>
                  <a:pt x="404812" y="564356"/>
                </a:lnTo>
                <a:lnTo>
                  <a:pt x="114300" y="931069"/>
                </a:lnTo>
                <a:lnTo>
                  <a:pt x="0" y="938212"/>
                </a:lnTo>
                <a:lnTo>
                  <a:pt x="47625" y="833437"/>
                </a:lnTo>
                <a:lnTo>
                  <a:pt x="195262" y="54054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" name="フリーフォーム 8"/>
          <p:cNvSpPr/>
          <p:nvPr/>
        </p:nvSpPr>
        <p:spPr>
          <a:xfrm rot="16200000">
            <a:off x="3367088" y="3687167"/>
            <a:ext cx="2624137" cy="315913"/>
          </a:xfrm>
          <a:custGeom>
            <a:avLst/>
            <a:gdLst>
              <a:gd name="connsiteX0" fmla="*/ 859631 w 2624137"/>
              <a:gd name="connsiteY0" fmla="*/ 304800 h 316706"/>
              <a:gd name="connsiteX1" fmla="*/ 664368 w 2624137"/>
              <a:gd name="connsiteY1" fmla="*/ 300037 h 316706"/>
              <a:gd name="connsiteX2" fmla="*/ 495300 w 2624137"/>
              <a:gd name="connsiteY2" fmla="*/ 297656 h 316706"/>
              <a:gd name="connsiteX3" fmla="*/ 323850 w 2624137"/>
              <a:gd name="connsiteY3" fmla="*/ 292894 h 316706"/>
              <a:gd name="connsiteX4" fmla="*/ 238125 w 2624137"/>
              <a:gd name="connsiteY4" fmla="*/ 280987 h 316706"/>
              <a:gd name="connsiteX5" fmla="*/ 152400 w 2624137"/>
              <a:gd name="connsiteY5" fmla="*/ 264319 h 316706"/>
              <a:gd name="connsiteX6" fmla="*/ 102393 w 2624137"/>
              <a:gd name="connsiteY6" fmla="*/ 254794 h 316706"/>
              <a:gd name="connsiteX7" fmla="*/ 66675 w 2624137"/>
              <a:gd name="connsiteY7" fmla="*/ 245269 h 316706"/>
              <a:gd name="connsiteX8" fmla="*/ 35718 w 2624137"/>
              <a:gd name="connsiteY8" fmla="*/ 228600 h 316706"/>
              <a:gd name="connsiteX9" fmla="*/ 9525 w 2624137"/>
              <a:gd name="connsiteY9" fmla="*/ 202406 h 316706"/>
              <a:gd name="connsiteX10" fmla="*/ 0 w 2624137"/>
              <a:gd name="connsiteY10" fmla="*/ 176212 h 316706"/>
              <a:gd name="connsiteX11" fmla="*/ 4762 w 2624137"/>
              <a:gd name="connsiteY11" fmla="*/ 140494 h 316706"/>
              <a:gd name="connsiteX12" fmla="*/ 19050 w 2624137"/>
              <a:gd name="connsiteY12" fmla="*/ 107156 h 316706"/>
              <a:gd name="connsiteX13" fmla="*/ 45243 w 2624137"/>
              <a:gd name="connsiteY13" fmla="*/ 76200 h 316706"/>
              <a:gd name="connsiteX14" fmla="*/ 73818 w 2624137"/>
              <a:gd name="connsiteY14" fmla="*/ 59531 h 316706"/>
              <a:gd name="connsiteX15" fmla="*/ 111918 w 2624137"/>
              <a:gd name="connsiteY15" fmla="*/ 50006 h 316706"/>
              <a:gd name="connsiteX16" fmla="*/ 173831 w 2624137"/>
              <a:gd name="connsiteY16" fmla="*/ 38100 h 316706"/>
              <a:gd name="connsiteX17" fmla="*/ 254793 w 2624137"/>
              <a:gd name="connsiteY17" fmla="*/ 28575 h 316706"/>
              <a:gd name="connsiteX18" fmla="*/ 383381 w 2624137"/>
              <a:gd name="connsiteY18" fmla="*/ 21431 h 316706"/>
              <a:gd name="connsiteX19" fmla="*/ 414337 w 2624137"/>
              <a:gd name="connsiteY19" fmla="*/ 26194 h 316706"/>
              <a:gd name="connsiteX20" fmla="*/ 459581 w 2624137"/>
              <a:gd name="connsiteY20" fmla="*/ 38100 h 316706"/>
              <a:gd name="connsiteX21" fmla="*/ 509587 w 2624137"/>
              <a:gd name="connsiteY21" fmla="*/ 50006 h 316706"/>
              <a:gd name="connsiteX22" fmla="*/ 561975 w 2624137"/>
              <a:gd name="connsiteY22" fmla="*/ 59531 h 316706"/>
              <a:gd name="connsiteX23" fmla="*/ 609600 w 2624137"/>
              <a:gd name="connsiteY23" fmla="*/ 66675 h 316706"/>
              <a:gd name="connsiteX24" fmla="*/ 695325 w 2624137"/>
              <a:gd name="connsiteY24" fmla="*/ 80962 h 316706"/>
              <a:gd name="connsiteX25" fmla="*/ 757237 w 2624137"/>
              <a:gd name="connsiteY25" fmla="*/ 88106 h 316706"/>
              <a:gd name="connsiteX26" fmla="*/ 1002506 w 2624137"/>
              <a:gd name="connsiteY26" fmla="*/ 102394 h 316706"/>
              <a:gd name="connsiteX27" fmla="*/ 1376362 w 2624137"/>
              <a:gd name="connsiteY27" fmla="*/ 111919 h 316706"/>
              <a:gd name="connsiteX28" fmla="*/ 1971675 w 2624137"/>
              <a:gd name="connsiteY28" fmla="*/ 116681 h 316706"/>
              <a:gd name="connsiteX29" fmla="*/ 2219325 w 2624137"/>
              <a:gd name="connsiteY29" fmla="*/ 111919 h 316706"/>
              <a:gd name="connsiteX30" fmla="*/ 2243137 w 2624137"/>
              <a:gd name="connsiteY30" fmla="*/ 109537 h 316706"/>
              <a:gd name="connsiteX31" fmla="*/ 2276475 w 2624137"/>
              <a:gd name="connsiteY31" fmla="*/ 107156 h 316706"/>
              <a:gd name="connsiteX32" fmla="*/ 2331243 w 2624137"/>
              <a:gd name="connsiteY32" fmla="*/ 90487 h 316706"/>
              <a:gd name="connsiteX33" fmla="*/ 2459831 w 2624137"/>
              <a:gd name="connsiteY33" fmla="*/ 0 h 316706"/>
              <a:gd name="connsiteX34" fmla="*/ 2624137 w 2624137"/>
              <a:gd name="connsiteY34" fmla="*/ 147637 h 316706"/>
              <a:gd name="connsiteX35" fmla="*/ 2528887 w 2624137"/>
              <a:gd name="connsiteY35" fmla="*/ 247650 h 316706"/>
              <a:gd name="connsiteX36" fmla="*/ 2514600 w 2624137"/>
              <a:gd name="connsiteY36" fmla="*/ 276225 h 316706"/>
              <a:gd name="connsiteX37" fmla="*/ 2316956 w 2624137"/>
              <a:gd name="connsiteY37" fmla="*/ 311944 h 316706"/>
              <a:gd name="connsiteX38" fmla="*/ 1878806 w 2624137"/>
              <a:gd name="connsiteY38" fmla="*/ 311944 h 316706"/>
              <a:gd name="connsiteX39" fmla="*/ 1690687 w 2624137"/>
              <a:gd name="connsiteY39" fmla="*/ 316706 h 316706"/>
              <a:gd name="connsiteX40" fmla="*/ 1216818 w 2624137"/>
              <a:gd name="connsiteY40" fmla="*/ 316706 h 316706"/>
              <a:gd name="connsiteX41" fmla="*/ 859631 w 2624137"/>
              <a:gd name="connsiteY41" fmla="*/ 304800 h 316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2624137" h="316706">
                <a:moveTo>
                  <a:pt x="859631" y="304800"/>
                </a:moveTo>
                <a:lnTo>
                  <a:pt x="664368" y="300037"/>
                </a:lnTo>
                <a:lnTo>
                  <a:pt x="495300" y="297656"/>
                </a:lnTo>
                <a:lnTo>
                  <a:pt x="323850" y="292894"/>
                </a:lnTo>
                <a:lnTo>
                  <a:pt x="238125" y="280987"/>
                </a:lnTo>
                <a:lnTo>
                  <a:pt x="152400" y="264319"/>
                </a:lnTo>
                <a:lnTo>
                  <a:pt x="102393" y="254794"/>
                </a:lnTo>
                <a:lnTo>
                  <a:pt x="66675" y="245269"/>
                </a:lnTo>
                <a:lnTo>
                  <a:pt x="35718" y="228600"/>
                </a:lnTo>
                <a:lnTo>
                  <a:pt x="9525" y="202406"/>
                </a:lnTo>
                <a:lnTo>
                  <a:pt x="0" y="176212"/>
                </a:lnTo>
                <a:lnTo>
                  <a:pt x="4762" y="140494"/>
                </a:lnTo>
                <a:lnTo>
                  <a:pt x="19050" y="107156"/>
                </a:lnTo>
                <a:lnTo>
                  <a:pt x="45243" y="76200"/>
                </a:lnTo>
                <a:lnTo>
                  <a:pt x="73818" y="59531"/>
                </a:lnTo>
                <a:lnTo>
                  <a:pt x="111918" y="50006"/>
                </a:lnTo>
                <a:lnTo>
                  <a:pt x="173831" y="38100"/>
                </a:lnTo>
                <a:lnTo>
                  <a:pt x="254793" y="28575"/>
                </a:lnTo>
                <a:lnTo>
                  <a:pt x="383381" y="21431"/>
                </a:lnTo>
                <a:lnTo>
                  <a:pt x="414337" y="26194"/>
                </a:lnTo>
                <a:lnTo>
                  <a:pt x="459581" y="38100"/>
                </a:lnTo>
                <a:lnTo>
                  <a:pt x="509587" y="50006"/>
                </a:lnTo>
                <a:lnTo>
                  <a:pt x="561975" y="59531"/>
                </a:lnTo>
                <a:lnTo>
                  <a:pt x="609600" y="66675"/>
                </a:lnTo>
                <a:lnTo>
                  <a:pt x="695325" y="80962"/>
                </a:lnTo>
                <a:lnTo>
                  <a:pt x="757237" y="88106"/>
                </a:lnTo>
                <a:lnTo>
                  <a:pt x="1002506" y="102394"/>
                </a:lnTo>
                <a:lnTo>
                  <a:pt x="1376362" y="111919"/>
                </a:lnTo>
                <a:lnTo>
                  <a:pt x="1971675" y="116681"/>
                </a:lnTo>
                <a:lnTo>
                  <a:pt x="2219325" y="111919"/>
                </a:lnTo>
                <a:lnTo>
                  <a:pt x="2243137" y="109537"/>
                </a:lnTo>
                <a:lnTo>
                  <a:pt x="2276475" y="107156"/>
                </a:lnTo>
                <a:lnTo>
                  <a:pt x="2331243" y="90487"/>
                </a:lnTo>
                <a:lnTo>
                  <a:pt x="2459831" y="0"/>
                </a:lnTo>
                <a:lnTo>
                  <a:pt x="2624137" y="147637"/>
                </a:lnTo>
                <a:lnTo>
                  <a:pt x="2528887" y="247650"/>
                </a:lnTo>
                <a:lnTo>
                  <a:pt x="2514600" y="276225"/>
                </a:lnTo>
                <a:lnTo>
                  <a:pt x="2316956" y="311944"/>
                </a:lnTo>
                <a:lnTo>
                  <a:pt x="1878806" y="311944"/>
                </a:lnTo>
                <a:lnTo>
                  <a:pt x="1690687" y="316706"/>
                </a:lnTo>
                <a:lnTo>
                  <a:pt x="1216818" y="316706"/>
                </a:lnTo>
                <a:lnTo>
                  <a:pt x="859631" y="30480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" name="フリーフォーム 9"/>
          <p:cNvSpPr/>
          <p:nvPr/>
        </p:nvSpPr>
        <p:spPr>
          <a:xfrm>
            <a:off x="4725988" y="2360613"/>
            <a:ext cx="1968500" cy="450850"/>
          </a:xfrm>
          <a:custGeom>
            <a:avLst/>
            <a:gdLst>
              <a:gd name="connsiteX0" fmla="*/ 350044 w 1966913"/>
              <a:gd name="connsiteY0" fmla="*/ 428625 h 452437"/>
              <a:gd name="connsiteX1" fmla="*/ 45244 w 1966913"/>
              <a:gd name="connsiteY1" fmla="*/ 452437 h 452437"/>
              <a:gd name="connsiteX2" fmla="*/ 0 w 1966913"/>
              <a:gd name="connsiteY2" fmla="*/ 240506 h 452437"/>
              <a:gd name="connsiteX3" fmla="*/ 66675 w 1966913"/>
              <a:gd name="connsiteY3" fmla="*/ 252412 h 452437"/>
              <a:gd name="connsiteX4" fmla="*/ 161925 w 1966913"/>
              <a:gd name="connsiteY4" fmla="*/ 266700 h 452437"/>
              <a:gd name="connsiteX5" fmla="*/ 269082 w 1966913"/>
              <a:gd name="connsiteY5" fmla="*/ 269081 h 452437"/>
              <a:gd name="connsiteX6" fmla="*/ 381000 w 1966913"/>
              <a:gd name="connsiteY6" fmla="*/ 266700 h 452437"/>
              <a:gd name="connsiteX7" fmla="*/ 497682 w 1966913"/>
              <a:gd name="connsiteY7" fmla="*/ 254794 h 452437"/>
              <a:gd name="connsiteX8" fmla="*/ 714375 w 1966913"/>
              <a:gd name="connsiteY8" fmla="*/ 233362 h 452437"/>
              <a:gd name="connsiteX9" fmla="*/ 816769 w 1966913"/>
              <a:gd name="connsiteY9" fmla="*/ 223837 h 452437"/>
              <a:gd name="connsiteX10" fmla="*/ 971550 w 1966913"/>
              <a:gd name="connsiteY10" fmla="*/ 197644 h 452437"/>
              <a:gd name="connsiteX11" fmla="*/ 1081088 w 1966913"/>
              <a:gd name="connsiteY11" fmla="*/ 180975 h 452437"/>
              <a:gd name="connsiteX12" fmla="*/ 1269207 w 1966913"/>
              <a:gd name="connsiteY12" fmla="*/ 142875 h 452437"/>
              <a:gd name="connsiteX13" fmla="*/ 1400175 w 1966913"/>
              <a:gd name="connsiteY13" fmla="*/ 109537 h 452437"/>
              <a:gd name="connsiteX14" fmla="*/ 1464469 w 1966913"/>
              <a:gd name="connsiteY14" fmla="*/ 85725 h 452437"/>
              <a:gd name="connsiteX15" fmla="*/ 1547813 w 1966913"/>
              <a:gd name="connsiteY15" fmla="*/ 52387 h 452437"/>
              <a:gd name="connsiteX16" fmla="*/ 1647825 w 1966913"/>
              <a:gd name="connsiteY16" fmla="*/ 0 h 452437"/>
              <a:gd name="connsiteX17" fmla="*/ 1666875 w 1966913"/>
              <a:gd name="connsiteY17" fmla="*/ 0 h 452437"/>
              <a:gd name="connsiteX18" fmla="*/ 1735932 w 1966913"/>
              <a:gd name="connsiteY18" fmla="*/ 7144 h 452437"/>
              <a:gd name="connsiteX19" fmla="*/ 1831182 w 1966913"/>
              <a:gd name="connsiteY19" fmla="*/ 30956 h 452437"/>
              <a:gd name="connsiteX20" fmla="*/ 1883569 w 1966913"/>
              <a:gd name="connsiteY20" fmla="*/ 50006 h 452437"/>
              <a:gd name="connsiteX21" fmla="*/ 1921669 w 1966913"/>
              <a:gd name="connsiteY21" fmla="*/ 78581 h 452437"/>
              <a:gd name="connsiteX22" fmla="*/ 1945482 w 1966913"/>
              <a:gd name="connsiteY22" fmla="*/ 100012 h 452437"/>
              <a:gd name="connsiteX23" fmla="*/ 1962150 w 1966913"/>
              <a:gd name="connsiteY23" fmla="*/ 119062 h 452437"/>
              <a:gd name="connsiteX24" fmla="*/ 1966913 w 1966913"/>
              <a:gd name="connsiteY24" fmla="*/ 140494 h 452437"/>
              <a:gd name="connsiteX25" fmla="*/ 1957388 w 1966913"/>
              <a:gd name="connsiteY25" fmla="*/ 176212 h 452437"/>
              <a:gd name="connsiteX26" fmla="*/ 1928813 w 1966913"/>
              <a:gd name="connsiteY26" fmla="*/ 207169 h 452437"/>
              <a:gd name="connsiteX27" fmla="*/ 1864519 w 1966913"/>
              <a:gd name="connsiteY27" fmla="*/ 230981 h 452437"/>
              <a:gd name="connsiteX28" fmla="*/ 1733550 w 1966913"/>
              <a:gd name="connsiteY28" fmla="*/ 254794 h 452437"/>
              <a:gd name="connsiteX29" fmla="*/ 1454944 w 1966913"/>
              <a:gd name="connsiteY29" fmla="*/ 292894 h 452437"/>
              <a:gd name="connsiteX30" fmla="*/ 1290638 w 1966913"/>
              <a:gd name="connsiteY30" fmla="*/ 319087 h 452437"/>
              <a:gd name="connsiteX31" fmla="*/ 1045369 w 1966913"/>
              <a:gd name="connsiteY31" fmla="*/ 354806 h 452437"/>
              <a:gd name="connsiteX32" fmla="*/ 866775 w 1966913"/>
              <a:gd name="connsiteY32" fmla="*/ 383381 h 452437"/>
              <a:gd name="connsiteX33" fmla="*/ 666750 w 1966913"/>
              <a:gd name="connsiteY33" fmla="*/ 397669 h 452437"/>
              <a:gd name="connsiteX34" fmla="*/ 350044 w 1966913"/>
              <a:gd name="connsiteY34" fmla="*/ 428625 h 4524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966913" h="452437">
                <a:moveTo>
                  <a:pt x="350044" y="428625"/>
                </a:moveTo>
                <a:lnTo>
                  <a:pt x="45244" y="452437"/>
                </a:lnTo>
                <a:lnTo>
                  <a:pt x="0" y="240506"/>
                </a:lnTo>
                <a:lnTo>
                  <a:pt x="66675" y="252412"/>
                </a:lnTo>
                <a:lnTo>
                  <a:pt x="161925" y="266700"/>
                </a:lnTo>
                <a:lnTo>
                  <a:pt x="269082" y="269081"/>
                </a:lnTo>
                <a:lnTo>
                  <a:pt x="381000" y="266700"/>
                </a:lnTo>
                <a:lnTo>
                  <a:pt x="497682" y="254794"/>
                </a:lnTo>
                <a:lnTo>
                  <a:pt x="714375" y="233362"/>
                </a:lnTo>
                <a:lnTo>
                  <a:pt x="816769" y="223837"/>
                </a:lnTo>
                <a:lnTo>
                  <a:pt x="971550" y="197644"/>
                </a:lnTo>
                <a:lnTo>
                  <a:pt x="1081088" y="180975"/>
                </a:lnTo>
                <a:lnTo>
                  <a:pt x="1269207" y="142875"/>
                </a:lnTo>
                <a:lnTo>
                  <a:pt x="1400175" y="109537"/>
                </a:lnTo>
                <a:lnTo>
                  <a:pt x="1464469" y="85725"/>
                </a:lnTo>
                <a:lnTo>
                  <a:pt x="1547813" y="52387"/>
                </a:lnTo>
                <a:lnTo>
                  <a:pt x="1647825" y="0"/>
                </a:lnTo>
                <a:lnTo>
                  <a:pt x="1666875" y="0"/>
                </a:lnTo>
                <a:lnTo>
                  <a:pt x="1735932" y="7144"/>
                </a:lnTo>
                <a:lnTo>
                  <a:pt x="1831182" y="30956"/>
                </a:lnTo>
                <a:lnTo>
                  <a:pt x="1883569" y="50006"/>
                </a:lnTo>
                <a:lnTo>
                  <a:pt x="1921669" y="78581"/>
                </a:lnTo>
                <a:lnTo>
                  <a:pt x="1945482" y="100012"/>
                </a:lnTo>
                <a:lnTo>
                  <a:pt x="1962150" y="119062"/>
                </a:lnTo>
                <a:lnTo>
                  <a:pt x="1966913" y="140494"/>
                </a:lnTo>
                <a:lnTo>
                  <a:pt x="1957388" y="176212"/>
                </a:lnTo>
                <a:lnTo>
                  <a:pt x="1928813" y="207169"/>
                </a:lnTo>
                <a:lnTo>
                  <a:pt x="1864519" y="230981"/>
                </a:lnTo>
                <a:lnTo>
                  <a:pt x="1733550" y="254794"/>
                </a:lnTo>
                <a:lnTo>
                  <a:pt x="1454944" y="292894"/>
                </a:lnTo>
                <a:lnTo>
                  <a:pt x="1290638" y="319087"/>
                </a:lnTo>
                <a:lnTo>
                  <a:pt x="1045369" y="354806"/>
                </a:lnTo>
                <a:lnTo>
                  <a:pt x="866775" y="383381"/>
                </a:lnTo>
                <a:lnTo>
                  <a:pt x="666750" y="397669"/>
                </a:lnTo>
                <a:lnTo>
                  <a:pt x="350044" y="42862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" name="フリーフォーム 10"/>
          <p:cNvSpPr/>
          <p:nvPr/>
        </p:nvSpPr>
        <p:spPr>
          <a:xfrm rot="16200000">
            <a:off x="4661694" y="3393282"/>
            <a:ext cx="1887537" cy="469900"/>
          </a:xfrm>
          <a:custGeom>
            <a:avLst/>
            <a:gdLst>
              <a:gd name="connsiteX0" fmla="*/ 297656 w 1888331"/>
              <a:gd name="connsiteY0" fmla="*/ 400050 h 469106"/>
              <a:gd name="connsiteX1" fmla="*/ 23812 w 1888331"/>
              <a:gd name="connsiteY1" fmla="*/ 404813 h 469106"/>
              <a:gd name="connsiteX2" fmla="*/ 0 w 1888331"/>
              <a:gd name="connsiteY2" fmla="*/ 202406 h 469106"/>
              <a:gd name="connsiteX3" fmla="*/ 233362 w 1888331"/>
              <a:gd name="connsiteY3" fmla="*/ 195263 h 469106"/>
              <a:gd name="connsiteX4" fmla="*/ 592931 w 1888331"/>
              <a:gd name="connsiteY4" fmla="*/ 176213 h 469106"/>
              <a:gd name="connsiteX5" fmla="*/ 747712 w 1888331"/>
              <a:gd name="connsiteY5" fmla="*/ 176213 h 469106"/>
              <a:gd name="connsiteX6" fmla="*/ 1190625 w 1888331"/>
              <a:gd name="connsiteY6" fmla="*/ 173831 h 469106"/>
              <a:gd name="connsiteX7" fmla="*/ 1369218 w 1888331"/>
              <a:gd name="connsiteY7" fmla="*/ 178594 h 469106"/>
              <a:gd name="connsiteX8" fmla="*/ 1462087 w 1888331"/>
              <a:gd name="connsiteY8" fmla="*/ 176213 h 469106"/>
              <a:gd name="connsiteX9" fmla="*/ 1516856 w 1888331"/>
              <a:gd name="connsiteY9" fmla="*/ 176213 h 469106"/>
              <a:gd name="connsiteX10" fmla="*/ 1588293 w 1888331"/>
              <a:gd name="connsiteY10" fmla="*/ 171450 h 469106"/>
              <a:gd name="connsiteX11" fmla="*/ 1626393 w 1888331"/>
              <a:gd name="connsiteY11" fmla="*/ 159544 h 469106"/>
              <a:gd name="connsiteX12" fmla="*/ 1659731 w 1888331"/>
              <a:gd name="connsiteY12" fmla="*/ 147638 h 469106"/>
              <a:gd name="connsiteX13" fmla="*/ 1695450 w 1888331"/>
              <a:gd name="connsiteY13" fmla="*/ 128588 h 469106"/>
              <a:gd name="connsiteX14" fmla="*/ 1764506 w 1888331"/>
              <a:gd name="connsiteY14" fmla="*/ 83344 h 469106"/>
              <a:gd name="connsiteX15" fmla="*/ 1859756 w 1888331"/>
              <a:gd name="connsiteY15" fmla="*/ 0 h 469106"/>
              <a:gd name="connsiteX16" fmla="*/ 1888331 w 1888331"/>
              <a:gd name="connsiteY16" fmla="*/ 188119 h 469106"/>
              <a:gd name="connsiteX17" fmla="*/ 1778793 w 1888331"/>
              <a:gd name="connsiteY17" fmla="*/ 311944 h 469106"/>
              <a:gd name="connsiteX18" fmla="*/ 1697831 w 1888331"/>
              <a:gd name="connsiteY18" fmla="*/ 414338 h 469106"/>
              <a:gd name="connsiteX19" fmla="*/ 1662112 w 1888331"/>
              <a:gd name="connsiteY19" fmla="*/ 459581 h 469106"/>
              <a:gd name="connsiteX20" fmla="*/ 1643062 w 1888331"/>
              <a:gd name="connsiteY20" fmla="*/ 469106 h 469106"/>
              <a:gd name="connsiteX21" fmla="*/ 1612106 w 1888331"/>
              <a:gd name="connsiteY21" fmla="*/ 459581 h 469106"/>
              <a:gd name="connsiteX22" fmla="*/ 1545431 w 1888331"/>
              <a:gd name="connsiteY22" fmla="*/ 445294 h 469106"/>
              <a:gd name="connsiteX23" fmla="*/ 1414462 w 1888331"/>
              <a:gd name="connsiteY23" fmla="*/ 423863 h 469106"/>
              <a:gd name="connsiteX24" fmla="*/ 1223962 w 1888331"/>
              <a:gd name="connsiteY24" fmla="*/ 419100 h 469106"/>
              <a:gd name="connsiteX25" fmla="*/ 764381 w 1888331"/>
              <a:gd name="connsiteY25" fmla="*/ 397669 h 469106"/>
              <a:gd name="connsiteX26" fmla="*/ 595312 w 1888331"/>
              <a:gd name="connsiteY26" fmla="*/ 400050 h 469106"/>
              <a:gd name="connsiteX27" fmla="*/ 297656 w 1888331"/>
              <a:gd name="connsiteY27" fmla="*/ 400050 h 469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888331" h="469106">
                <a:moveTo>
                  <a:pt x="297656" y="400050"/>
                </a:moveTo>
                <a:lnTo>
                  <a:pt x="23812" y="404813"/>
                </a:lnTo>
                <a:lnTo>
                  <a:pt x="0" y="202406"/>
                </a:lnTo>
                <a:lnTo>
                  <a:pt x="233362" y="195263"/>
                </a:lnTo>
                <a:lnTo>
                  <a:pt x="592931" y="176213"/>
                </a:lnTo>
                <a:lnTo>
                  <a:pt x="747712" y="176213"/>
                </a:lnTo>
                <a:lnTo>
                  <a:pt x="1190625" y="173831"/>
                </a:lnTo>
                <a:lnTo>
                  <a:pt x="1369218" y="178594"/>
                </a:lnTo>
                <a:lnTo>
                  <a:pt x="1462087" y="176213"/>
                </a:lnTo>
                <a:lnTo>
                  <a:pt x="1516856" y="176213"/>
                </a:lnTo>
                <a:lnTo>
                  <a:pt x="1588293" y="171450"/>
                </a:lnTo>
                <a:lnTo>
                  <a:pt x="1626393" y="159544"/>
                </a:lnTo>
                <a:lnTo>
                  <a:pt x="1659731" y="147638"/>
                </a:lnTo>
                <a:lnTo>
                  <a:pt x="1695450" y="128588"/>
                </a:lnTo>
                <a:lnTo>
                  <a:pt x="1764506" y="83344"/>
                </a:lnTo>
                <a:lnTo>
                  <a:pt x="1859756" y="0"/>
                </a:lnTo>
                <a:lnTo>
                  <a:pt x="1888331" y="188119"/>
                </a:lnTo>
                <a:lnTo>
                  <a:pt x="1778793" y="311944"/>
                </a:lnTo>
                <a:lnTo>
                  <a:pt x="1697831" y="414338"/>
                </a:lnTo>
                <a:lnTo>
                  <a:pt x="1662112" y="459581"/>
                </a:lnTo>
                <a:lnTo>
                  <a:pt x="1643062" y="469106"/>
                </a:lnTo>
                <a:lnTo>
                  <a:pt x="1612106" y="459581"/>
                </a:lnTo>
                <a:lnTo>
                  <a:pt x="1545431" y="445294"/>
                </a:lnTo>
                <a:lnTo>
                  <a:pt x="1414462" y="423863"/>
                </a:lnTo>
                <a:lnTo>
                  <a:pt x="1223962" y="419100"/>
                </a:lnTo>
                <a:lnTo>
                  <a:pt x="764381" y="397669"/>
                </a:lnTo>
                <a:lnTo>
                  <a:pt x="595312" y="400050"/>
                </a:lnTo>
                <a:lnTo>
                  <a:pt x="297656" y="400050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2" name="フリーフォーム 11"/>
          <p:cNvSpPr/>
          <p:nvPr/>
        </p:nvSpPr>
        <p:spPr>
          <a:xfrm>
            <a:off x="4781550" y="3027363"/>
            <a:ext cx="1757363" cy="425450"/>
          </a:xfrm>
          <a:custGeom>
            <a:avLst/>
            <a:gdLst>
              <a:gd name="connsiteX0" fmla="*/ 588169 w 1757363"/>
              <a:gd name="connsiteY0" fmla="*/ 378619 h 426244"/>
              <a:gd name="connsiteX1" fmla="*/ 250031 w 1757363"/>
              <a:gd name="connsiteY1" fmla="*/ 419100 h 426244"/>
              <a:gd name="connsiteX2" fmla="*/ 180975 w 1757363"/>
              <a:gd name="connsiteY2" fmla="*/ 426244 h 426244"/>
              <a:gd name="connsiteX3" fmla="*/ 14288 w 1757363"/>
              <a:gd name="connsiteY3" fmla="*/ 400050 h 426244"/>
              <a:gd name="connsiteX4" fmla="*/ 0 w 1757363"/>
              <a:gd name="connsiteY4" fmla="*/ 214312 h 426244"/>
              <a:gd name="connsiteX5" fmla="*/ 169069 w 1757363"/>
              <a:gd name="connsiteY5" fmla="*/ 247650 h 426244"/>
              <a:gd name="connsiteX6" fmla="*/ 202406 w 1757363"/>
              <a:gd name="connsiteY6" fmla="*/ 245269 h 426244"/>
              <a:gd name="connsiteX7" fmla="*/ 416719 w 1757363"/>
              <a:gd name="connsiteY7" fmla="*/ 219075 h 426244"/>
              <a:gd name="connsiteX8" fmla="*/ 769144 w 1757363"/>
              <a:gd name="connsiteY8" fmla="*/ 178594 h 426244"/>
              <a:gd name="connsiteX9" fmla="*/ 1007269 w 1757363"/>
              <a:gd name="connsiteY9" fmla="*/ 135731 h 426244"/>
              <a:gd name="connsiteX10" fmla="*/ 1145381 w 1757363"/>
              <a:gd name="connsiteY10" fmla="*/ 116681 h 426244"/>
              <a:gd name="connsiteX11" fmla="*/ 1281113 w 1757363"/>
              <a:gd name="connsiteY11" fmla="*/ 85725 h 426244"/>
              <a:gd name="connsiteX12" fmla="*/ 1331119 w 1757363"/>
              <a:gd name="connsiteY12" fmla="*/ 69056 h 426244"/>
              <a:gd name="connsiteX13" fmla="*/ 1347788 w 1757363"/>
              <a:gd name="connsiteY13" fmla="*/ 47625 h 426244"/>
              <a:gd name="connsiteX14" fmla="*/ 1371600 w 1757363"/>
              <a:gd name="connsiteY14" fmla="*/ 28575 h 426244"/>
              <a:gd name="connsiteX15" fmla="*/ 1409700 w 1757363"/>
              <a:gd name="connsiteY15" fmla="*/ 9525 h 426244"/>
              <a:gd name="connsiteX16" fmla="*/ 1445419 w 1757363"/>
              <a:gd name="connsiteY16" fmla="*/ 0 h 426244"/>
              <a:gd name="connsiteX17" fmla="*/ 1473994 w 1757363"/>
              <a:gd name="connsiteY17" fmla="*/ 0 h 426244"/>
              <a:gd name="connsiteX18" fmla="*/ 1557338 w 1757363"/>
              <a:gd name="connsiteY18" fmla="*/ 19050 h 426244"/>
              <a:gd name="connsiteX19" fmla="*/ 1662113 w 1757363"/>
              <a:gd name="connsiteY19" fmla="*/ 45244 h 426244"/>
              <a:gd name="connsiteX20" fmla="*/ 1702594 w 1757363"/>
              <a:gd name="connsiteY20" fmla="*/ 59531 h 426244"/>
              <a:gd name="connsiteX21" fmla="*/ 1731169 w 1757363"/>
              <a:gd name="connsiteY21" fmla="*/ 73819 h 426244"/>
              <a:gd name="connsiteX22" fmla="*/ 1750219 w 1757363"/>
              <a:gd name="connsiteY22" fmla="*/ 90487 h 426244"/>
              <a:gd name="connsiteX23" fmla="*/ 1757363 w 1757363"/>
              <a:gd name="connsiteY23" fmla="*/ 107156 h 426244"/>
              <a:gd name="connsiteX24" fmla="*/ 1754981 w 1757363"/>
              <a:gd name="connsiteY24" fmla="*/ 130969 h 426244"/>
              <a:gd name="connsiteX25" fmla="*/ 1740694 w 1757363"/>
              <a:gd name="connsiteY25" fmla="*/ 166687 h 426244"/>
              <a:gd name="connsiteX26" fmla="*/ 1712119 w 1757363"/>
              <a:gd name="connsiteY26" fmla="*/ 190500 h 426244"/>
              <a:gd name="connsiteX27" fmla="*/ 1664494 w 1757363"/>
              <a:gd name="connsiteY27" fmla="*/ 204787 h 426244"/>
              <a:gd name="connsiteX28" fmla="*/ 1581150 w 1757363"/>
              <a:gd name="connsiteY28" fmla="*/ 216694 h 426244"/>
              <a:gd name="connsiteX29" fmla="*/ 1483519 w 1757363"/>
              <a:gd name="connsiteY29" fmla="*/ 221456 h 426244"/>
              <a:gd name="connsiteX30" fmla="*/ 1426369 w 1757363"/>
              <a:gd name="connsiteY30" fmla="*/ 233362 h 426244"/>
              <a:gd name="connsiteX31" fmla="*/ 969169 w 1757363"/>
              <a:gd name="connsiteY31" fmla="*/ 323850 h 426244"/>
              <a:gd name="connsiteX32" fmla="*/ 766763 w 1757363"/>
              <a:gd name="connsiteY32" fmla="*/ 354806 h 426244"/>
              <a:gd name="connsiteX33" fmla="*/ 588169 w 1757363"/>
              <a:gd name="connsiteY33" fmla="*/ 378619 h 426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757363" h="426244">
                <a:moveTo>
                  <a:pt x="588169" y="378619"/>
                </a:moveTo>
                <a:lnTo>
                  <a:pt x="250031" y="419100"/>
                </a:lnTo>
                <a:lnTo>
                  <a:pt x="180975" y="426244"/>
                </a:lnTo>
                <a:lnTo>
                  <a:pt x="14288" y="400050"/>
                </a:lnTo>
                <a:lnTo>
                  <a:pt x="0" y="214312"/>
                </a:lnTo>
                <a:lnTo>
                  <a:pt x="169069" y="247650"/>
                </a:lnTo>
                <a:lnTo>
                  <a:pt x="202406" y="245269"/>
                </a:lnTo>
                <a:lnTo>
                  <a:pt x="416719" y="219075"/>
                </a:lnTo>
                <a:lnTo>
                  <a:pt x="769144" y="178594"/>
                </a:lnTo>
                <a:lnTo>
                  <a:pt x="1007269" y="135731"/>
                </a:lnTo>
                <a:lnTo>
                  <a:pt x="1145381" y="116681"/>
                </a:lnTo>
                <a:lnTo>
                  <a:pt x="1281113" y="85725"/>
                </a:lnTo>
                <a:lnTo>
                  <a:pt x="1331119" y="69056"/>
                </a:lnTo>
                <a:lnTo>
                  <a:pt x="1347788" y="47625"/>
                </a:lnTo>
                <a:lnTo>
                  <a:pt x="1371600" y="28575"/>
                </a:lnTo>
                <a:lnTo>
                  <a:pt x="1409700" y="9525"/>
                </a:lnTo>
                <a:lnTo>
                  <a:pt x="1445419" y="0"/>
                </a:lnTo>
                <a:lnTo>
                  <a:pt x="1473994" y="0"/>
                </a:lnTo>
                <a:lnTo>
                  <a:pt x="1557338" y="19050"/>
                </a:lnTo>
                <a:lnTo>
                  <a:pt x="1662113" y="45244"/>
                </a:lnTo>
                <a:lnTo>
                  <a:pt x="1702594" y="59531"/>
                </a:lnTo>
                <a:lnTo>
                  <a:pt x="1731169" y="73819"/>
                </a:lnTo>
                <a:lnTo>
                  <a:pt x="1750219" y="90487"/>
                </a:lnTo>
                <a:lnTo>
                  <a:pt x="1757363" y="107156"/>
                </a:lnTo>
                <a:lnTo>
                  <a:pt x="1754981" y="130969"/>
                </a:lnTo>
                <a:lnTo>
                  <a:pt x="1740694" y="166687"/>
                </a:lnTo>
                <a:lnTo>
                  <a:pt x="1712119" y="190500"/>
                </a:lnTo>
                <a:lnTo>
                  <a:pt x="1664494" y="204787"/>
                </a:lnTo>
                <a:lnTo>
                  <a:pt x="1581150" y="216694"/>
                </a:lnTo>
                <a:lnTo>
                  <a:pt x="1483519" y="221456"/>
                </a:lnTo>
                <a:lnTo>
                  <a:pt x="1426369" y="233362"/>
                </a:lnTo>
                <a:lnTo>
                  <a:pt x="969169" y="323850"/>
                </a:lnTo>
                <a:lnTo>
                  <a:pt x="766763" y="354806"/>
                </a:lnTo>
                <a:lnTo>
                  <a:pt x="588169" y="3786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" name="フリーフォーム 12"/>
          <p:cNvSpPr/>
          <p:nvPr/>
        </p:nvSpPr>
        <p:spPr>
          <a:xfrm>
            <a:off x="4767263" y="3627438"/>
            <a:ext cx="1771650" cy="458787"/>
          </a:xfrm>
          <a:custGeom>
            <a:avLst/>
            <a:gdLst>
              <a:gd name="connsiteX0" fmla="*/ 307181 w 1771650"/>
              <a:gd name="connsiteY0" fmla="*/ 428625 h 459581"/>
              <a:gd name="connsiteX1" fmla="*/ 4762 w 1771650"/>
              <a:gd name="connsiteY1" fmla="*/ 459581 h 459581"/>
              <a:gd name="connsiteX2" fmla="*/ 0 w 1771650"/>
              <a:gd name="connsiteY2" fmla="*/ 295275 h 459581"/>
              <a:gd name="connsiteX3" fmla="*/ 185737 w 1771650"/>
              <a:gd name="connsiteY3" fmla="*/ 290512 h 459581"/>
              <a:gd name="connsiteX4" fmla="*/ 295275 w 1771650"/>
              <a:gd name="connsiteY4" fmla="*/ 280987 h 459581"/>
              <a:gd name="connsiteX5" fmla="*/ 402431 w 1771650"/>
              <a:gd name="connsiteY5" fmla="*/ 266700 h 459581"/>
              <a:gd name="connsiteX6" fmla="*/ 559593 w 1771650"/>
              <a:gd name="connsiteY6" fmla="*/ 242887 h 459581"/>
              <a:gd name="connsiteX7" fmla="*/ 783431 w 1771650"/>
              <a:gd name="connsiteY7" fmla="*/ 204787 h 459581"/>
              <a:gd name="connsiteX8" fmla="*/ 995362 w 1771650"/>
              <a:gd name="connsiteY8" fmla="*/ 183356 h 459581"/>
              <a:gd name="connsiteX9" fmla="*/ 1095375 w 1771650"/>
              <a:gd name="connsiteY9" fmla="*/ 166687 h 459581"/>
              <a:gd name="connsiteX10" fmla="*/ 1183481 w 1771650"/>
              <a:gd name="connsiteY10" fmla="*/ 150019 h 459581"/>
              <a:gd name="connsiteX11" fmla="*/ 1300162 w 1771650"/>
              <a:gd name="connsiteY11" fmla="*/ 121444 h 459581"/>
              <a:gd name="connsiteX12" fmla="*/ 1390650 w 1771650"/>
              <a:gd name="connsiteY12" fmla="*/ 90487 h 459581"/>
              <a:gd name="connsiteX13" fmla="*/ 1414462 w 1771650"/>
              <a:gd name="connsiteY13" fmla="*/ 66675 h 459581"/>
              <a:gd name="connsiteX14" fmla="*/ 1459706 w 1771650"/>
              <a:gd name="connsiteY14" fmla="*/ 30956 h 459581"/>
              <a:gd name="connsiteX15" fmla="*/ 1485900 w 1771650"/>
              <a:gd name="connsiteY15" fmla="*/ 7144 h 459581"/>
              <a:gd name="connsiteX16" fmla="*/ 1502568 w 1771650"/>
              <a:gd name="connsiteY16" fmla="*/ 0 h 459581"/>
              <a:gd name="connsiteX17" fmla="*/ 1535906 w 1771650"/>
              <a:gd name="connsiteY17" fmla="*/ 7144 h 459581"/>
              <a:gd name="connsiteX18" fmla="*/ 1609725 w 1771650"/>
              <a:gd name="connsiteY18" fmla="*/ 38100 h 459581"/>
              <a:gd name="connsiteX19" fmla="*/ 1671637 w 1771650"/>
              <a:gd name="connsiteY19" fmla="*/ 66675 h 459581"/>
              <a:gd name="connsiteX20" fmla="*/ 1712118 w 1771650"/>
              <a:gd name="connsiteY20" fmla="*/ 95250 h 459581"/>
              <a:gd name="connsiteX21" fmla="*/ 1735931 w 1771650"/>
              <a:gd name="connsiteY21" fmla="*/ 130969 h 459581"/>
              <a:gd name="connsiteX22" fmla="*/ 1759743 w 1771650"/>
              <a:gd name="connsiteY22" fmla="*/ 157162 h 459581"/>
              <a:gd name="connsiteX23" fmla="*/ 1771650 w 1771650"/>
              <a:gd name="connsiteY23" fmla="*/ 185737 h 459581"/>
              <a:gd name="connsiteX24" fmla="*/ 1771650 w 1771650"/>
              <a:gd name="connsiteY24" fmla="*/ 219075 h 459581"/>
              <a:gd name="connsiteX25" fmla="*/ 1743075 w 1771650"/>
              <a:gd name="connsiteY25" fmla="*/ 242887 h 459581"/>
              <a:gd name="connsiteX26" fmla="*/ 1714500 w 1771650"/>
              <a:gd name="connsiteY26" fmla="*/ 261937 h 459581"/>
              <a:gd name="connsiteX27" fmla="*/ 1654968 w 1771650"/>
              <a:gd name="connsiteY27" fmla="*/ 276225 h 459581"/>
              <a:gd name="connsiteX28" fmla="*/ 1531143 w 1771650"/>
              <a:gd name="connsiteY28" fmla="*/ 280987 h 459581"/>
              <a:gd name="connsiteX29" fmla="*/ 1300162 w 1771650"/>
              <a:gd name="connsiteY29" fmla="*/ 304800 h 459581"/>
              <a:gd name="connsiteX30" fmla="*/ 997743 w 1771650"/>
              <a:gd name="connsiteY30" fmla="*/ 342900 h 459581"/>
              <a:gd name="connsiteX31" fmla="*/ 778668 w 1771650"/>
              <a:gd name="connsiteY31" fmla="*/ 357187 h 459581"/>
              <a:gd name="connsiteX32" fmla="*/ 595312 w 1771650"/>
              <a:gd name="connsiteY32" fmla="*/ 390525 h 459581"/>
              <a:gd name="connsiteX33" fmla="*/ 445293 w 1771650"/>
              <a:gd name="connsiteY33" fmla="*/ 416719 h 459581"/>
              <a:gd name="connsiteX34" fmla="*/ 307181 w 1771650"/>
              <a:gd name="connsiteY34" fmla="*/ 428625 h 4595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771650" h="459581">
                <a:moveTo>
                  <a:pt x="307181" y="428625"/>
                </a:moveTo>
                <a:lnTo>
                  <a:pt x="4762" y="459581"/>
                </a:lnTo>
                <a:lnTo>
                  <a:pt x="0" y="295275"/>
                </a:lnTo>
                <a:lnTo>
                  <a:pt x="185737" y="290512"/>
                </a:lnTo>
                <a:lnTo>
                  <a:pt x="295275" y="280987"/>
                </a:lnTo>
                <a:lnTo>
                  <a:pt x="402431" y="266700"/>
                </a:lnTo>
                <a:lnTo>
                  <a:pt x="559593" y="242887"/>
                </a:lnTo>
                <a:lnTo>
                  <a:pt x="783431" y="204787"/>
                </a:lnTo>
                <a:lnTo>
                  <a:pt x="995362" y="183356"/>
                </a:lnTo>
                <a:lnTo>
                  <a:pt x="1095375" y="166687"/>
                </a:lnTo>
                <a:lnTo>
                  <a:pt x="1183481" y="150019"/>
                </a:lnTo>
                <a:lnTo>
                  <a:pt x="1300162" y="121444"/>
                </a:lnTo>
                <a:lnTo>
                  <a:pt x="1390650" y="90487"/>
                </a:lnTo>
                <a:lnTo>
                  <a:pt x="1414462" y="66675"/>
                </a:lnTo>
                <a:lnTo>
                  <a:pt x="1459706" y="30956"/>
                </a:lnTo>
                <a:lnTo>
                  <a:pt x="1485900" y="7144"/>
                </a:lnTo>
                <a:lnTo>
                  <a:pt x="1502568" y="0"/>
                </a:lnTo>
                <a:lnTo>
                  <a:pt x="1535906" y="7144"/>
                </a:lnTo>
                <a:lnTo>
                  <a:pt x="1609725" y="38100"/>
                </a:lnTo>
                <a:lnTo>
                  <a:pt x="1671637" y="66675"/>
                </a:lnTo>
                <a:lnTo>
                  <a:pt x="1712118" y="95250"/>
                </a:lnTo>
                <a:lnTo>
                  <a:pt x="1735931" y="130969"/>
                </a:lnTo>
                <a:lnTo>
                  <a:pt x="1759743" y="157162"/>
                </a:lnTo>
                <a:lnTo>
                  <a:pt x="1771650" y="185737"/>
                </a:lnTo>
                <a:lnTo>
                  <a:pt x="1771650" y="219075"/>
                </a:lnTo>
                <a:lnTo>
                  <a:pt x="1743075" y="242887"/>
                </a:lnTo>
                <a:lnTo>
                  <a:pt x="1714500" y="261937"/>
                </a:lnTo>
                <a:lnTo>
                  <a:pt x="1654968" y="276225"/>
                </a:lnTo>
                <a:lnTo>
                  <a:pt x="1531143" y="280987"/>
                </a:lnTo>
                <a:lnTo>
                  <a:pt x="1300162" y="304800"/>
                </a:lnTo>
                <a:lnTo>
                  <a:pt x="997743" y="342900"/>
                </a:lnTo>
                <a:lnTo>
                  <a:pt x="778668" y="357187"/>
                </a:lnTo>
                <a:lnTo>
                  <a:pt x="595312" y="390525"/>
                </a:lnTo>
                <a:lnTo>
                  <a:pt x="445293" y="416719"/>
                </a:lnTo>
                <a:lnTo>
                  <a:pt x="307181" y="42862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4" name="フリーフォーム 13"/>
          <p:cNvSpPr/>
          <p:nvPr/>
        </p:nvSpPr>
        <p:spPr>
          <a:xfrm>
            <a:off x="4710113" y="4367213"/>
            <a:ext cx="2095500" cy="466725"/>
          </a:xfrm>
          <a:custGeom>
            <a:avLst/>
            <a:gdLst>
              <a:gd name="connsiteX0" fmla="*/ 378618 w 2095500"/>
              <a:gd name="connsiteY0" fmla="*/ 395287 h 466725"/>
              <a:gd name="connsiteX1" fmla="*/ 35718 w 2095500"/>
              <a:gd name="connsiteY1" fmla="*/ 466725 h 466725"/>
              <a:gd name="connsiteX2" fmla="*/ 0 w 2095500"/>
              <a:gd name="connsiteY2" fmla="*/ 276225 h 466725"/>
              <a:gd name="connsiteX3" fmla="*/ 161925 w 2095500"/>
              <a:gd name="connsiteY3" fmla="*/ 257175 h 466725"/>
              <a:gd name="connsiteX4" fmla="*/ 450056 w 2095500"/>
              <a:gd name="connsiteY4" fmla="*/ 209550 h 466725"/>
              <a:gd name="connsiteX5" fmla="*/ 690562 w 2095500"/>
              <a:gd name="connsiteY5" fmla="*/ 164306 h 466725"/>
              <a:gd name="connsiteX6" fmla="*/ 859631 w 2095500"/>
              <a:gd name="connsiteY6" fmla="*/ 133350 h 466725"/>
              <a:gd name="connsiteX7" fmla="*/ 1042987 w 2095500"/>
              <a:gd name="connsiteY7" fmla="*/ 116681 h 466725"/>
              <a:gd name="connsiteX8" fmla="*/ 1157287 w 2095500"/>
              <a:gd name="connsiteY8" fmla="*/ 97631 h 466725"/>
              <a:gd name="connsiteX9" fmla="*/ 1247775 w 2095500"/>
              <a:gd name="connsiteY9" fmla="*/ 88106 h 466725"/>
              <a:gd name="connsiteX10" fmla="*/ 1383506 w 2095500"/>
              <a:gd name="connsiteY10" fmla="*/ 71437 h 466725"/>
              <a:gd name="connsiteX11" fmla="*/ 1593056 w 2095500"/>
              <a:gd name="connsiteY11" fmla="*/ 66675 h 466725"/>
              <a:gd name="connsiteX12" fmla="*/ 1616868 w 2095500"/>
              <a:gd name="connsiteY12" fmla="*/ 61912 h 466725"/>
              <a:gd name="connsiteX13" fmla="*/ 1678781 w 2095500"/>
              <a:gd name="connsiteY13" fmla="*/ 30956 h 466725"/>
              <a:gd name="connsiteX14" fmla="*/ 1728787 w 2095500"/>
              <a:gd name="connsiteY14" fmla="*/ 4762 h 466725"/>
              <a:gd name="connsiteX15" fmla="*/ 1747837 w 2095500"/>
              <a:gd name="connsiteY15" fmla="*/ 0 h 466725"/>
              <a:gd name="connsiteX16" fmla="*/ 1816893 w 2095500"/>
              <a:gd name="connsiteY16" fmla="*/ 19050 h 466725"/>
              <a:gd name="connsiteX17" fmla="*/ 1905000 w 2095500"/>
              <a:gd name="connsiteY17" fmla="*/ 57150 h 466725"/>
              <a:gd name="connsiteX18" fmla="*/ 1985962 w 2095500"/>
              <a:gd name="connsiteY18" fmla="*/ 102393 h 466725"/>
              <a:gd name="connsiteX19" fmla="*/ 2031206 w 2095500"/>
              <a:gd name="connsiteY19" fmla="*/ 130968 h 466725"/>
              <a:gd name="connsiteX20" fmla="*/ 2066925 w 2095500"/>
              <a:gd name="connsiteY20" fmla="*/ 159543 h 466725"/>
              <a:gd name="connsiteX21" fmla="*/ 2085975 w 2095500"/>
              <a:gd name="connsiteY21" fmla="*/ 176212 h 466725"/>
              <a:gd name="connsiteX22" fmla="*/ 2095500 w 2095500"/>
              <a:gd name="connsiteY22" fmla="*/ 197643 h 466725"/>
              <a:gd name="connsiteX23" fmla="*/ 2090737 w 2095500"/>
              <a:gd name="connsiteY23" fmla="*/ 223837 h 466725"/>
              <a:gd name="connsiteX24" fmla="*/ 2074068 w 2095500"/>
              <a:gd name="connsiteY24" fmla="*/ 245268 h 466725"/>
              <a:gd name="connsiteX25" fmla="*/ 2040731 w 2095500"/>
              <a:gd name="connsiteY25" fmla="*/ 269081 h 466725"/>
              <a:gd name="connsiteX26" fmla="*/ 1990725 w 2095500"/>
              <a:gd name="connsiteY26" fmla="*/ 285750 h 466725"/>
              <a:gd name="connsiteX27" fmla="*/ 1940718 w 2095500"/>
              <a:gd name="connsiteY27" fmla="*/ 285750 h 466725"/>
              <a:gd name="connsiteX28" fmla="*/ 1859756 w 2095500"/>
              <a:gd name="connsiteY28" fmla="*/ 278606 h 466725"/>
              <a:gd name="connsiteX29" fmla="*/ 1724025 w 2095500"/>
              <a:gd name="connsiteY29" fmla="*/ 273843 h 466725"/>
              <a:gd name="connsiteX30" fmla="*/ 1547812 w 2095500"/>
              <a:gd name="connsiteY30" fmla="*/ 266700 h 466725"/>
              <a:gd name="connsiteX31" fmla="*/ 1378743 w 2095500"/>
              <a:gd name="connsiteY31" fmla="*/ 271462 h 466725"/>
              <a:gd name="connsiteX32" fmla="*/ 1135856 w 2095500"/>
              <a:gd name="connsiteY32" fmla="*/ 288131 h 466725"/>
              <a:gd name="connsiteX33" fmla="*/ 854868 w 2095500"/>
              <a:gd name="connsiteY33" fmla="*/ 316706 h 466725"/>
              <a:gd name="connsiteX34" fmla="*/ 573881 w 2095500"/>
              <a:gd name="connsiteY34" fmla="*/ 361950 h 466725"/>
              <a:gd name="connsiteX35" fmla="*/ 378618 w 2095500"/>
              <a:gd name="connsiteY35" fmla="*/ 395287 h 466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2095500" h="466725">
                <a:moveTo>
                  <a:pt x="378618" y="395287"/>
                </a:moveTo>
                <a:lnTo>
                  <a:pt x="35718" y="466725"/>
                </a:lnTo>
                <a:lnTo>
                  <a:pt x="0" y="276225"/>
                </a:lnTo>
                <a:lnTo>
                  <a:pt x="161925" y="257175"/>
                </a:lnTo>
                <a:lnTo>
                  <a:pt x="450056" y="209550"/>
                </a:lnTo>
                <a:lnTo>
                  <a:pt x="690562" y="164306"/>
                </a:lnTo>
                <a:lnTo>
                  <a:pt x="859631" y="133350"/>
                </a:lnTo>
                <a:lnTo>
                  <a:pt x="1042987" y="116681"/>
                </a:lnTo>
                <a:lnTo>
                  <a:pt x="1157287" y="97631"/>
                </a:lnTo>
                <a:lnTo>
                  <a:pt x="1247775" y="88106"/>
                </a:lnTo>
                <a:lnTo>
                  <a:pt x="1383506" y="71437"/>
                </a:lnTo>
                <a:lnTo>
                  <a:pt x="1593056" y="66675"/>
                </a:lnTo>
                <a:lnTo>
                  <a:pt x="1616868" y="61912"/>
                </a:lnTo>
                <a:lnTo>
                  <a:pt x="1678781" y="30956"/>
                </a:lnTo>
                <a:lnTo>
                  <a:pt x="1728787" y="4762"/>
                </a:lnTo>
                <a:lnTo>
                  <a:pt x="1747837" y="0"/>
                </a:lnTo>
                <a:lnTo>
                  <a:pt x="1816893" y="19050"/>
                </a:lnTo>
                <a:lnTo>
                  <a:pt x="1905000" y="57150"/>
                </a:lnTo>
                <a:lnTo>
                  <a:pt x="1985962" y="102393"/>
                </a:lnTo>
                <a:lnTo>
                  <a:pt x="2031206" y="130968"/>
                </a:lnTo>
                <a:lnTo>
                  <a:pt x="2066925" y="159543"/>
                </a:lnTo>
                <a:lnTo>
                  <a:pt x="2085975" y="176212"/>
                </a:lnTo>
                <a:lnTo>
                  <a:pt x="2095500" y="197643"/>
                </a:lnTo>
                <a:lnTo>
                  <a:pt x="2090737" y="223837"/>
                </a:lnTo>
                <a:lnTo>
                  <a:pt x="2074068" y="245268"/>
                </a:lnTo>
                <a:lnTo>
                  <a:pt x="2040731" y="269081"/>
                </a:lnTo>
                <a:lnTo>
                  <a:pt x="1990725" y="285750"/>
                </a:lnTo>
                <a:lnTo>
                  <a:pt x="1940718" y="285750"/>
                </a:lnTo>
                <a:lnTo>
                  <a:pt x="1859756" y="278606"/>
                </a:lnTo>
                <a:lnTo>
                  <a:pt x="1724025" y="273843"/>
                </a:lnTo>
                <a:lnTo>
                  <a:pt x="1547812" y="266700"/>
                </a:lnTo>
                <a:lnTo>
                  <a:pt x="1378743" y="271462"/>
                </a:lnTo>
                <a:lnTo>
                  <a:pt x="1135856" y="288131"/>
                </a:lnTo>
                <a:lnTo>
                  <a:pt x="854868" y="316706"/>
                </a:lnTo>
                <a:lnTo>
                  <a:pt x="573881" y="361950"/>
                </a:lnTo>
                <a:lnTo>
                  <a:pt x="378618" y="39528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5" name="フリーフォーム 14"/>
          <p:cNvSpPr/>
          <p:nvPr/>
        </p:nvSpPr>
        <p:spPr>
          <a:xfrm>
            <a:off x="2819400" y="4624388"/>
            <a:ext cx="914400" cy="609600"/>
          </a:xfrm>
          <a:custGeom>
            <a:avLst/>
            <a:gdLst>
              <a:gd name="connsiteX0" fmla="*/ 302419 w 914400"/>
              <a:gd name="connsiteY0" fmla="*/ 330993 h 609600"/>
              <a:gd name="connsiteX1" fmla="*/ 371475 w 914400"/>
              <a:gd name="connsiteY1" fmla="*/ 278606 h 609600"/>
              <a:gd name="connsiteX2" fmla="*/ 426244 w 914400"/>
              <a:gd name="connsiteY2" fmla="*/ 235743 h 609600"/>
              <a:gd name="connsiteX3" fmla="*/ 466725 w 914400"/>
              <a:gd name="connsiteY3" fmla="*/ 200025 h 609600"/>
              <a:gd name="connsiteX4" fmla="*/ 516731 w 914400"/>
              <a:gd name="connsiteY4" fmla="*/ 157162 h 609600"/>
              <a:gd name="connsiteX5" fmla="*/ 540544 w 914400"/>
              <a:gd name="connsiteY5" fmla="*/ 133350 h 609600"/>
              <a:gd name="connsiteX6" fmla="*/ 559594 w 914400"/>
              <a:gd name="connsiteY6" fmla="*/ 107156 h 609600"/>
              <a:gd name="connsiteX7" fmla="*/ 573881 w 914400"/>
              <a:gd name="connsiteY7" fmla="*/ 80962 h 609600"/>
              <a:gd name="connsiteX8" fmla="*/ 609600 w 914400"/>
              <a:gd name="connsiteY8" fmla="*/ 0 h 609600"/>
              <a:gd name="connsiteX9" fmla="*/ 914400 w 914400"/>
              <a:gd name="connsiteY9" fmla="*/ 169068 h 609600"/>
              <a:gd name="connsiteX10" fmla="*/ 866775 w 914400"/>
              <a:gd name="connsiteY10" fmla="*/ 192881 h 609600"/>
              <a:gd name="connsiteX11" fmla="*/ 750094 w 914400"/>
              <a:gd name="connsiteY11" fmla="*/ 223837 h 609600"/>
              <a:gd name="connsiteX12" fmla="*/ 650081 w 914400"/>
              <a:gd name="connsiteY12" fmla="*/ 266700 h 609600"/>
              <a:gd name="connsiteX13" fmla="*/ 495300 w 914400"/>
              <a:gd name="connsiteY13" fmla="*/ 347662 h 609600"/>
              <a:gd name="connsiteX14" fmla="*/ 276225 w 914400"/>
              <a:gd name="connsiteY14" fmla="*/ 471487 h 609600"/>
              <a:gd name="connsiteX15" fmla="*/ 45244 w 914400"/>
              <a:gd name="connsiteY15" fmla="*/ 609600 h 609600"/>
              <a:gd name="connsiteX16" fmla="*/ 0 w 914400"/>
              <a:gd name="connsiteY16" fmla="*/ 569118 h 609600"/>
              <a:gd name="connsiteX17" fmla="*/ 85725 w 914400"/>
              <a:gd name="connsiteY17" fmla="*/ 497681 h 609600"/>
              <a:gd name="connsiteX18" fmla="*/ 302419 w 914400"/>
              <a:gd name="connsiteY18" fmla="*/ 330993 h 60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914400" h="609600">
                <a:moveTo>
                  <a:pt x="302419" y="330993"/>
                </a:moveTo>
                <a:lnTo>
                  <a:pt x="371475" y="278606"/>
                </a:lnTo>
                <a:lnTo>
                  <a:pt x="426244" y="235743"/>
                </a:lnTo>
                <a:lnTo>
                  <a:pt x="466725" y="200025"/>
                </a:lnTo>
                <a:lnTo>
                  <a:pt x="516731" y="157162"/>
                </a:lnTo>
                <a:lnTo>
                  <a:pt x="540544" y="133350"/>
                </a:lnTo>
                <a:lnTo>
                  <a:pt x="559594" y="107156"/>
                </a:lnTo>
                <a:lnTo>
                  <a:pt x="573881" y="80962"/>
                </a:lnTo>
                <a:lnTo>
                  <a:pt x="609600" y="0"/>
                </a:lnTo>
                <a:lnTo>
                  <a:pt x="914400" y="169068"/>
                </a:lnTo>
                <a:lnTo>
                  <a:pt x="866775" y="192881"/>
                </a:lnTo>
                <a:lnTo>
                  <a:pt x="750094" y="223837"/>
                </a:lnTo>
                <a:lnTo>
                  <a:pt x="650081" y="266700"/>
                </a:lnTo>
                <a:lnTo>
                  <a:pt x="495300" y="347662"/>
                </a:lnTo>
                <a:lnTo>
                  <a:pt x="276225" y="471487"/>
                </a:lnTo>
                <a:lnTo>
                  <a:pt x="45244" y="609600"/>
                </a:lnTo>
                <a:lnTo>
                  <a:pt x="0" y="569118"/>
                </a:lnTo>
                <a:lnTo>
                  <a:pt x="85725" y="497681"/>
                </a:lnTo>
                <a:lnTo>
                  <a:pt x="302419" y="33099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6" name="フリーフォーム 15"/>
          <p:cNvSpPr/>
          <p:nvPr/>
        </p:nvSpPr>
        <p:spPr>
          <a:xfrm>
            <a:off x="2663825" y="5132388"/>
            <a:ext cx="4575175" cy="800100"/>
          </a:xfrm>
          <a:custGeom>
            <a:avLst/>
            <a:gdLst>
              <a:gd name="connsiteX0" fmla="*/ 1371600 w 4575810"/>
              <a:gd name="connsiteY0" fmla="*/ 312420 h 800100"/>
              <a:gd name="connsiteX1" fmla="*/ 1131570 w 4575810"/>
              <a:gd name="connsiteY1" fmla="*/ 259080 h 800100"/>
              <a:gd name="connsiteX2" fmla="*/ 1005840 w 4575810"/>
              <a:gd name="connsiteY2" fmla="*/ 240030 h 800100"/>
              <a:gd name="connsiteX3" fmla="*/ 861060 w 4575810"/>
              <a:gd name="connsiteY3" fmla="*/ 224790 h 800100"/>
              <a:gd name="connsiteX4" fmla="*/ 750570 w 4575810"/>
              <a:gd name="connsiteY4" fmla="*/ 217170 h 800100"/>
              <a:gd name="connsiteX5" fmla="*/ 590550 w 4575810"/>
              <a:gd name="connsiteY5" fmla="*/ 224790 h 800100"/>
              <a:gd name="connsiteX6" fmla="*/ 461010 w 4575810"/>
              <a:gd name="connsiteY6" fmla="*/ 243840 h 800100"/>
              <a:gd name="connsiteX7" fmla="*/ 247650 w 4575810"/>
              <a:gd name="connsiteY7" fmla="*/ 285750 h 800100"/>
              <a:gd name="connsiteX8" fmla="*/ 114300 w 4575810"/>
              <a:gd name="connsiteY8" fmla="*/ 331470 h 800100"/>
              <a:gd name="connsiteX9" fmla="*/ 57150 w 4575810"/>
              <a:gd name="connsiteY9" fmla="*/ 331470 h 800100"/>
              <a:gd name="connsiteX10" fmla="*/ 49530 w 4575810"/>
              <a:gd name="connsiteY10" fmla="*/ 323850 h 800100"/>
              <a:gd name="connsiteX11" fmla="*/ 26670 w 4575810"/>
              <a:gd name="connsiteY11" fmla="*/ 262890 h 800100"/>
              <a:gd name="connsiteX12" fmla="*/ 3810 w 4575810"/>
              <a:gd name="connsiteY12" fmla="*/ 179070 h 800100"/>
              <a:gd name="connsiteX13" fmla="*/ 0 w 4575810"/>
              <a:gd name="connsiteY13" fmla="*/ 133350 h 800100"/>
              <a:gd name="connsiteX14" fmla="*/ 7620 w 4575810"/>
              <a:gd name="connsiteY14" fmla="*/ 114300 h 800100"/>
              <a:gd name="connsiteX15" fmla="*/ 34290 w 4575810"/>
              <a:gd name="connsiteY15" fmla="*/ 83820 h 800100"/>
              <a:gd name="connsiteX16" fmla="*/ 76200 w 4575810"/>
              <a:gd name="connsiteY16" fmla="*/ 57150 h 800100"/>
              <a:gd name="connsiteX17" fmla="*/ 125730 w 4575810"/>
              <a:gd name="connsiteY17" fmla="*/ 34290 h 800100"/>
              <a:gd name="connsiteX18" fmla="*/ 247650 w 4575810"/>
              <a:gd name="connsiteY18" fmla="*/ 0 h 800100"/>
              <a:gd name="connsiteX19" fmla="*/ 293370 w 4575810"/>
              <a:gd name="connsiteY19" fmla="*/ 57150 h 800100"/>
              <a:gd name="connsiteX20" fmla="*/ 392430 w 4575810"/>
              <a:gd name="connsiteY20" fmla="*/ 49530 h 800100"/>
              <a:gd name="connsiteX21" fmla="*/ 518160 w 4575810"/>
              <a:gd name="connsiteY21" fmla="*/ 41910 h 800100"/>
              <a:gd name="connsiteX22" fmla="*/ 651510 w 4575810"/>
              <a:gd name="connsiteY22" fmla="*/ 45720 h 800100"/>
              <a:gd name="connsiteX23" fmla="*/ 803910 w 4575810"/>
              <a:gd name="connsiteY23" fmla="*/ 57150 h 800100"/>
              <a:gd name="connsiteX24" fmla="*/ 990600 w 4575810"/>
              <a:gd name="connsiteY24" fmla="*/ 72390 h 800100"/>
              <a:gd name="connsiteX25" fmla="*/ 1196340 w 4575810"/>
              <a:gd name="connsiteY25" fmla="*/ 102870 h 800100"/>
              <a:gd name="connsiteX26" fmla="*/ 1520190 w 4575810"/>
              <a:gd name="connsiteY26" fmla="*/ 156210 h 800100"/>
              <a:gd name="connsiteX27" fmla="*/ 1863090 w 4575810"/>
              <a:gd name="connsiteY27" fmla="*/ 228600 h 800100"/>
              <a:gd name="connsiteX28" fmla="*/ 2099310 w 4575810"/>
              <a:gd name="connsiteY28" fmla="*/ 281940 h 800100"/>
              <a:gd name="connsiteX29" fmla="*/ 2282190 w 4575810"/>
              <a:gd name="connsiteY29" fmla="*/ 312420 h 800100"/>
              <a:gd name="connsiteX30" fmla="*/ 2583180 w 4575810"/>
              <a:gd name="connsiteY30" fmla="*/ 358140 h 800100"/>
              <a:gd name="connsiteX31" fmla="*/ 2880360 w 4575810"/>
              <a:gd name="connsiteY31" fmla="*/ 392430 h 800100"/>
              <a:gd name="connsiteX32" fmla="*/ 3158490 w 4575810"/>
              <a:gd name="connsiteY32" fmla="*/ 419100 h 800100"/>
              <a:gd name="connsiteX33" fmla="*/ 3539490 w 4575810"/>
              <a:gd name="connsiteY33" fmla="*/ 434340 h 800100"/>
              <a:gd name="connsiteX34" fmla="*/ 4061460 w 4575810"/>
              <a:gd name="connsiteY34" fmla="*/ 438150 h 800100"/>
              <a:gd name="connsiteX35" fmla="*/ 4370070 w 4575810"/>
              <a:gd name="connsiteY35" fmla="*/ 441960 h 800100"/>
              <a:gd name="connsiteX36" fmla="*/ 4507230 w 4575810"/>
              <a:gd name="connsiteY36" fmla="*/ 441960 h 800100"/>
              <a:gd name="connsiteX37" fmla="*/ 4549140 w 4575810"/>
              <a:gd name="connsiteY37" fmla="*/ 445770 h 800100"/>
              <a:gd name="connsiteX38" fmla="*/ 4572000 w 4575810"/>
              <a:gd name="connsiteY38" fmla="*/ 453390 h 800100"/>
              <a:gd name="connsiteX39" fmla="*/ 4575810 w 4575810"/>
              <a:gd name="connsiteY39" fmla="*/ 468630 h 800100"/>
              <a:gd name="connsiteX40" fmla="*/ 4560570 w 4575810"/>
              <a:gd name="connsiteY40" fmla="*/ 491490 h 800100"/>
              <a:gd name="connsiteX41" fmla="*/ 4522470 w 4575810"/>
              <a:gd name="connsiteY41" fmla="*/ 514350 h 800100"/>
              <a:gd name="connsiteX42" fmla="*/ 4408170 w 4575810"/>
              <a:gd name="connsiteY42" fmla="*/ 552450 h 800100"/>
              <a:gd name="connsiteX43" fmla="*/ 4263390 w 4575810"/>
              <a:gd name="connsiteY43" fmla="*/ 601980 h 800100"/>
              <a:gd name="connsiteX44" fmla="*/ 4130040 w 4575810"/>
              <a:gd name="connsiteY44" fmla="*/ 640080 h 800100"/>
              <a:gd name="connsiteX45" fmla="*/ 3886200 w 4575810"/>
              <a:gd name="connsiteY45" fmla="*/ 701040 h 800100"/>
              <a:gd name="connsiteX46" fmla="*/ 3672840 w 4575810"/>
              <a:gd name="connsiteY46" fmla="*/ 758190 h 800100"/>
              <a:gd name="connsiteX47" fmla="*/ 3516630 w 4575810"/>
              <a:gd name="connsiteY47" fmla="*/ 800100 h 800100"/>
              <a:gd name="connsiteX48" fmla="*/ 3478530 w 4575810"/>
              <a:gd name="connsiteY48" fmla="*/ 796290 h 800100"/>
              <a:gd name="connsiteX49" fmla="*/ 3326130 w 4575810"/>
              <a:gd name="connsiteY49" fmla="*/ 762000 h 800100"/>
              <a:gd name="connsiteX50" fmla="*/ 2941320 w 4575810"/>
              <a:gd name="connsiteY50" fmla="*/ 685800 h 800100"/>
              <a:gd name="connsiteX51" fmla="*/ 2575560 w 4575810"/>
              <a:gd name="connsiteY51" fmla="*/ 609600 h 800100"/>
              <a:gd name="connsiteX52" fmla="*/ 2065020 w 4575810"/>
              <a:gd name="connsiteY52" fmla="*/ 495300 h 800100"/>
              <a:gd name="connsiteX53" fmla="*/ 1756410 w 4575810"/>
              <a:gd name="connsiteY53" fmla="*/ 415290 h 800100"/>
              <a:gd name="connsiteX54" fmla="*/ 1371600 w 4575810"/>
              <a:gd name="connsiteY54" fmla="*/ 312420 h 800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4575810" h="800100">
                <a:moveTo>
                  <a:pt x="1371600" y="312420"/>
                </a:moveTo>
                <a:lnTo>
                  <a:pt x="1131570" y="259080"/>
                </a:lnTo>
                <a:lnTo>
                  <a:pt x="1005840" y="240030"/>
                </a:lnTo>
                <a:lnTo>
                  <a:pt x="861060" y="224790"/>
                </a:lnTo>
                <a:lnTo>
                  <a:pt x="750570" y="217170"/>
                </a:lnTo>
                <a:lnTo>
                  <a:pt x="590550" y="224790"/>
                </a:lnTo>
                <a:lnTo>
                  <a:pt x="461010" y="243840"/>
                </a:lnTo>
                <a:lnTo>
                  <a:pt x="247650" y="285750"/>
                </a:lnTo>
                <a:lnTo>
                  <a:pt x="114300" y="331470"/>
                </a:lnTo>
                <a:lnTo>
                  <a:pt x="57150" y="331470"/>
                </a:lnTo>
                <a:lnTo>
                  <a:pt x="49530" y="323850"/>
                </a:lnTo>
                <a:lnTo>
                  <a:pt x="26670" y="262890"/>
                </a:lnTo>
                <a:lnTo>
                  <a:pt x="3810" y="179070"/>
                </a:lnTo>
                <a:lnTo>
                  <a:pt x="0" y="133350"/>
                </a:lnTo>
                <a:lnTo>
                  <a:pt x="7620" y="114300"/>
                </a:lnTo>
                <a:lnTo>
                  <a:pt x="34290" y="83820"/>
                </a:lnTo>
                <a:lnTo>
                  <a:pt x="76200" y="57150"/>
                </a:lnTo>
                <a:lnTo>
                  <a:pt x="125730" y="34290"/>
                </a:lnTo>
                <a:lnTo>
                  <a:pt x="247650" y="0"/>
                </a:lnTo>
                <a:lnTo>
                  <a:pt x="293370" y="57150"/>
                </a:lnTo>
                <a:lnTo>
                  <a:pt x="392430" y="49530"/>
                </a:lnTo>
                <a:lnTo>
                  <a:pt x="518160" y="41910"/>
                </a:lnTo>
                <a:lnTo>
                  <a:pt x="651510" y="45720"/>
                </a:lnTo>
                <a:lnTo>
                  <a:pt x="803910" y="57150"/>
                </a:lnTo>
                <a:lnTo>
                  <a:pt x="990600" y="72390"/>
                </a:lnTo>
                <a:lnTo>
                  <a:pt x="1196340" y="102870"/>
                </a:lnTo>
                <a:lnTo>
                  <a:pt x="1520190" y="156210"/>
                </a:lnTo>
                <a:lnTo>
                  <a:pt x="1863090" y="228600"/>
                </a:lnTo>
                <a:lnTo>
                  <a:pt x="2099310" y="281940"/>
                </a:lnTo>
                <a:lnTo>
                  <a:pt x="2282190" y="312420"/>
                </a:lnTo>
                <a:lnTo>
                  <a:pt x="2583180" y="358140"/>
                </a:lnTo>
                <a:lnTo>
                  <a:pt x="2880360" y="392430"/>
                </a:lnTo>
                <a:lnTo>
                  <a:pt x="3158490" y="419100"/>
                </a:lnTo>
                <a:lnTo>
                  <a:pt x="3539490" y="434340"/>
                </a:lnTo>
                <a:lnTo>
                  <a:pt x="4061460" y="438150"/>
                </a:lnTo>
                <a:lnTo>
                  <a:pt x="4370070" y="441960"/>
                </a:lnTo>
                <a:lnTo>
                  <a:pt x="4507230" y="441960"/>
                </a:lnTo>
                <a:lnTo>
                  <a:pt x="4549140" y="445770"/>
                </a:lnTo>
                <a:lnTo>
                  <a:pt x="4572000" y="453390"/>
                </a:lnTo>
                <a:lnTo>
                  <a:pt x="4575810" y="468630"/>
                </a:lnTo>
                <a:lnTo>
                  <a:pt x="4560570" y="491490"/>
                </a:lnTo>
                <a:lnTo>
                  <a:pt x="4522470" y="514350"/>
                </a:lnTo>
                <a:lnTo>
                  <a:pt x="4408170" y="552450"/>
                </a:lnTo>
                <a:lnTo>
                  <a:pt x="4263390" y="601980"/>
                </a:lnTo>
                <a:lnTo>
                  <a:pt x="4130040" y="640080"/>
                </a:lnTo>
                <a:lnTo>
                  <a:pt x="3886200" y="701040"/>
                </a:lnTo>
                <a:lnTo>
                  <a:pt x="3672840" y="758190"/>
                </a:lnTo>
                <a:lnTo>
                  <a:pt x="3516630" y="800100"/>
                </a:lnTo>
                <a:lnTo>
                  <a:pt x="3478530" y="796290"/>
                </a:lnTo>
                <a:lnTo>
                  <a:pt x="3326130" y="762000"/>
                </a:lnTo>
                <a:lnTo>
                  <a:pt x="2941320" y="685800"/>
                </a:lnTo>
                <a:lnTo>
                  <a:pt x="2575560" y="609600"/>
                </a:lnTo>
                <a:lnTo>
                  <a:pt x="2065020" y="495300"/>
                </a:lnTo>
                <a:lnTo>
                  <a:pt x="1756410" y="415290"/>
                </a:lnTo>
                <a:lnTo>
                  <a:pt x="1371600" y="31242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7" name="フレーム 16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4663"/>
            </a:avLst>
          </a:prstGeom>
          <a:solidFill>
            <a:srgbClr val="92D050"/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7656164" y="13482"/>
            <a:ext cx="2249836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第</a:t>
            </a:r>
            <a:r>
              <a:rPr kumimoji="1" lang="en-US" altLang="ja-JP" sz="4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15</a:t>
            </a:r>
            <a:r>
              <a:rPr kumimoji="1" lang="ja-JP" altLang="en-US" sz="4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位</a:t>
            </a:r>
            <a:endParaRPr kumimoji="1" lang="ja-JP" altLang="en-US" sz="48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8329585" y="1099154"/>
            <a:ext cx="1015663" cy="5184576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r>
              <a:rPr kumimoji="1" lang="ja-JP" altLang="en-US" sz="5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縦から書きます</a:t>
            </a:r>
            <a:endParaRPr kumimoji="1" lang="ja-JP" altLang="en-US" sz="54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1" name="角丸四角形吹き出し 20"/>
          <p:cNvSpPr/>
          <p:nvPr/>
        </p:nvSpPr>
        <p:spPr>
          <a:xfrm>
            <a:off x="778337" y="402749"/>
            <a:ext cx="2445937" cy="1131491"/>
          </a:xfrm>
          <a:prstGeom prst="wedgeRoundRectCallout">
            <a:avLst>
              <a:gd name="adj1" fmla="val -41465"/>
              <a:gd name="adj2" fmla="val 77025"/>
              <a:gd name="adj3" fmla="val 16667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五画目が</a:t>
            </a:r>
            <a:endParaRPr kumimoji="1" lang="en-US" altLang="ja-JP" sz="2800" dirty="0" smtClean="0">
              <a:solidFill>
                <a:sysClr val="windowText" lastClr="000000"/>
              </a:solidFill>
            </a:endParaRPr>
          </a:p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間違えやすい</a:t>
            </a:r>
            <a:endParaRPr kumimoji="1" lang="ja-JP" altLang="en-US" sz="1200" dirty="0">
              <a:solidFill>
                <a:sysClr val="windowText" lastClr="000000"/>
              </a:solidFill>
            </a:endParaRPr>
          </a:p>
        </p:txBody>
      </p:sp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030" y="1392808"/>
            <a:ext cx="1011237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テキスト ボックス 22"/>
          <p:cNvSpPr txBox="1"/>
          <p:nvPr/>
        </p:nvSpPr>
        <p:spPr>
          <a:xfrm>
            <a:off x="4602598" y="857203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①</a:t>
            </a:r>
            <a:endParaRPr kumimoji="1" lang="ja-JP" altLang="en-US" sz="40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3960448" y="2886145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②</a:t>
            </a:r>
            <a:endParaRPr kumimoji="1" lang="ja-JP" altLang="en-US" sz="4000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5782433" y="1052326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③</a:t>
            </a:r>
            <a:endParaRPr kumimoji="1" lang="ja-JP" altLang="en-US" sz="4000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6694488" y="1960702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④</a:t>
            </a:r>
            <a:endParaRPr kumimoji="1" lang="ja-JP" altLang="en-US" sz="4000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5010151" y="1990264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>
                <a:solidFill>
                  <a:srgbClr val="FF0000"/>
                </a:solidFill>
              </a:rPr>
              <a:t>⑤</a:t>
            </a:r>
            <a:endParaRPr kumimoji="1" lang="ja-JP" altLang="en-US" sz="4000" dirty="0">
              <a:solidFill>
                <a:srgbClr val="FF0000"/>
              </a:solidFill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6568484" y="2660371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⑥</a:t>
            </a:r>
            <a:endParaRPr kumimoji="1" lang="ja-JP" altLang="en-US" sz="4000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6617312" y="3351630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⑦</a:t>
            </a:r>
            <a:endParaRPr kumimoji="1" lang="ja-JP" altLang="en-US" sz="4000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6812591" y="4168329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⑧</a:t>
            </a:r>
            <a:endParaRPr kumimoji="1" lang="ja-JP" altLang="en-US" sz="4000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2103080" y="1868629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⑨</a:t>
            </a:r>
            <a:endParaRPr kumimoji="1" lang="ja-JP" altLang="en-US" sz="4000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2097333" y="2962343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⑩</a:t>
            </a:r>
            <a:endParaRPr kumimoji="1" lang="ja-JP" altLang="en-US" sz="4000" dirty="0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1925131" y="5178495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⑪</a:t>
            </a:r>
            <a:endParaRPr kumimoji="1" lang="ja-JP" altLang="en-US" sz="4000" dirty="0"/>
          </a:p>
        </p:txBody>
      </p:sp>
      <p:pic>
        <p:nvPicPr>
          <p:cNvPr id="34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366721" y="2754000"/>
            <a:ext cx="1800000" cy="1350000"/>
          </a:xfrm>
          <a:prstGeom prst="rect">
            <a:avLst/>
          </a:prstGeom>
        </p:spPr>
      </p:pic>
      <p:sp>
        <p:nvSpPr>
          <p:cNvPr id="35" name="正方形/長方形 34"/>
          <p:cNvSpPr/>
          <p:nvPr/>
        </p:nvSpPr>
        <p:spPr>
          <a:xfrm>
            <a:off x="7684263" y="6509683"/>
            <a:ext cx="19889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 smtClean="0"/>
              <a:t>進は小学校３年生</a:t>
            </a:r>
            <a:endParaRPr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94789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0" dur="1" fill="hold"/>
                                        <p:tgtEl>
                                          <p:spTgt spid="3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500"/>
                            </p:stCondLst>
                            <p:childTnLst>
                              <p:par>
                                <p:cTn id="5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5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6000"/>
                            </p:stCondLst>
                            <p:childTnLst>
                              <p:par>
                                <p:cTn id="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6500"/>
                            </p:stCondLst>
                            <p:childTnLst>
                              <p:par>
                                <p:cTn id="7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7000"/>
                            </p:stCondLst>
                            <p:childTnLst>
                              <p:par>
                                <p:cTn id="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7500"/>
                            </p:stCondLst>
                            <p:childTnLst>
                              <p:par>
                                <p:cTn id="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8000"/>
                            </p:stCondLst>
                            <p:childTnLst>
                              <p:par>
                                <p:cTn id="8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85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9000"/>
                            </p:stCondLst>
                            <p:childTnLst>
                              <p:par>
                                <p:cTn id="9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9500"/>
                            </p:stCondLst>
                            <p:childTnLst>
                              <p:par>
                                <p:cTn id="9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0"/>
                            </p:stCondLst>
                            <p:childTnLst>
                              <p:par>
                                <p:cTn id="98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0500"/>
                            </p:stCondLst>
                            <p:childTnLst>
                              <p:par>
                                <p:cTn id="10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1000"/>
                            </p:stCondLst>
                            <p:childTnLst>
                              <p:par>
                                <p:cTn id="10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09" fill="hold" display="0">
                  <p:stCondLst>
                    <p:cond delay="indefinite"/>
                  </p:stCondLst>
                </p:cTn>
                <p:tgtEl>
                  <p:spTgt spid="34"/>
                </p:tgtEl>
              </p:cMediaNode>
            </p:video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20" grpId="0" animBg="1"/>
      <p:bldP spid="21" grpId="0" animBg="1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75478" y="-142900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方</a:t>
            </a:r>
          </a:p>
        </p:txBody>
      </p:sp>
      <p:sp>
        <p:nvSpPr>
          <p:cNvPr id="9" name="フリーフォーム 8"/>
          <p:cNvSpPr/>
          <p:nvPr/>
        </p:nvSpPr>
        <p:spPr>
          <a:xfrm>
            <a:off x="4535488" y="1506538"/>
            <a:ext cx="635000" cy="855662"/>
          </a:xfrm>
          <a:custGeom>
            <a:avLst/>
            <a:gdLst>
              <a:gd name="connsiteX0" fmla="*/ 526257 w 633413"/>
              <a:gd name="connsiteY0" fmla="*/ 114300 h 854869"/>
              <a:gd name="connsiteX1" fmla="*/ 392907 w 633413"/>
              <a:gd name="connsiteY1" fmla="*/ 59532 h 854869"/>
              <a:gd name="connsiteX2" fmla="*/ 269082 w 633413"/>
              <a:gd name="connsiteY2" fmla="*/ 23813 h 854869"/>
              <a:gd name="connsiteX3" fmla="*/ 202407 w 633413"/>
              <a:gd name="connsiteY3" fmla="*/ 9525 h 854869"/>
              <a:gd name="connsiteX4" fmla="*/ 119063 w 633413"/>
              <a:gd name="connsiteY4" fmla="*/ 0 h 854869"/>
              <a:gd name="connsiteX5" fmla="*/ 47625 w 633413"/>
              <a:gd name="connsiteY5" fmla="*/ 2382 h 854869"/>
              <a:gd name="connsiteX6" fmla="*/ 11907 w 633413"/>
              <a:gd name="connsiteY6" fmla="*/ 9525 h 854869"/>
              <a:gd name="connsiteX7" fmla="*/ 2382 w 633413"/>
              <a:gd name="connsiteY7" fmla="*/ 19050 h 854869"/>
              <a:gd name="connsiteX8" fmla="*/ 0 w 633413"/>
              <a:gd name="connsiteY8" fmla="*/ 33338 h 854869"/>
              <a:gd name="connsiteX9" fmla="*/ 9525 w 633413"/>
              <a:gd name="connsiteY9" fmla="*/ 45244 h 854869"/>
              <a:gd name="connsiteX10" fmla="*/ 26194 w 633413"/>
              <a:gd name="connsiteY10" fmla="*/ 59532 h 854869"/>
              <a:gd name="connsiteX11" fmla="*/ 38100 w 633413"/>
              <a:gd name="connsiteY11" fmla="*/ 69057 h 854869"/>
              <a:gd name="connsiteX12" fmla="*/ 76200 w 633413"/>
              <a:gd name="connsiteY12" fmla="*/ 85725 h 854869"/>
              <a:gd name="connsiteX13" fmla="*/ 128588 w 633413"/>
              <a:gd name="connsiteY13" fmla="*/ 114300 h 854869"/>
              <a:gd name="connsiteX14" fmla="*/ 180975 w 633413"/>
              <a:gd name="connsiteY14" fmla="*/ 152400 h 854869"/>
              <a:gd name="connsiteX15" fmla="*/ 219075 w 633413"/>
              <a:gd name="connsiteY15" fmla="*/ 192882 h 854869"/>
              <a:gd name="connsiteX16" fmla="*/ 238125 w 633413"/>
              <a:gd name="connsiteY16" fmla="*/ 216694 h 854869"/>
              <a:gd name="connsiteX17" fmla="*/ 254794 w 633413"/>
              <a:gd name="connsiteY17" fmla="*/ 245269 h 854869"/>
              <a:gd name="connsiteX18" fmla="*/ 269082 w 633413"/>
              <a:gd name="connsiteY18" fmla="*/ 292894 h 854869"/>
              <a:gd name="connsiteX19" fmla="*/ 273844 w 633413"/>
              <a:gd name="connsiteY19" fmla="*/ 357188 h 854869"/>
              <a:gd name="connsiteX20" fmla="*/ 283369 w 633413"/>
              <a:gd name="connsiteY20" fmla="*/ 502444 h 854869"/>
              <a:gd name="connsiteX21" fmla="*/ 292894 w 633413"/>
              <a:gd name="connsiteY21" fmla="*/ 709613 h 854869"/>
              <a:gd name="connsiteX22" fmla="*/ 300038 w 633413"/>
              <a:gd name="connsiteY22" fmla="*/ 854869 h 854869"/>
              <a:gd name="connsiteX23" fmla="*/ 550069 w 633413"/>
              <a:gd name="connsiteY23" fmla="*/ 807244 h 854869"/>
              <a:gd name="connsiteX24" fmla="*/ 545307 w 633413"/>
              <a:gd name="connsiteY24" fmla="*/ 607219 h 854869"/>
              <a:gd name="connsiteX25" fmla="*/ 542925 w 633413"/>
              <a:gd name="connsiteY25" fmla="*/ 378619 h 854869"/>
              <a:gd name="connsiteX26" fmla="*/ 542925 w 633413"/>
              <a:gd name="connsiteY26" fmla="*/ 342900 h 854869"/>
              <a:gd name="connsiteX27" fmla="*/ 542925 w 633413"/>
              <a:gd name="connsiteY27" fmla="*/ 335757 h 854869"/>
              <a:gd name="connsiteX28" fmla="*/ 545307 w 633413"/>
              <a:gd name="connsiteY28" fmla="*/ 321469 h 854869"/>
              <a:gd name="connsiteX29" fmla="*/ 557213 w 633413"/>
              <a:gd name="connsiteY29" fmla="*/ 304800 h 854869"/>
              <a:gd name="connsiteX30" fmla="*/ 578644 w 633413"/>
              <a:gd name="connsiteY30" fmla="*/ 283369 h 854869"/>
              <a:gd name="connsiteX31" fmla="*/ 602457 w 633413"/>
              <a:gd name="connsiteY31" fmla="*/ 259557 h 854869"/>
              <a:gd name="connsiteX32" fmla="*/ 614363 w 633413"/>
              <a:gd name="connsiteY32" fmla="*/ 252413 h 854869"/>
              <a:gd name="connsiteX33" fmla="*/ 621507 w 633413"/>
              <a:gd name="connsiteY33" fmla="*/ 245269 h 854869"/>
              <a:gd name="connsiteX34" fmla="*/ 633413 w 633413"/>
              <a:gd name="connsiteY34" fmla="*/ 204788 h 854869"/>
              <a:gd name="connsiteX35" fmla="*/ 633413 w 633413"/>
              <a:gd name="connsiteY35" fmla="*/ 192882 h 854869"/>
              <a:gd name="connsiteX36" fmla="*/ 628650 w 633413"/>
              <a:gd name="connsiteY36" fmla="*/ 176213 h 854869"/>
              <a:gd name="connsiteX37" fmla="*/ 526257 w 633413"/>
              <a:gd name="connsiteY37" fmla="*/ 114300 h 8548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633413" h="854869">
                <a:moveTo>
                  <a:pt x="526257" y="114300"/>
                </a:moveTo>
                <a:lnTo>
                  <a:pt x="392907" y="59532"/>
                </a:lnTo>
                <a:lnTo>
                  <a:pt x="269082" y="23813"/>
                </a:lnTo>
                <a:lnTo>
                  <a:pt x="202407" y="9525"/>
                </a:lnTo>
                <a:lnTo>
                  <a:pt x="119063" y="0"/>
                </a:lnTo>
                <a:lnTo>
                  <a:pt x="47625" y="2382"/>
                </a:lnTo>
                <a:lnTo>
                  <a:pt x="11907" y="9525"/>
                </a:lnTo>
                <a:lnTo>
                  <a:pt x="2382" y="19050"/>
                </a:lnTo>
                <a:lnTo>
                  <a:pt x="0" y="33338"/>
                </a:lnTo>
                <a:lnTo>
                  <a:pt x="9525" y="45244"/>
                </a:lnTo>
                <a:lnTo>
                  <a:pt x="26194" y="59532"/>
                </a:lnTo>
                <a:lnTo>
                  <a:pt x="38100" y="69057"/>
                </a:lnTo>
                <a:lnTo>
                  <a:pt x="76200" y="85725"/>
                </a:lnTo>
                <a:lnTo>
                  <a:pt x="128588" y="114300"/>
                </a:lnTo>
                <a:lnTo>
                  <a:pt x="180975" y="152400"/>
                </a:lnTo>
                <a:lnTo>
                  <a:pt x="219075" y="192882"/>
                </a:lnTo>
                <a:lnTo>
                  <a:pt x="238125" y="216694"/>
                </a:lnTo>
                <a:lnTo>
                  <a:pt x="254794" y="245269"/>
                </a:lnTo>
                <a:lnTo>
                  <a:pt x="269082" y="292894"/>
                </a:lnTo>
                <a:lnTo>
                  <a:pt x="273844" y="357188"/>
                </a:lnTo>
                <a:cubicBezTo>
                  <a:pt x="277072" y="405603"/>
                  <a:pt x="283369" y="453921"/>
                  <a:pt x="283369" y="502444"/>
                </a:cubicBezTo>
                <a:lnTo>
                  <a:pt x="292894" y="709613"/>
                </a:lnTo>
                <a:lnTo>
                  <a:pt x="300038" y="854869"/>
                </a:lnTo>
                <a:lnTo>
                  <a:pt x="550069" y="807244"/>
                </a:lnTo>
                <a:lnTo>
                  <a:pt x="545307" y="607219"/>
                </a:lnTo>
                <a:lnTo>
                  <a:pt x="542925" y="378619"/>
                </a:lnTo>
                <a:lnTo>
                  <a:pt x="542925" y="342900"/>
                </a:lnTo>
                <a:lnTo>
                  <a:pt x="542925" y="335757"/>
                </a:lnTo>
                <a:lnTo>
                  <a:pt x="545307" y="321469"/>
                </a:lnTo>
                <a:lnTo>
                  <a:pt x="557213" y="304800"/>
                </a:lnTo>
                <a:lnTo>
                  <a:pt x="578644" y="283369"/>
                </a:lnTo>
                <a:lnTo>
                  <a:pt x="602457" y="259557"/>
                </a:lnTo>
                <a:lnTo>
                  <a:pt x="614363" y="252413"/>
                </a:lnTo>
                <a:lnTo>
                  <a:pt x="621507" y="245269"/>
                </a:lnTo>
                <a:lnTo>
                  <a:pt x="633413" y="204788"/>
                </a:lnTo>
                <a:lnTo>
                  <a:pt x="633413" y="192882"/>
                </a:lnTo>
                <a:lnTo>
                  <a:pt x="628650" y="176213"/>
                </a:lnTo>
                <a:lnTo>
                  <a:pt x="526257" y="11430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" name="フリーフォーム 9"/>
          <p:cNvSpPr/>
          <p:nvPr/>
        </p:nvSpPr>
        <p:spPr>
          <a:xfrm>
            <a:off x="2657475" y="2121741"/>
            <a:ext cx="4522788" cy="642937"/>
          </a:xfrm>
          <a:custGeom>
            <a:avLst/>
            <a:gdLst>
              <a:gd name="connsiteX0" fmla="*/ 1140488 w 4521758"/>
              <a:gd name="connsiteY0" fmla="*/ 286378 h 643094"/>
              <a:gd name="connsiteX1" fmla="*/ 1793631 w 4521758"/>
              <a:gd name="connsiteY1" fmla="*/ 231112 h 643094"/>
              <a:gd name="connsiteX2" fmla="*/ 2175468 w 4521758"/>
              <a:gd name="connsiteY2" fmla="*/ 200967 h 643094"/>
              <a:gd name="connsiteX3" fmla="*/ 2486967 w 4521758"/>
              <a:gd name="connsiteY3" fmla="*/ 150725 h 643094"/>
              <a:gd name="connsiteX4" fmla="*/ 3135086 w 4521758"/>
              <a:gd name="connsiteY4" fmla="*/ 105507 h 643094"/>
              <a:gd name="connsiteX5" fmla="*/ 3516923 w 4521758"/>
              <a:gd name="connsiteY5" fmla="*/ 75362 h 643094"/>
              <a:gd name="connsiteX6" fmla="*/ 3672673 w 4521758"/>
              <a:gd name="connsiteY6" fmla="*/ 70338 h 643094"/>
              <a:gd name="connsiteX7" fmla="*/ 3702818 w 4521758"/>
              <a:gd name="connsiteY7" fmla="*/ 70338 h 643094"/>
              <a:gd name="connsiteX8" fmla="*/ 3858567 w 4521758"/>
              <a:gd name="connsiteY8" fmla="*/ 25121 h 643094"/>
              <a:gd name="connsiteX9" fmla="*/ 3918857 w 4521758"/>
              <a:gd name="connsiteY9" fmla="*/ 5024 h 643094"/>
              <a:gd name="connsiteX10" fmla="*/ 3954026 w 4521758"/>
              <a:gd name="connsiteY10" fmla="*/ 0 h 643094"/>
              <a:gd name="connsiteX11" fmla="*/ 4044462 w 4521758"/>
              <a:gd name="connsiteY11" fmla="*/ 15072 h 643094"/>
              <a:gd name="connsiteX12" fmla="*/ 4210259 w 4521758"/>
              <a:gd name="connsiteY12" fmla="*/ 60290 h 643094"/>
              <a:gd name="connsiteX13" fmla="*/ 4295670 w 4521758"/>
              <a:gd name="connsiteY13" fmla="*/ 100483 h 643094"/>
              <a:gd name="connsiteX14" fmla="*/ 4426299 w 4521758"/>
              <a:gd name="connsiteY14" fmla="*/ 165798 h 643094"/>
              <a:gd name="connsiteX15" fmla="*/ 4471516 w 4521758"/>
              <a:gd name="connsiteY15" fmla="*/ 195943 h 643094"/>
              <a:gd name="connsiteX16" fmla="*/ 4511710 w 4521758"/>
              <a:gd name="connsiteY16" fmla="*/ 231112 h 643094"/>
              <a:gd name="connsiteX17" fmla="*/ 4521758 w 4521758"/>
              <a:gd name="connsiteY17" fmla="*/ 271305 h 643094"/>
              <a:gd name="connsiteX18" fmla="*/ 4506686 w 4521758"/>
              <a:gd name="connsiteY18" fmla="*/ 306474 h 643094"/>
              <a:gd name="connsiteX19" fmla="*/ 4436347 w 4521758"/>
              <a:gd name="connsiteY19" fmla="*/ 351692 h 643094"/>
              <a:gd name="connsiteX20" fmla="*/ 4376057 w 4521758"/>
              <a:gd name="connsiteY20" fmla="*/ 351692 h 643094"/>
              <a:gd name="connsiteX21" fmla="*/ 3954026 w 4521758"/>
              <a:gd name="connsiteY21" fmla="*/ 296426 h 643094"/>
              <a:gd name="connsiteX22" fmla="*/ 3657600 w 4521758"/>
              <a:gd name="connsiteY22" fmla="*/ 291402 h 643094"/>
              <a:gd name="connsiteX23" fmla="*/ 3220497 w 4521758"/>
              <a:gd name="connsiteY23" fmla="*/ 301450 h 643094"/>
              <a:gd name="connsiteX24" fmla="*/ 2627644 w 4521758"/>
              <a:gd name="connsiteY24" fmla="*/ 346668 h 643094"/>
              <a:gd name="connsiteX25" fmla="*/ 2135275 w 4521758"/>
              <a:gd name="connsiteY25" fmla="*/ 381837 h 643094"/>
              <a:gd name="connsiteX26" fmla="*/ 1517301 w 4521758"/>
              <a:gd name="connsiteY26" fmla="*/ 432079 h 643094"/>
              <a:gd name="connsiteX27" fmla="*/ 1019908 w 4521758"/>
              <a:gd name="connsiteY27" fmla="*/ 497393 h 643094"/>
              <a:gd name="connsiteX28" fmla="*/ 683288 w 4521758"/>
              <a:gd name="connsiteY28" fmla="*/ 572756 h 643094"/>
              <a:gd name="connsiteX29" fmla="*/ 482321 w 4521758"/>
              <a:gd name="connsiteY29" fmla="*/ 628022 h 643094"/>
              <a:gd name="connsiteX30" fmla="*/ 442127 w 4521758"/>
              <a:gd name="connsiteY30" fmla="*/ 638070 h 643094"/>
              <a:gd name="connsiteX31" fmla="*/ 406958 w 4521758"/>
              <a:gd name="connsiteY31" fmla="*/ 643094 h 643094"/>
              <a:gd name="connsiteX32" fmla="*/ 361741 w 4521758"/>
              <a:gd name="connsiteY32" fmla="*/ 633046 h 643094"/>
              <a:gd name="connsiteX33" fmla="*/ 326571 w 4521758"/>
              <a:gd name="connsiteY33" fmla="*/ 617973 h 643094"/>
              <a:gd name="connsiteX34" fmla="*/ 266281 w 4521758"/>
              <a:gd name="connsiteY34" fmla="*/ 572756 h 643094"/>
              <a:gd name="connsiteX35" fmla="*/ 195943 w 4521758"/>
              <a:gd name="connsiteY35" fmla="*/ 507441 h 643094"/>
              <a:gd name="connsiteX36" fmla="*/ 115556 w 4521758"/>
              <a:gd name="connsiteY36" fmla="*/ 401934 h 643094"/>
              <a:gd name="connsiteX37" fmla="*/ 65314 w 4521758"/>
              <a:gd name="connsiteY37" fmla="*/ 326571 h 643094"/>
              <a:gd name="connsiteX38" fmla="*/ 30145 w 4521758"/>
              <a:gd name="connsiteY38" fmla="*/ 266281 h 643094"/>
              <a:gd name="connsiteX39" fmla="*/ 10048 w 4521758"/>
              <a:gd name="connsiteY39" fmla="*/ 226088 h 643094"/>
              <a:gd name="connsiteX40" fmla="*/ 0 w 4521758"/>
              <a:gd name="connsiteY40" fmla="*/ 190918 h 643094"/>
              <a:gd name="connsiteX41" fmla="*/ 10048 w 4521758"/>
              <a:gd name="connsiteY41" fmla="*/ 185894 h 643094"/>
              <a:gd name="connsiteX42" fmla="*/ 30145 w 4521758"/>
              <a:gd name="connsiteY42" fmla="*/ 185894 h 643094"/>
              <a:gd name="connsiteX43" fmla="*/ 60290 w 4521758"/>
              <a:gd name="connsiteY43" fmla="*/ 200967 h 643094"/>
              <a:gd name="connsiteX44" fmla="*/ 160774 w 4521758"/>
              <a:gd name="connsiteY44" fmla="*/ 281354 h 643094"/>
              <a:gd name="connsiteX45" fmla="*/ 226088 w 4521758"/>
              <a:gd name="connsiteY45" fmla="*/ 321547 h 643094"/>
              <a:gd name="connsiteX46" fmla="*/ 286378 w 4521758"/>
              <a:gd name="connsiteY46" fmla="*/ 341644 h 643094"/>
              <a:gd name="connsiteX47" fmla="*/ 341644 w 4521758"/>
              <a:gd name="connsiteY47" fmla="*/ 356716 h 643094"/>
              <a:gd name="connsiteX48" fmla="*/ 427055 w 4521758"/>
              <a:gd name="connsiteY48" fmla="*/ 356716 h 643094"/>
              <a:gd name="connsiteX49" fmla="*/ 1140488 w 4521758"/>
              <a:gd name="connsiteY49" fmla="*/ 286378 h 643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4521758" h="643094">
                <a:moveTo>
                  <a:pt x="1140488" y="286378"/>
                </a:moveTo>
                <a:lnTo>
                  <a:pt x="1793631" y="231112"/>
                </a:lnTo>
                <a:lnTo>
                  <a:pt x="2175468" y="200967"/>
                </a:lnTo>
                <a:lnTo>
                  <a:pt x="2486967" y="150725"/>
                </a:lnTo>
                <a:lnTo>
                  <a:pt x="3135086" y="105507"/>
                </a:lnTo>
                <a:lnTo>
                  <a:pt x="3516923" y="75362"/>
                </a:lnTo>
                <a:lnTo>
                  <a:pt x="3672673" y="70338"/>
                </a:lnTo>
                <a:lnTo>
                  <a:pt x="3702818" y="70338"/>
                </a:lnTo>
                <a:lnTo>
                  <a:pt x="3858567" y="25121"/>
                </a:lnTo>
                <a:lnTo>
                  <a:pt x="3918857" y="5024"/>
                </a:lnTo>
                <a:lnTo>
                  <a:pt x="3954026" y="0"/>
                </a:lnTo>
                <a:lnTo>
                  <a:pt x="4044462" y="15072"/>
                </a:lnTo>
                <a:lnTo>
                  <a:pt x="4210259" y="60290"/>
                </a:lnTo>
                <a:lnTo>
                  <a:pt x="4295670" y="100483"/>
                </a:lnTo>
                <a:lnTo>
                  <a:pt x="4426299" y="165798"/>
                </a:lnTo>
                <a:lnTo>
                  <a:pt x="4471516" y="195943"/>
                </a:lnTo>
                <a:lnTo>
                  <a:pt x="4511710" y="231112"/>
                </a:lnTo>
                <a:lnTo>
                  <a:pt x="4521758" y="271305"/>
                </a:lnTo>
                <a:lnTo>
                  <a:pt x="4506686" y="306474"/>
                </a:lnTo>
                <a:lnTo>
                  <a:pt x="4436347" y="351692"/>
                </a:lnTo>
                <a:lnTo>
                  <a:pt x="4376057" y="351692"/>
                </a:lnTo>
                <a:lnTo>
                  <a:pt x="3954026" y="296426"/>
                </a:lnTo>
                <a:lnTo>
                  <a:pt x="3657600" y="291402"/>
                </a:lnTo>
                <a:lnTo>
                  <a:pt x="3220497" y="301450"/>
                </a:lnTo>
                <a:lnTo>
                  <a:pt x="2627644" y="346668"/>
                </a:lnTo>
                <a:lnTo>
                  <a:pt x="2135275" y="381837"/>
                </a:lnTo>
                <a:lnTo>
                  <a:pt x="1517301" y="432079"/>
                </a:lnTo>
                <a:lnTo>
                  <a:pt x="1019908" y="497393"/>
                </a:lnTo>
                <a:lnTo>
                  <a:pt x="683288" y="572756"/>
                </a:lnTo>
                <a:lnTo>
                  <a:pt x="482321" y="628022"/>
                </a:lnTo>
                <a:lnTo>
                  <a:pt x="442127" y="638070"/>
                </a:lnTo>
                <a:lnTo>
                  <a:pt x="406958" y="643094"/>
                </a:lnTo>
                <a:lnTo>
                  <a:pt x="361741" y="633046"/>
                </a:lnTo>
                <a:lnTo>
                  <a:pt x="326571" y="617973"/>
                </a:lnTo>
                <a:lnTo>
                  <a:pt x="266281" y="572756"/>
                </a:lnTo>
                <a:lnTo>
                  <a:pt x="195943" y="507441"/>
                </a:lnTo>
                <a:lnTo>
                  <a:pt x="115556" y="401934"/>
                </a:lnTo>
                <a:lnTo>
                  <a:pt x="65314" y="326571"/>
                </a:lnTo>
                <a:lnTo>
                  <a:pt x="30145" y="266281"/>
                </a:lnTo>
                <a:lnTo>
                  <a:pt x="10048" y="226088"/>
                </a:lnTo>
                <a:lnTo>
                  <a:pt x="0" y="190918"/>
                </a:lnTo>
                <a:lnTo>
                  <a:pt x="10048" y="185894"/>
                </a:lnTo>
                <a:lnTo>
                  <a:pt x="30145" y="185894"/>
                </a:lnTo>
                <a:lnTo>
                  <a:pt x="60290" y="200967"/>
                </a:lnTo>
                <a:lnTo>
                  <a:pt x="160774" y="281354"/>
                </a:lnTo>
                <a:lnTo>
                  <a:pt x="226088" y="321547"/>
                </a:lnTo>
                <a:lnTo>
                  <a:pt x="286378" y="341644"/>
                </a:lnTo>
                <a:cubicBezTo>
                  <a:pt x="338224" y="357197"/>
                  <a:pt x="319135" y="356716"/>
                  <a:pt x="341644" y="356716"/>
                </a:cubicBezTo>
                <a:lnTo>
                  <a:pt x="427055" y="356716"/>
                </a:lnTo>
                <a:lnTo>
                  <a:pt x="1140488" y="28637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11" name="フリーフォーム 10"/>
          <p:cNvSpPr/>
          <p:nvPr/>
        </p:nvSpPr>
        <p:spPr>
          <a:xfrm>
            <a:off x="4926013" y="3090116"/>
            <a:ext cx="1474787" cy="422275"/>
          </a:xfrm>
          <a:custGeom>
            <a:avLst/>
            <a:gdLst>
              <a:gd name="connsiteX0" fmla="*/ 519113 w 1473994"/>
              <a:gd name="connsiteY0" fmla="*/ 169069 h 423862"/>
              <a:gd name="connsiteX1" fmla="*/ 690563 w 1473994"/>
              <a:gd name="connsiteY1" fmla="*/ 166687 h 423862"/>
              <a:gd name="connsiteX2" fmla="*/ 812007 w 1473994"/>
              <a:gd name="connsiteY2" fmla="*/ 157162 h 423862"/>
              <a:gd name="connsiteX3" fmla="*/ 962025 w 1473994"/>
              <a:gd name="connsiteY3" fmla="*/ 133350 h 423862"/>
              <a:gd name="connsiteX4" fmla="*/ 1157288 w 1473994"/>
              <a:gd name="connsiteY4" fmla="*/ 80962 h 423862"/>
              <a:gd name="connsiteX5" fmla="*/ 1231107 w 1473994"/>
              <a:gd name="connsiteY5" fmla="*/ 133350 h 423862"/>
              <a:gd name="connsiteX6" fmla="*/ 1340644 w 1473994"/>
              <a:gd name="connsiteY6" fmla="*/ 228600 h 423862"/>
              <a:gd name="connsiteX7" fmla="*/ 1438275 w 1473994"/>
              <a:gd name="connsiteY7" fmla="*/ 314325 h 423862"/>
              <a:gd name="connsiteX8" fmla="*/ 1466850 w 1473994"/>
              <a:gd name="connsiteY8" fmla="*/ 350044 h 423862"/>
              <a:gd name="connsiteX9" fmla="*/ 1473994 w 1473994"/>
              <a:gd name="connsiteY9" fmla="*/ 371475 h 423862"/>
              <a:gd name="connsiteX10" fmla="*/ 1473994 w 1473994"/>
              <a:gd name="connsiteY10" fmla="*/ 392906 h 423862"/>
              <a:gd name="connsiteX11" fmla="*/ 1454944 w 1473994"/>
              <a:gd name="connsiteY11" fmla="*/ 423862 h 423862"/>
              <a:gd name="connsiteX12" fmla="*/ 1059657 w 1473994"/>
              <a:gd name="connsiteY12" fmla="*/ 338137 h 423862"/>
              <a:gd name="connsiteX13" fmla="*/ 978694 w 1473994"/>
              <a:gd name="connsiteY13" fmla="*/ 328612 h 423862"/>
              <a:gd name="connsiteX14" fmla="*/ 514350 w 1473994"/>
              <a:gd name="connsiteY14" fmla="*/ 369094 h 423862"/>
              <a:gd name="connsiteX15" fmla="*/ 457200 w 1473994"/>
              <a:gd name="connsiteY15" fmla="*/ 369094 h 423862"/>
              <a:gd name="connsiteX16" fmla="*/ 376238 w 1473994"/>
              <a:gd name="connsiteY16" fmla="*/ 335756 h 423862"/>
              <a:gd name="connsiteX17" fmla="*/ 259557 w 1473994"/>
              <a:gd name="connsiteY17" fmla="*/ 271462 h 423862"/>
              <a:gd name="connsiteX18" fmla="*/ 150019 w 1473994"/>
              <a:gd name="connsiteY18" fmla="*/ 190500 h 423862"/>
              <a:gd name="connsiteX19" fmla="*/ 42863 w 1473994"/>
              <a:gd name="connsiteY19" fmla="*/ 102394 h 423862"/>
              <a:gd name="connsiteX20" fmla="*/ 0 w 1473994"/>
              <a:gd name="connsiteY20" fmla="*/ 0 h 423862"/>
              <a:gd name="connsiteX21" fmla="*/ 109538 w 1473994"/>
              <a:gd name="connsiteY21" fmla="*/ 40481 h 423862"/>
              <a:gd name="connsiteX22" fmla="*/ 166688 w 1473994"/>
              <a:gd name="connsiteY22" fmla="*/ 76200 h 423862"/>
              <a:gd name="connsiteX23" fmla="*/ 254794 w 1473994"/>
              <a:gd name="connsiteY23" fmla="*/ 126206 h 423862"/>
              <a:gd name="connsiteX24" fmla="*/ 345282 w 1473994"/>
              <a:gd name="connsiteY24" fmla="*/ 161925 h 423862"/>
              <a:gd name="connsiteX25" fmla="*/ 414338 w 1473994"/>
              <a:gd name="connsiteY25" fmla="*/ 171450 h 423862"/>
              <a:gd name="connsiteX26" fmla="*/ 519113 w 1473994"/>
              <a:gd name="connsiteY26" fmla="*/ 169069 h 423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473994" h="423862">
                <a:moveTo>
                  <a:pt x="519113" y="169069"/>
                </a:moveTo>
                <a:lnTo>
                  <a:pt x="690563" y="166687"/>
                </a:lnTo>
                <a:lnTo>
                  <a:pt x="812007" y="157162"/>
                </a:lnTo>
                <a:lnTo>
                  <a:pt x="962025" y="133350"/>
                </a:lnTo>
                <a:lnTo>
                  <a:pt x="1157288" y="80962"/>
                </a:lnTo>
                <a:lnTo>
                  <a:pt x="1231107" y="133350"/>
                </a:lnTo>
                <a:lnTo>
                  <a:pt x="1340644" y="228600"/>
                </a:lnTo>
                <a:lnTo>
                  <a:pt x="1438275" y="314325"/>
                </a:lnTo>
                <a:lnTo>
                  <a:pt x="1466850" y="350044"/>
                </a:lnTo>
                <a:lnTo>
                  <a:pt x="1473994" y="371475"/>
                </a:lnTo>
                <a:lnTo>
                  <a:pt x="1473994" y="392906"/>
                </a:lnTo>
                <a:lnTo>
                  <a:pt x="1454944" y="423862"/>
                </a:lnTo>
                <a:lnTo>
                  <a:pt x="1059657" y="338137"/>
                </a:lnTo>
                <a:lnTo>
                  <a:pt x="978694" y="328612"/>
                </a:lnTo>
                <a:lnTo>
                  <a:pt x="514350" y="369094"/>
                </a:lnTo>
                <a:lnTo>
                  <a:pt x="457200" y="369094"/>
                </a:lnTo>
                <a:lnTo>
                  <a:pt x="376238" y="335756"/>
                </a:lnTo>
                <a:lnTo>
                  <a:pt x="259557" y="271462"/>
                </a:lnTo>
                <a:lnTo>
                  <a:pt x="150019" y="190500"/>
                </a:lnTo>
                <a:lnTo>
                  <a:pt x="42863" y="102394"/>
                </a:lnTo>
                <a:lnTo>
                  <a:pt x="0" y="0"/>
                </a:lnTo>
                <a:lnTo>
                  <a:pt x="109538" y="40481"/>
                </a:lnTo>
                <a:lnTo>
                  <a:pt x="166688" y="76200"/>
                </a:lnTo>
                <a:lnTo>
                  <a:pt x="254794" y="126206"/>
                </a:lnTo>
                <a:lnTo>
                  <a:pt x="345282" y="161925"/>
                </a:lnTo>
                <a:lnTo>
                  <a:pt x="414338" y="171450"/>
                </a:lnTo>
                <a:lnTo>
                  <a:pt x="519113" y="169069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" name="フリーフォーム 12"/>
          <p:cNvSpPr/>
          <p:nvPr/>
        </p:nvSpPr>
        <p:spPr>
          <a:xfrm rot="16200000">
            <a:off x="4319588" y="4045791"/>
            <a:ext cx="2720975" cy="1438275"/>
          </a:xfrm>
          <a:custGeom>
            <a:avLst/>
            <a:gdLst>
              <a:gd name="connsiteX0" fmla="*/ 97631 w 2721769"/>
              <a:gd name="connsiteY0" fmla="*/ 226219 h 1438275"/>
              <a:gd name="connsiteX1" fmla="*/ 54769 w 2721769"/>
              <a:gd name="connsiteY1" fmla="*/ 164306 h 1438275"/>
              <a:gd name="connsiteX2" fmla="*/ 28575 w 2721769"/>
              <a:gd name="connsiteY2" fmla="*/ 114300 h 1438275"/>
              <a:gd name="connsiteX3" fmla="*/ 11906 w 2721769"/>
              <a:gd name="connsiteY3" fmla="*/ 100013 h 1438275"/>
              <a:gd name="connsiteX4" fmla="*/ 0 w 2721769"/>
              <a:gd name="connsiteY4" fmla="*/ 66675 h 1438275"/>
              <a:gd name="connsiteX5" fmla="*/ 4763 w 2721769"/>
              <a:gd name="connsiteY5" fmla="*/ 33338 h 1438275"/>
              <a:gd name="connsiteX6" fmla="*/ 35719 w 2721769"/>
              <a:gd name="connsiteY6" fmla="*/ 14288 h 1438275"/>
              <a:gd name="connsiteX7" fmla="*/ 54769 w 2721769"/>
              <a:gd name="connsiteY7" fmla="*/ 9525 h 1438275"/>
              <a:gd name="connsiteX8" fmla="*/ 73819 w 2721769"/>
              <a:gd name="connsiteY8" fmla="*/ 0 h 1438275"/>
              <a:gd name="connsiteX9" fmla="*/ 521494 w 2721769"/>
              <a:gd name="connsiteY9" fmla="*/ 133350 h 1438275"/>
              <a:gd name="connsiteX10" fmla="*/ 554831 w 2721769"/>
              <a:gd name="connsiteY10" fmla="*/ 204788 h 1438275"/>
              <a:gd name="connsiteX11" fmla="*/ 616744 w 2721769"/>
              <a:gd name="connsiteY11" fmla="*/ 288131 h 1438275"/>
              <a:gd name="connsiteX12" fmla="*/ 745331 w 2721769"/>
              <a:gd name="connsiteY12" fmla="*/ 390525 h 1438275"/>
              <a:gd name="connsiteX13" fmla="*/ 959644 w 2721769"/>
              <a:gd name="connsiteY13" fmla="*/ 521494 h 1438275"/>
              <a:gd name="connsiteX14" fmla="*/ 1176338 w 2721769"/>
              <a:gd name="connsiteY14" fmla="*/ 619125 h 1438275"/>
              <a:gd name="connsiteX15" fmla="*/ 1495425 w 2721769"/>
              <a:gd name="connsiteY15" fmla="*/ 745331 h 1438275"/>
              <a:gd name="connsiteX16" fmla="*/ 1752600 w 2721769"/>
              <a:gd name="connsiteY16" fmla="*/ 842963 h 1438275"/>
              <a:gd name="connsiteX17" fmla="*/ 2105025 w 2721769"/>
              <a:gd name="connsiteY17" fmla="*/ 959644 h 1438275"/>
              <a:gd name="connsiteX18" fmla="*/ 2297906 w 2721769"/>
              <a:gd name="connsiteY18" fmla="*/ 1016794 h 1438275"/>
              <a:gd name="connsiteX19" fmla="*/ 2436019 w 2721769"/>
              <a:gd name="connsiteY19" fmla="*/ 1050131 h 1438275"/>
              <a:gd name="connsiteX20" fmla="*/ 2555081 w 2721769"/>
              <a:gd name="connsiteY20" fmla="*/ 1076325 h 1438275"/>
              <a:gd name="connsiteX21" fmla="*/ 2626519 w 2721769"/>
              <a:gd name="connsiteY21" fmla="*/ 1076325 h 1438275"/>
              <a:gd name="connsiteX22" fmla="*/ 2664619 w 2721769"/>
              <a:gd name="connsiteY22" fmla="*/ 1062038 h 1438275"/>
              <a:gd name="connsiteX23" fmla="*/ 2702719 w 2721769"/>
              <a:gd name="connsiteY23" fmla="*/ 1019175 h 1438275"/>
              <a:gd name="connsiteX24" fmla="*/ 2721769 w 2721769"/>
              <a:gd name="connsiteY24" fmla="*/ 1009650 h 1438275"/>
              <a:gd name="connsiteX25" fmla="*/ 2643188 w 2721769"/>
              <a:gd name="connsiteY25" fmla="*/ 1438275 h 1438275"/>
              <a:gd name="connsiteX26" fmla="*/ 2590800 w 2721769"/>
              <a:gd name="connsiteY26" fmla="*/ 1402556 h 1438275"/>
              <a:gd name="connsiteX27" fmla="*/ 2531269 w 2721769"/>
              <a:gd name="connsiteY27" fmla="*/ 1350169 h 1438275"/>
              <a:gd name="connsiteX28" fmla="*/ 2476500 w 2721769"/>
              <a:gd name="connsiteY28" fmla="*/ 1309688 h 1438275"/>
              <a:gd name="connsiteX29" fmla="*/ 2447925 w 2721769"/>
              <a:gd name="connsiteY29" fmla="*/ 1293019 h 1438275"/>
              <a:gd name="connsiteX30" fmla="*/ 1935956 w 2721769"/>
              <a:gd name="connsiteY30" fmla="*/ 1138238 h 1438275"/>
              <a:gd name="connsiteX31" fmla="*/ 1683544 w 2721769"/>
              <a:gd name="connsiteY31" fmla="*/ 1047750 h 1438275"/>
              <a:gd name="connsiteX32" fmla="*/ 1254919 w 2721769"/>
              <a:gd name="connsiteY32" fmla="*/ 885825 h 1438275"/>
              <a:gd name="connsiteX33" fmla="*/ 907256 w 2721769"/>
              <a:gd name="connsiteY33" fmla="*/ 740569 h 1438275"/>
              <a:gd name="connsiteX34" fmla="*/ 626269 w 2721769"/>
              <a:gd name="connsiteY34" fmla="*/ 609600 h 1438275"/>
              <a:gd name="connsiteX35" fmla="*/ 473869 w 2721769"/>
              <a:gd name="connsiteY35" fmla="*/ 519113 h 1438275"/>
              <a:gd name="connsiteX36" fmla="*/ 381000 w 2721769"/>
              <a:gd name="connsiteY36" fmla="*/ 454819 h 1438275"/>
              <a:gd name="connsiteX37" fmla="*/ 264319 w 2721769"/>
              <a:gd name="connsiteY37" fmla="*/ 376238 h 1438275"/>
              <a:gd name="connsiteX38" fmla="*/ 180975 w 2721769"/>
              <a:gd name="connsiteY38" fmla="*/ 311944 h 1438275"/>
              <a:gd name="connsiteX39" fmla="*/ 97631 w 2721769"/>
              <a:gd name="connsiteY39" fmla="*/ 226219 h 1438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2721769" h="1438275">
                <a:moveTo>
                  <a:pt x="97631" y="226219"/>
                </a:moveTo>
                <a:lnTo>
                  <a:pt x="54769" y="164306"/>
                </a:lnTo>
                <a:lnTo>
                  <a:pt x="28575" y="114300"/>
                </a:lnTo>
                <a:lnTo>
                  <a:pt x="11906" y="100013"/>
                </a:lnTo>
                <a:lnTo>
                  <a:pt x="0" y="66675"/>
                </a:lnTo>
                <a:lnTo>
                  <a:pt x="4763" y="33338"/>
                </a:lnTo>
                <a:lnTo>
                  <a:pt x="35719" y="14288"/>
                </a:lnTo>
                <a:lnTo>
                  <a:pt x="54769" y="9525"/>
                </a:lnTo>
                <a:lnTo>
                  <a:pt x="73819" y="0"/>
                </a:lnTo>
                <a:lnTo>
                  <a:pt x="521494" y="133350"/>
                </a:lnTo>
                <a:lnTo>
                  <a:pt x="554831" y="204788"/>
                </a:lnTo>
                <a:lnTo>
                  <a:pt x="616744" y="288131"/>
                </a:lnTo>
                <a:lnTo>
                  <a:pt x="745331" y="390525"/>
                </a:lnTo>
                <a:lnTo>
                  <a:pt x="959644" y="521494"/>
                </a:lnTo>
                <a:lnTo>
                  <a:pt x="1176338" y="619125"/>
                </a:lnTo>
                <a:lnTo>
                  <a:pt x="1495425" y="745331"/>
                </a:lnTo>
                <a:lnTo>
                  <a:pt x="1752600" y="842963"/>
                </a:lnTo>
                <a:lnTo>
                  <a:pt x="2105025" y="959644"/>
                </a:lnTo>
                <a:lnTo>
                  <a:pt x="2297906" y="1016794"/>
                </a:lnTo>
                <a:lnTo>
                  <a:pt x="2436019" y="1050131"/>
                </a:lnTo>
                <a:lnTo>
                  <a:pt x="2555081" y="1076325"/>
                </a:lnTo>
                <a:lnTo>
                  <a:pt x="2626519" y="1076325"/>
                </a:lnTo>
                <a:lnTo>
                  <a:pt x="2664619" y="1062038"/>
                </a:lnTo>
                <a:lnTo>
                  <a:pt x="2702719" y="1019175"/>
                </a:lnTo>
                <a:lnTo>
                  <a:pt x="2721769" y="1009650"/>
                </a:lnTo>
                <a:lnTo>
                  <a:pt x="2643188" y="1438275"/>
                </a:lnTo>
                <a:lnTo>
                  <a:pt x="2590800" y="1402556"/>
                </a:lnTo>
                <a:lnTo>
                  <a:pt x="2531269" y="1350169"/>
                </a:lnTo>
                <a:lnTo>
                  <a:pt x="2476500" y="1309688"/>
                </a:lnTo>
                <a:cubicBezTo>
                  <a:pt x="2449636" y="1292593"/>
                  <a:pt x="2460655" y="1293019"/>
                  <a:pt x="2447925" y="1293019"/>
                </a:cubicBezTo>
                <a:lnTo>
                  <a:pt x="1935956" y="1138238"/>
                </a:lnTo>
                <a:lnTo>
                  <a:pt x="1683544" y="1047750"/>
                </a:lnTo>
                <a:lnTo>
                  <a:pt x="1254919" y="885825"/>
                </a:lnTo>
                <a:lnTo>
                  <a:pt x="907256" y="740569"/>
                </a:lnTo>
                <a:lnTo>
                  <a:pt x="626269" y="609600"/>
                </a:lnTo>
                <a:lnTo>
                  <a:pt x="473869" y="519113"/>
                </a:lnTo>
                <a:lnTo>
                  <a:pt x="381000" y="454819"/>
                </a:lnTo>
                <a:lnTo>
                  <a:pt x="264319" y="376238"/>
                </a:lnTo>
                <a:lnTo>
                  <a:pt x="180975" y="311944"/>
                </a:lnTo>
                <a:lnTo>
                  <a:pt x="97631" y="226219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6" name="フリーフォーム 15"/>
          <p:cNvSpPr/>
          <p:nvPr/>
        </p:nvSpPr>
        <p:spPr>
          <a:xfrm>
            <a:off x="4381500" y="5279278"/>
            <a:ext cx="758825" cy="796925"/>
          </a:xfrm>
          <a:custGeom>
            <a:avLst/>
            <a:gdLst>
              <a:gd name="connsiteX0" fmla="*/ 412750 w 758825"/>
              <a:gd name="connsiteY0" fmla="*/ 228600 h 796925"/>
              <a:gd name="connsiteX1" fmla="*/ 130175 w 758825"/>
              <a:gd name="connsiteY1" fmla="*/ 66675 h 796925"/>
              <a:gd name="connsiteX2" fmla="*/ 50800 w 758825"/>
              <a:gd name="connsiteY2" fmla="*/ 12700 h 796925"/>
              <a:gd name="connsiteX3" fmla="*/ 6350 w 758825"/>
              <a:gd name="connsiteY3" fmla="*/ 0 h 796925"/>
              <a:gd name="connsiteX4" fmla="*/ 0 w 758825"/>
              <a:gd name="connsiteY4" fmla="*/ 38100 h 796925"/>
              <a:gd name="connsiteX5" fmla="*/ 25400 w 758825"/>
              <a:gd name="connsiteY5" fmla="*/ 76200 h 796925"/>
              <a:gd name="connsiteX6" fmla="*/ 120650 w 758825"/>
              <a:gd name="connsiteY6" fmla="*/ 149225 h 796925"/>
              <a:gd name="connsiteX7" fmla="*/ 279400 w 758825"/>
              <a:gd name="connsiteY7" fmla="*/ 282575 h 796925"/>
              <a:gd name="connsiteX8" fmla="*/ 387350 w 758825"/>
              <a:gd name="connsiteY8" fmla="*/ 387350 h 796925"/>
              <a:gd name="connsiteX9" fmla="*/ 466725 w 758825"/>
              <a:gd name="connsiteY9" fmla="*/ 482600 h 796925"/>
              <a:gd name="connsiteX10" fmla="*/ 504825 w 758825"/>
              <a:gd name="connsiteY10" fmla="*/ 552450 h 796925"/>
              <a:gd name="connsiteX11" fmla="*/ 558800 w 758825"/>
              <a:gd name="connsiteY11" fmla="*/ 695325 h 796925"/>
              <a:gd name="connsiteX12" fmla="*/ 590550 w 758825"/>
              <a:gd name="connsiteY12" fmla="*/ 796925 h 796925"/>
              <a:gd name="connsiteX13" fmla="*/ 758825 w 758825"/>
              <a:gd name="connsiteY13" fmla="*/ 304800 h 796925"/>
              <a:gd name="connsiteX14" fmla="*/ 708025 w 758825"/>
              <a:gd name="connsiteY14" fmla="*/ 323850 h 796925"/>
              <a:gd name="connsiteX15" fmla="*/ 660400 w 758825"/>
              <a:gd name="connsiteY15" fmla="*/ 327025 h 796925"/>
              <a:gd name="connsiteX16" fmla="*/ 609600 w 758825"/>
              <a:gd name="connsiteY16" fmla="*/ 311150 h 796925"/>
              <a:gd name="connsiteX17" fmla="*/ 517525 w 758825"/>
              <a:gd name="connsiteY17" fmla="*/ 279400 h 796925"/>
              <a:gd name="connsiteX18" fmla="*/ 412750 w 758825"/>
              <a:gd name="connsiteY18" fmla="*/ 228600 h 796925"/>
              <a:gd name="connsiteX0" fmla="*/ 412750 w 758825"/>
              <a:gd name="connsiteY0" fmla="*/ 228600 h 796925"/>
              <a:gd name="connsiteX1" fmla="*/ 130175 w 758825"/>
              <a:gd name="connsiteY1" fmla="*/ 66675 h 796925"/>
              <a:gd name="connsiteX2" fmla="*/ 50800 w 758825"/>
              <a:gd name="connsiteY2" fmla="*/ 12700 h 796925"/>
              <a:gd name="connsiteX3" fmla="*/ 6350 w 758825"/>
              <a:gd name="connsiteY3" fmla="*/ 0 h 796925"/>
              <a:gd name="connsiteX4" fmla="*/ 0 w 758825"/>
              <a:gd name="connsiteY4" fmla="*/ 38100 h 796925"/>
              <a:gd name="connsiteX5" fmla="*/ 25400 w 758825"/>
              <a:gd name="connsiteY5" fmla="*/ 76200 h 796925"/>
              <a:gd name="connsiteX6" fmla="*/ 120650 w 758825"/>
              <a:gd name="connsiteY6" fmla="*/ 149225 h 796925"/>
              <a:gd name="connsiteX7" fmla="*/ 279400 w 758825"/>
              <a:gd name="connsiteY7" fmla="*/ 282575 h 796925"/>
              <a:gd name="connsiteX8" fmla="*/ 387350 w 758825"/>
              <a:gd name="connsiteY8" fmla="*/ 387350 h 796925"/>
              <a:gd name="connsiteX9" fmla="*/ 466725 w 758825"/>
              <a:gd name="connsiteY9" fmla="*/ 482600 h 796925"/>
              <a:gd name="connsiteX10" fmla="*/ 504825 w 758825"/>
              <a:gd name="connsiteY10" fmla="*/ 552450 h 796925"/>
              <a:gd name="connsiteX11" fmla="*/ 558800 w 758825"/>
              <a:gd name="connsiteY11" fmla="*/ 695325 h 796925"/>
              <a:gd name="connsiteX12" fmla="*/ 578644 w 758825"/>
              <a:gd name="connsiteY12" fmla="*/ 774700 h 796925"/>
              <a:gd name="connsiteX13" fmla="*/ 590550 w 758825"/>
              <a:gd name="connsiteY13" fmla="*/ 796925 h 796925"/>
              <a:gd name="connsiteX14" fmla="*/ 758825 w 758825"/>
              <a:gd name="connsiteY14" fmla="*/ 304800 h 796925"/>
              <a:gd name="connsiteX15" fmla="*/ 708025 w 758825"/>
              <a:gd name="connsiteY15" fmla="*/ 323850 h 796925"/>
              <a:gd name="connsiteX16" fmla="*/ 660400 w 758825"/>
              <a:gd name="connsiteY16" fmla="*/ 327025 h 796925"/>
              <a:gd name="connsiteX17" fmla="*/ 609600 w 758825"/>
              <a:gd name="connsiteY17" fmla="*/ 311150 h 796925"/>
              <a:gd name="connsiteX18" fmla="*/ 517525 w 758825"/>
              <a:gd name="connsiteY18" fmla="*/ 279400 h 796925"/>
              <a:gd name="connsiteX19" fmla="*/ 412750 w 758825"/>
              <a:gd name="connsiteY19" fmla="*/ 228600 h 796925"/>
              <a:gd name="connsiteX0" fmla="*/ 412750 w 758825"/>
              <a:gd name="connsiteY0" fmla="*/ 228600 h 796925"/>
              <a:gd name="connsiteX1" fmla="*/ 130175 w 758825"/>
              <a:gd name="connsiteY1" fmla="*/ 66675 h 796925"/>
              <a:gd name="connsiteX2" fmla="*/ 50800 w 758825"/>
              <a:gd name="connsiteY2" fmla="*/ 12700 h 796925"/>
              <a:gd name="connsiteX3" fmla="*/ 6350 w 758825"/>
              <a:gd name="connsiteY3" fmla="*/ 0 h 796925"/>
              <a:gd name="connsiteX4" fmla="*/ 0 w 758825"/>
              <a:gd name="connsiteY4" fmla="*/ 38100 h 796925"/>
              <a:gd name="connsiteX5" fmla="*/ 25400 w 758825"/>
              <a:gd name="connsiteY5" fmla="*/ 76200 h 796925"/>
              <a:gd name="connsiteX6" fmla="*/ 120650 w 758825"/>
              <a:gd name="connsiteY6" fmla="*/ 149225 h 796925"/>
              <a:gd name="connsiteX7" fmla="*/ 279400 w 758825"/>
              <a:gd name="connsiteY7" fmla="*/ 282575 h 796925"/>
              <a:gd name="connsiteX8" fmla="*/ 387350 w 758825"/>
              <a:gd name="connsiteY8" fmla="*/ 387350 h 796925"/>
              <a:gd name="connsiteX9" fmla="*/ 466725 w 758825"/>
              <a:gd name="connsiteY9" fmla="*/ 482600 h 796925"/>
              <a:gd name="connsiteX10" fmla="*/ 504825 w 758825"/>
              <a:gd name="connsiteY10" fmla="*/ 552450 h 796925"/>
              <a:gd name="connsiteX11" fmla="*/ 558800 w 758825"/>
              <a:gd name="connsiteY11" fmla="*/ 695325 h 796925"/>
              <a:gd name="connsiteX12" fmla="*/ 578644 w 758825"/>
              <a:gd name="connsiteY12" fmla="*/ 774700 h 796925"/>
              <a:gd name="connsiteX13" fmla="*/ 590550 w 758825"/>
              <a:gd name="connsiteY13" fmla="*/ 796925 h 796925"/>
              <a:gd name="connsiteX14" fmla="*/ 758825 w 758825"/>
              <a:gd name="connsiteY14" fmla="*/ 304800 h 796925"/>
              <a:gd name="connsiteX15" fmla="*/ 708025 w 758825"/>
              <a:gd name="connsiteY15" fmla="*/ 323850 h 796925"/>
              <a:gd name="connsiteX16" fmla="*/ 660400 w 758825"/>
              <a:gd name="connsiteY16" fmla="*/ 327025 h 796925"/>
              <a:gd name="connsiteX17" fmla="*/ 609600 w 758825"/>
              <a:gd name="connsiteY17" fmla="*/ 311150 h 796925"/>
              <a:gd name="connsiteX18" fmla="*/ 517525 w 758825"/>
              <a:gd name="connsiteY18" fmla="*/ 279400 h 796925"/>
              <a:gd name="connsiteX19" fmla="*/ 412750 w 758825"/>
              <a:gd name="connsiteY19" fmla="*/ 228600 h 796925"/>
              <a:gd name="connsiteX0" fmla="*/ 412750 w 758825"/>
              <a:gd name="connsiteY0" fmla="*/ 228600 h 796925"/>
              <a:gd name="connsiteX1" fmla="*/ 130175 w 758825"/>
              <a:gd name="connsiteY1" fmla="*/ 66675 h 796925"/>
              <a:gd name="connsiteX2" fmla="*/ 50800 w 758825"/>
              <a:gd name="connsiteY2" fmla="*/ 12700 h 796925"/>
              <a:gd name="connsiteX3" fmla="*/ 6350 w 758825"/>
              <a:gd name="connsiteY3" fmla="*/ 0 h 796925"/>
              <a:gd name="connsiteX4" fmla="*/ 0 w 758825"/>
              <a:gd name="connsiteY4" fmla="*/ 38100 h 796925"/>
              <a:gd name="connsiteX5" fmla="*/ 25400 w 758825"/>
              <a:gd name="connsiteY5" fmla="*/ 76200 h 796925"/>
              <a:gd name="connsiteX6" fmla="*/ 120650 w 758825"/>
              <a:gd name="connsiteY6" fmla="*/ 149225 h 796925"/>
              <a:gd name="connsiteX7" fmla="*/ 279400 w 758825"/>
              <a:gd name="connsiteY7" fmla="*/ 282575 h 796925"/>
              <a:gd name="connsiteX8" fmla="*/ 387350 w 758825"/>
              <a:gd name="connsiteY8" fmla="*/ 387350 h 796925"/>
              <a:gd name="connsiteX9" fmla="*/ 466725 w 758825"/>
              <a:gd name="connsiteY9" fmla="*/ 482600 h 796925"/>
              <a:gd name="connsiteX10" fmla="*/ 504825 w 758825"/>
              <a:gd name="connsiteY10" fmla="*/ 552450 h 796925"/>
              <a:gd name="connsiteX11" fmla="*/ 558800 w 758825"/>
              <a:gd name="connsiteY11" fmla="*/ 695325 h 796925"/>
              <a:gd name="connsiteX12" fmla="*/ 578644 w 758825"/>
              <a:gd name="connsiteY12" fmla="*/ 703238 h 796925"/>
              <a:gd name="connsiteX13" fmla="*/ 590550 w 758825"/>
              <a:gd name="connsiteY13" fmla="*/ 796925 h 796925"/>
              <a:gd name="connsiteX14" fmla="*/ 758825 w 758825"/>
              <a:gd name="connsiteY14" fmla="*/ 304800 h 796925"/>
              <a:gd name="connsiteX15" fmla="*/ 708025 w 758825"/>
              <a:gd name="connsiteY15" fmla="*/ 323850 h 796925"/>
              <a:gd name="connsiteX16" fmla="*/ 660400 w 758825"/>
              <a:gd name="connsiteY16" fmla="*/ 327025 h 796925"/>
              <a:gd name="connsiteX17" fmla="*/ 609600 w 758825"/>
              <a:gd name="connsiteY17" fmla="*/ 311150 h 796925"/>
              <a:gd name="connsiteX18" fmla="*/ 517525 w 758825"/>
              <a:gd name="connsiteY18" fmla="*/ 279400 h 796925"/>
              <a:gd name="connsiteX19" fmla="*/ 412750 w 758825"/>
              <a:gd name="connsiteY19" fmla="*/ 228600 h 796925"/>
              <a:gd name="connsiteX0" fmla="*/ 412750 w 758825"/>
              <a:gd name="connsiteY0" fmla="*/ 228600 h 796925"/>
              <a:gd name="connsiteX1" fmla="*/ 130175 w 758825"/>
              <a:gd name="connsiteY1" fmla="*/ 66675 h 796925"/>
              <a:gd name="connsiteX2" fmla="*/ 50800 w 758825"/>
              <a:gd name="connsiteY2" fmla="*/ 12700 h 796925"/>
              <a:gd name="connsiteX3" fmla="*/ 6350 w 758825"/>
              <a:gd name="connsiteY3" fmla="*/ 0 h 796925"/>
              <a:gd name="connsiteX4" fmla="*/ 0 w 758825"/>
              <a:gd name="connsiteY4" fmla="*/ 38100 h 796925"/>
              <a:gd name="connsiteX5" fmla="*/ 25400 w 758825"/>
              <a:gd name="connsiteY5" fmla="*/ 76200 h 796925"/>
              <a:gd name="connsiteX6" fmla="*/ 120650 w 758825"/>
              <a:gd name="connsiteY6" fmla="*/ 149225 h 796925"/>
              <a:gd name="connsiteX7" fmla="*/ 279400 w 758825"/>
              <a:gd name="connsiteY7" fmla="*/ 282575 h 796925"/>
              <a:gd name="connsiteX8" fmla="*/ 387350 w 758825"/>
              <a:gd name="connsiteY8" fmla="*/ 387350 h 796925"/>
              <a:gd name="connsiteX9" fmla="*/ 466725 w 758825"/>
              <a:gd name="connsiteY9" fmla="*/ 482600 h 796925"/>
              <a:gd name="connsiteX10" fmla="*/ 504825 w 758825"/>
              <a:gd name="connsiteY10" fmla="*/ 552450 h 796925"/>
              <a:gd name="connsiteX11" fmla="*/ 558800 w 758825"/>
              <a:gd name="connsiteY11" fmla="*/ 695325 h 796925"/>
              <a:gd name="connsiteX12" fmla="*/ 578644 w 758825"/>
              <a:gd name="connsiteY12" fmla="*/ 774652 h 796925"/>
              <a:gd name="connsiteX13" fmla="*/ 590550 w 758825"/>
              <a:gd name="connsiteY13" fmla="*/ 796925 h 796925"/>
              <a:gd name="connsiteX14" fmla="*/ 758825 w 758825"/>
              <a:gd name="connsiteY14" fmla="*/ 304800 h 796925"/>
              <a:gd name="connsiteX15" fmla="*/ 708025 w 758825"/>
              <a:gd name="connsiteY15" fmla="*/ 323850 h 796925"/>
              <a:gd name="connsiteX16" fmla="*/ 660400 w 758825"/>
              <a:gd name="connsiteY16" fmla="*/ 327025 h 796925"/>
              <a:gd name="connsiteX17" fmla="*/ 609600 w 758825"/>
              <a:gd name="connsiteY17" fmla="*/ 311150 h 796925"/>
              <a:gd name="connsiteX18" fmla="*/ 517525 w 758825"/>
              <a:gd name="connsiteY18" fmla="*/ 279400 h 796925"/>
              <a:gd name="connsiteX19" fmla="*/ 412750 w 758825"/>
              <a:gd name="connsiteY19" fmla="*/ 228600 h 796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758825" h="796925">
                <a:moveTo>
                  <a:pt x="412750" y="228600"/>
                </a:moveTo>
                <a:lnTo>
                  <a:pt x="130175" y="66675"/>
                </a:lnTo>
                <a:lnTo>
                  <a:pt x="50800" y="12700"/>
                </a:lnTo>
                <a:lnTo>
                  <a:pt x="6350" y="0"/>
                </a:lnTo>
                <a:lnTo>
                  <a:pt x="0" y="38100"/>
                </a:lnTo>
                <a:lnTo>
                  <a:pt x="25400" y="76200"/>
                </a:lnTo>
                <a:lnTo>
                  <a:pt x="120650" y="149225"/>
                </a:lnTo>
                <a:lnTo>
                  <a:pt x="279400" y="282575"/>
                </a:lnTo>
                <a:lnTo>
                  <a:pt x="387350" y="387350"/>
                </a:lnTo>
                <a:lnTo>
                  <a:pt x="466725" y="482600"/>
                </a:lnTo>
                <a:lnTo>
                  <a:pt x="504825" y="552450"/>
                </a:lnTo>
                <a:lnTo>
                  <a:pt x="558800" y="695325"/>
                </a:lnTo>
                <a:cubicBezTo>
                  <a:pt x="565415" y="721783"/>
                  <a:pt x="569648" y="714839"/>
                  <a:pt x="578644" y="774652"/>
                </a:cubicBezTo>
                <a:lnTo>
                  <a:pt x="590550" y="796925"/>
                </a:lnTo>
                <a:lnTo>
                  <a:pt x="758825" y="304800"/>
                </a:lnTo>
                <a:lnTo>
                  <a:pt x="708025" y="323850"/>
                </a:lnTo>
                <a:lnTo>
                  <a:pt x="660400" y="327025"/>
                </a:lnTo>
                <a:lnTo>
                  <a:pt x="609600" y="311150"/>
                </a:lnTo>
                <a:lnTo>
                  <a:pt x="517525" y="279400"/>
                </a:lnTo>
                <a:lnTo>
                  <a:pt x="412750" y="228600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" name="フリーフォーム 7"/>
          <p:cNvSpPr/>
          <p:nvPr/>
        </p:nvSpPr>
        <p:spPr>
          <a:xfrm>
            <a:off x="2838450" y="2462213"/>
            <a:ext cx="2266950" cy="2922587"/>
          </a:xfrm>
          <a:custGeom>
            <a:avLst/>
            <a:gdLst>
              <a:gd name="connsiteX0" fmla="*/ 1940996 w 2266366"/>
              <a:gd name="connsiteY0" fmla="*/ 1150012 h 2922714"/>
              <a:gd name="connsiteX1" fmla="*/ 1705384 w 2266366"/>
              <a:gd name="connsiteY1" fmla="*/ 1509041 h 2922714"/>
              <a:gd name="connsiteX2" fmla="*/ 1503431 w 2266366"/>
              <a:gd name="connsiteY2" fmla="*/ 1772702 h 2922714"/>
              <a:gd name="connsiteX3" fmla="*/ 1161232 w 2266366"/>
              <a:gd name="connsiteY3" fmla="*/ 2137340 h 2922714"/>
              <a:gd name="connsiteX4" fmla="*/ 807813 w 2266366"/>
              <a:gd name="connsiteY4" fmla="*/ 2445880 h 2922714"/>
              <a:gd name="connsiteX5" fmla="*/ 499273 w 2266366"/>
              <a:gd name="connsiteY5" fmla="*/ 2664663 h 2922714"/>
              <a:gd name="connsiteX6" fmla="*/ 190734 w 2266366"/>
              <a:gd name="connsiteY6" fmla="*/ 2844177 h 2922714"/>
              <a:gd name="connsiteX7" fmla="*/ 44878 w 2266366"/>
              <a:gd name="connsiteY7" fmla="*/ 2917104 h 2922714"/>
              <a:gd name="connsiteX8" fmla="*/ 11220 w 2266366"/>
              <a:gd name="connsiteY8" fmla="*/ 2922714 h 2922714"/>
              <a:gd name="connsiteX9" fmla="*/ 0 w 2266366"/>
              <a:gd name="connsiteY9" fmla="*/ 2917104 h 2922714"/>
              <a:gd name="connsiteX10" fmla="*/ 5610 w 2266366"/>
              <a:gd name="connsiteY10" fmla="*/ 2883446 h 2922714"/>
              <a:gd name="connsiteX11" fmla="*/ 56098 w 2266366"/>
              <a:gd name="connsiteY11" fmla="*/ 2832957 h 2922714"/>
              <a:gd name="connsiteX12" fmla="*/ 330979 w 2266366"/>
              <a:gd name="connsiteY12" fmla="*/ 2653443 h 2922714"/>
              <a:gd name="connsiteX13" fmla="*/ 577811 w 2266366"/>
              <a:gd name="connsiteY13" fmla="*/ 2457100 h 2922714"/>
              <a:gd name="connsiteX14" fmla="*/ 875131 w 2266366"/>
              <a:gd name="connsiteY14" fmla="*/ 2187828 h 2922714"/>
              <a:gd name="connsiteX15" fmla="*/ 1150012 w 2266366"/>
              <a:gd name="connsiteY15" fmla="*/ 1879289 h 2922714"/>
              <a:gd name="connsiteX16" fmla="*/ 1452942 w 2266366"/>
              <a:gd name="connsiteY16" fmla="*/ 1475382 h 2922714"/>
              <a:gd name="connsiteX17" fmla="*/ 1682945 w 2266366"/>
              <a:gd name="connsiteY17" fmla="*/ 1116354 h 2922714"/>
              <a:gd name="connsiteX18" fmla="*/ 1868069 w 2266366"/>
              <a:gd name="connsiteY18" fmla="*/ 768545 h 2922714"/>
              <a:gd name="connsiteX19" fmla="*/ 1946606 w 2266366"/>
              <a:gd name="connsiteY19" fmla="*/ 566592 h 2922714"/>
              <a:gd name="connsiteX20" fmla="*/ 1969045 w 2266366"/>
              <a:gd name="connsiteY20" fmla="*/ 431956 h 2922714"/>
              <a:gd name="connsiteX21" fmla="*/ 1969045 w 2266366"/>
              <a:gd name="connsiteY21" fmla="*/ 353419 h 2922714"/>
              <a:gd name="connsiteX22" fmla="*/ 1940996 w 2266366"/>
              <a:gd name="connsiteY22" fmla="*/ 286101 h 2922714"/>
              <a:gd name="connsiteX23" fmla="*/ 1879288 w 2266366"/>
              <a:gd name="connsiteY23" fmla="*/ 201954 h 2922714"/>
              <a:gd name="connsiteX24" fmla="*/ 1716604 w 2266366"/>
              <a:gd name="connsiteY24" fmla="*/ 0 h 2922714"/>
              <a:gd name="connsiteX25" fmla="*/ 1980265 w 2266366"/>
              <a:gd name="connsiteY25" fmla="*/ 50489 h 2922714"/>
              <a:gd name="connsiteX26" fmla="*/ 2036363 w 2266366"/>
              <a:gd name="connsiteY26" fmla="*/ 123416 h 2922714"/>
              <a:gd name="connsiteX27" fmla="*/ 2142950 w 2266366"/>
              <a:gd name="connsiteY27" fmla="*/ 252442 h 2922714"/>
              <a:gd name="connsiteX28" fmla="*/ 2215877 w 2266366"/>
              <a:gd name="connsiteY28" fmla="*/ 308540 h 2922714"/>
              <a:gd name="connsiteX29" fmla="*/ 2249536 w 2266366"/>
              <a:gd name="connsiteY29" fmla="*/ 353419 h 2922714"/>
              <a:gd name="connsiteX30" fmla="*/ 2266366 w 2266366"/>
              <a:gd name="connsiteY30" fmla="*/ 431956 h 2922714"/>
              <a:gd name="connsiteX31" fmla="*/ 2260756 w 2266366"/>
              <a:gd name="connsiteY31" fmla="*/ 521713 h 2922714"/>
              <a:gd name="connsiteX32" fmla="*/ 2243926 w 2266366"/>
              <a:gd name="connsiteY32" fmla="*/ 589031 h 2922714"/>
              <a:gd name="connsiteX33" fmla="*/ 2137340 w 2266366"/>
              <a:gd name="connsiteY33" fmla="*/ 802204 h 2922714"/>
              <a:gd name="connsiteX34" fmla="*/ 1940996 w 2266366"/>
              <a:gd name="connsiteY34" fmla="*/ 1150012 h 2922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2266366" h="2922714">
                <a:moveTo>
                  <a:pt x="1940996" y="1150012"/>
                </a:moveTo>
                <a:lnTo>
                  <a:pt x="1705384" y="1509041"/>
                </a:lnTo>
                <a:lnTo>
                  <a:pt x="1503431" y="1772702"/>
                </a:lnTo>
                <a:lnTo>
                  <a:pt x="1161232" y="2137340"/>
                </a:lnTo>
                <a:lnTo>
                  <a:pt x="807813" y="2445880"/>
                </a:lnTo>
                <a:lnTo>
                  <a:pt x="499273" y="2664663"/>
                </a:lnTo>
                <a:lnTo>
                  <a:pt x="190734" y="2844177"/>
                </a:lnTo>
                <a:lnTo>
                  <a:pt x="44878" y="2917104"/>
                </a:lnTo>
                <a:lnTo>
                  <a:pt x="11220" y="2922714"/>
                </a:lnTo>
                <a:lnTo>
                  <a:pt x="0" y="2917104"/>
                </a:lnTo>
                <a:lnTo>
                  <a:pt x="5610" y="2883446"/>
                </a:lnTo>
                <a:lnTo>
                  <a:pt x="56098" y="2832957"/>
                </a:lnTo>
                <a:lnTo>
                  <a:pt x="330979" y="2653443"/>
                </a:lnTo>
                <a:lnTo>
                  <a:pt x="577811" y="2457100"/>
                </a:lnTo>
                <a:lnTo>
                  <a:pt x="875131" y="2187828"/>
                </a:lnTo>
                <a:lnTo>
                  <a:pt x="1150012" y="1879289"/>
                </a:lnTo>
                <a:lnTo>
                  <a:pt x="1452942" y="1475382"/>
                </a:lnTo>
                <a:lnTo>
                  <a:pt x="1682945" y="1116354"/>
                </a:lnTo>
                <a:lnTo>
                  <a:pt x="1868069" y="768545"/>
                </a:lnTo>
                <a:lnTo>
                  <a:pt x="1946606" y="566592"/>
                </a:lnTo>
                <a:lnTo>
                  <a:pt x="1969045" y="431956"/>
                </a:lnTo>
                <a:lnTo>
                  <a:pt x="1969045" y="353419"/>
                </a:lnTo>
                <a:lnTo>
                  <a:pt x="1940996" y="286101"/>
                </a:lnTo>
                <a:lnTo>
                  <a:pt x="1879288" y="201954"/>
                </a:lnTo>
                <a:lnTo>
                  <a:pt x="1716604" y="0"/>
                </a:lnTo>
                <a:lnTo>
                  <a:pt x="1980265" y="50489"/>
                </a:lnTo>
                <a:lnTo>
                  <a:pt x="2036363" y="123416"/>
                </a:lnTo>
                <a:lnTo>
                  <a:pt x="2142950" y="252442"/>
                </a:lnTo>
                <a:lnTo>
                  <a:pt x="2215877" y="308540"/>
                </a:lnTo>
                <a:lnTo>
                  <a:pt x="2249536" y="353419"/>
                </a:lnTo>
                <a:lnTo>
                  <a:pt x="2266366" y="431956"/>
                </a:lnTo>
                <a:lnTo>
                  <a:pt x="2260756" y="521713"/>
                </a:lnTo>
                <a:lnTo>
                  <a:pt x="2243926" y="589031"/>
                </a:lnTo>
                <a:lnTo>
                  <a:pt x="2137340" y="802204"/>
                </a:lnTo>
                <a:lnTo>
                  <a:pt x="1940996" y="1150012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452878" y="580646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①</a:t>
            </a:r>
            <a:endParaRPr kumimoji="1" lang="ja-JP" altLang="en-US" sz="48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720509" y="2263855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②</a:t>
            </a:r>
            <a:endParaRPr kumimoji="1" lang="ja-JP" altLang="en-US" sz="48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5229082" y="2424171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③</a:t>
            </a:r>
            <a:endParaRPr kumimoji="1" lang="ja-JP" altLang="en-US" sz="4800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3823616" y="2560179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>
                <a:solidFill>
                  <a:srgbClr val="FF0000"/>
                </a:solidFill>
              </a:rPr>
              <a:t>④</a:t>
            </a:r>
            <a:endParaRPr kumimoji="1" lang="ja-JP" altLang="en-US" sz="4800" dirty="0">
              <a:solidFill>
                <a:srgbClr val="FF0000"/>
              </a:solidFill>
            </a:endParaRPr>
          </a:p>
        </p:txBody>
      </p:sp>
      <p:sp>
        <p:nvSpPr>
          <p:cNvPr id="20" name="フレーム 19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4663"/>
            </a:avLst>
          </a:prstGeom>
          <a:solidFill>
            <a:srgbClr val="92D050"/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7656164" y="13482"/>
            <a:ext cx="2249836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第</a:t>
            </a:r>
            <a:r>
              <a:rPr kumimoji="1" lang="en-US" altLang="ja-JP" sz="4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14</a:t>
            </a:r>
            <a:r>
              <a:rPr kumimoji="1" lang="ja-JP" altLang="en-US" sz="4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位</a:t>
            </a:r>
            <a:endParaRPr kumimoji="1" lang="ja-JP" altLang="en-US" sz="48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7806365" y="1099154"/>
            <a:ext cx="1538883" cy="5184576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r>
              <a:rPr kumimoji="1" lang="ja-JP" altLang="en-US" sz="4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はらいは最後に書きます</a:t>
            </a:r>
            <a:endParaRPr kumimoji="1" lang="ja-JP" altLang="en-US" sz="44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5" name="角丸四角形吹き出し 24"/>
          <p:cNvSpPr/>
          <p:nvPr/>
        </p:nvSpPr>
        <p:spPr>
          <a:xfrm>
            <a:off x="778337" y="402749"/>
            <a:ext cx="2445937" cy="1131491"/>
          </a:xfrm>
          <a:prstGeom prst="wedgeRoundRectCallout">
            <a:avLst>
              <a:gd name="adj1" fmla="val -41465"/>
              <a:gd name="adj2" fmla="val 77025"/>
              <a:gd name="adj3" fmla="val 16667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左はらいを</a:t>
            </a:r>
            <a:endParaRPr kumimoji="1" lang="en-US" altLang="ja-JP" sz="2800" dirty="0" smtClean="0">
              <a:solidFill>
                <a:sysClr val="windowText" lastClr="000000"/>
              </a:solidFill>
            </a:endParaRPr>
          </a:p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間違えやすい</a:t>
            </a:r>
            <a:endParaRPr kumimoji="1" lang="ja-JP" altLang="en-US" sz="1200" dirty="0">
              <a:solidFill>
                <a:sysClr val="windowText" lastClr="000000"/>
              </a:solidFill>
            </a:endParaRPr>
          </a:p>
        </p:txBody>
      </p:sp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030" y="1392808"/>
            <a:ext cx="1011237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366721" y="2754000"/>
            <a:ext cx="1800000" cy="1350000"/>
          </a:xfrm>
          <a:prstGeom prst="rect">
            <a:avLst/>
          </a:prstGeom>
        </p:spPr>
      </p:pic>
      <p:sp>
        <p:nvSpPr>
          <p:cNvPr id="28" name="正方形/長方形 27"/>
          <p:cNvSpPr/>
          <p:nvPr/>
        </p:nvSpPr>
        <p:spPr>
          <a:xfrm>
            <a:off x="7684263" y="6509683"/>
            <a:ext cx="19889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 smtClean="0"/>
              <a:t>方は小学校２年生</a:t>
            </a:r>
            <a:endParaRPr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857949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0" dur="1" fill="hold"/>
                                        <p:tgtEl>
                                          <p:spTgt spid="2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withGroup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withGroup">
                            <p:stCondLst>
                              <p:cond delay="40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500"/>
                            </p:stCondLst>
                            <p:childTnLst>
                              <p:par>
                                <p:cTn id="5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57" fill="hold" display="0">
                  <p:stCondLst>
                    <p:cond delay="indefinite"/>
                  </p:stCondLst>
                </p:cTn>
                <p:tgtEl>
                  <p:spTgt spid="27"/>
                </p:tgtEl>
              </p:cMediaNode>
            </p:video>
          </p:childTnLst>
        </p:cTn>
      </p:par>
    </p:tnLst>
    <p:bldLst>
      <p:bldP spid="9" grpId="0" animBg="1"/>
      <p:bldP spid="10" grpId="0" animBg="1"/>
      <p:bldP spid="11" grpId="0" animBg="1"/>
      <p:bldP spid="13" grpId="0" animBg="1"/>
      <p:bldP spid="16" grpId="0" animBg="1"/>
      <p:bldP spid="8" grpId="0" animBg="1"/>
      <p:bldP spid="15" grpId="0"/>
      <p:bldP spid="17" grpId="0"/>
      <p:bldP spid="18" grpId="0"/>
      <p:bldP spid="19" grpId="0"/>
      <p:bldP spid="24" grpId="0" animBg="1"/>
      <p:bldP spid="25" grpId="0" animBg="1"/>
    </p:bldLst>
  </p:timing>
  <p:extLst mod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75478" y="-142900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式</a:t>
            </a:r>
          </a:p>
        </p:txBody>
      </p:sp>
      <p:sp>
        <p:nvSpPr>
          <p:cNvPr id="7" name="フリーフォーム 6"/>
          <p:cNvSpPr/>
          <p:nvPr/>
        </p:nvSpPr>
        <p:spPr>
          <a:xfrm>
            <a:off x="2757488" y="2475753"/>
            <a:ext cx="4194175" cy="787400"/>
          </a:xfrm>
          <a:custGeom>
            <a:avLst/>
            <a:gdLst>
              <a:gd name="connsiteX0" fmla="*/ 1489872 w 4194236"/>
              <a:gd name="connsiteY0" fmla="*/ 554289 h 787302"/>
              <a:gd name="connsiteX1" fmla="*/ 1101517 w 4194236"/>
              <a:gd name="connsiteY1" fmla="*/ 617838 h 787302"/>
              <a:gd name="connsiteX2" fmla="*/ 872034 w 4194236"/>
              <a:gd name="connsiteY2" fmla="*/ 663734 h 787302"/>
              <a:gd name="connsiteX3" fmla="*/ 741405 w 4194236"/>
              <a:gd name="connsiteY3" fmla="*/ 691978 h 787302"/>
              <a:gd name="connsiteX4" fmla="*/ 639021 w 4194236"/>
              <a:gd name="connsiteY4" fmla="*/ 723753 h 787302"/>
              <a:gd name="connsiteX5" fmla="*/ 490740 w 4194236"/>
              <a:gd name="connsiteY5" fmla="*/ 776710 h 787302"/>
              <a:gd name="connsiteX6" fmla="*/ 455435 w 4194236"/>
              <a:gd name="connsiteY6" fmla="*/ 787302 h 787302"/>
              <a:gd name="connsiteX7" fmla="*/ 413069 w 4194236"/>
              <a:gd name="connsiteY7" fmla="*/ 783771 h 787302"/>
              <a:gd name="connsiteX8" fmla="*/ 356581 w 4194236"/>
              <a:gd name="connsiteY8" fmla="*/ 766119 h 787302"/>
              <a:gd name="connsiteX9" fmla="*/ 278910 w 4194236"/>
              <a:gd name="connsiteY9" fmla="*/ 713161 h 787302"/>
              <a:gd name="connsiteX10" fmla="*/ 190647 w 4194236"/>
              <a:gd name="connsiteY10" fmla="*/ 642551 h 787302"/>
              <a:gd name="connsiteX11" fmla="*/ 112976 w 4194236"/>
              <a:gd name="connsiteY11" fmla="*/ 557819 h 787302"/>
              <a:gd name="connsiteX12" fmla="*/ 24714 w 4194236"/>
              <a:gd name="connsiteY12" fmla="*/ 458965 h 787302"/>
              <a:gd name="connsiteX13" fmla="*/ 7061 w 4194236"/>
              <a:gd name="connsiteY13" fmla="*/ 423660 h 787302"/>
              <a:gd name="connsiteX14" fmla="*/ 0 w 4194236"/>
              <a:gd name="connsiteY14" fmla="*/ 384825 h 787302"/>
              <a:gd name="connsiteX15" fmla="*/ 3531 w 4194236"/>
              <a:gd name="connsiteY15" fmla="*/ 363642 h 787302"/>
              <a:gd name="connsiteX16" fmla="*/ 24714 w 4194236"/>
              <a:gd name="connsiteY16" fmla="*/ 356581 h 787302"/>
              <a:gd name="connsiteX17" fmla="*/ 49427 w 4194236"/>
              <a:gd name="connsiteY17" fmla="*/ 360111 h 787302"/>
              <a:gd name="connsiteX18" fmla="*/ 91793 w 4194236"/>
              <a:gd name="connsiteY18" fmla="*/ 381294 h 787302"/>
              <a:gd name="connsiteX19" fmla="*/ 165934 w 4194236"/>
              <a:gd name="connsiteY19" fmla="*/ 423660 h 787302"/>
              <a:gd name="connsiteX20" fmla="*/ 215361 w 4194236"/>
              <a:gd name="connsiteY20" fmla="*/ 451904 h 787302"/>
              <a:gd name="connsiteX21" fmla="*/ 278910 w 4194236"/>
              <a:gd name="connsiteY21" fmla="*/ 476618 h 787302"/>
              <a:gd name="connsiteX22" fmla="*/ 349520 w 4194236"/>
              <a:gd name="connsiteY22" fmla="*/ 497801 h 787302"/>
              <a:gd name="connsiteX23" fmla="*/ 423660 w 4194236"/>
              <a:gd name="connsiteY23" fmla="*/ 511923 h 787302"/>
              <a:gd name="connsiteX24" fmla="*/ 483679 w 4194236"/>
              <a:gd name="connsiteY24" fmla="*/ 515453 h 787302"/>
              <a:gd name="connsiteX25" fmla="*/ 554289 w 4194236"/>
              <a:gd name="connsiteY25" fmla="*/ 508392 h 787302"/>
              <a:gd name="connsiteX26" fmla="*/ 783771 w 4194236"/>
              <a:gd name="connsiteY26" fmla="*/ 466026 h 787302"/>
              <a:gd name="connsiteX27" fmla="*/ 1143883 w 4194236"/>
              <a:gd name="connsiteY27" fmla="*/ 406008 h 787302"/>
              <a:gd name="connsiteX28" fmla="*/ 1546360 w 4194236"/>
              <a:gd name="connsiteY28" fmla="*/ 342459 h 787302"/>
              <a:gd name="connsiteX29" fmla="*/ 2054752 w 4194236"/>
              <a:gd name="connsiteY29" fmla="*/ 271849 h 787302"/>
              <a:gd name="connsiteX30" fmla="*/ 2386619 w 4194236"/>
              <a:gd name="connsiteY30" fmla="*/ 222421 h 787302"/>
              <a:gd name="connsiteX31" fmla="*/ 2612571 w 4194236"/>
              <a:gd name="connsiteY31" fmla="*/ 201238 h 787302"/>
              <a:gd name="connsiteX32" fmla="*/ 2979744 w 4194236"/>
              <a:gd name="connsiteY32" fmla="*/ 151811 h 787302"/>
              <a:gd name="connsiteX33" fmla="*/ 3431648 w 4194236"/>
              <a:gd name="connsiteY33" fmla="*/ 91793 h 787302"/>
              <a:gd name="connsiteX34" fmla="*/ 3495197 w 4194236"/>
              <a:gd name="connsiteY34" fmla="*/ 70610 h 787302"/>
              <a:gd name="connsiteX35" fmla="*/ 3685844 w 4194236"/>
              <a:gd name="connsiteY35" fmla="*/ 0 h 787302"/>
              <a:gd name="connsiteX36" fmla="*/ 3745863 w 4194236"/>
              <a:gd name="connsiteY36" fmla="*/ 7061 h 787302"/>
              <a:gd name="connsiteX37" fmla="*/ 3830595 w 4194236"/>
              <a:gd name="connsiteY37" fmla="*/ 24713 h 787302"/>
              <a:gd name="connsiteX38" fmla="*/ 3922388 w 4194236"/>
              <a:gd name="connsiteY38" fmla="*/ 49427 h 787302"/>
              <a:gd name="connsiteX39" fmla="*/ 4021242 w 4194236"/>
              <a:gd name="connsiteY39" fmla="*/ 84732 h 787302"/>
              <a:gd name="connsiteX40" fmla="*/ 4098913 w 4194236"/>
              <a:gd name="connsiteY40" fmla="*/ 116506 h 787302"/>
              <a:gd name="connsiteX41" fmla="*/ 4141279 w 4194236"/>
              <a:gd name="connsiteY41" fmla="*/ 151811 h 787302"/>
              <a:gd name="connsiteX42" fmla="*/ 4176584 w 4194236"/>
              <a:gd name="connsiteY42" fmla="*/ 194177 h 787302"/>
              <a:gd name="connsiteX43" fmla="*/ 4190706 w 4194236"/>
              <a:gd name="connsiteY43" fmla="*/ 222421 h 787302"/>
              <a:gd name="connsiteX44" fmla="*/ 4194236 w 4194236"/>
              <a:gd name="connsiteY44" fmla="*/ 240074 h 787302"/>
              <a:gd name="connsiteX45" fmla="*/ 4183645 w 4194236"/>
              <a:gd name="connsiteY45" fmla="*/ 261257 h 787302"/>
              <a:gd name="connsiteX46" fmla="*/ 4162462 w 4194236"/>
              <a:gd name="connsiteY46" fmla="*/ 282440 h 787302"/>
              <a:gd name="connsiteX47" fmla="*/ 4134218 w 4194236"/>
              <a:gd name="connsiteY47" fmla="*/ 296562 h 787302"/>
              <a:gd name="connsiteX48" fmla="*/ 4053016 w 4194236"/>
              <a:gd name="connsiteY48" fmla="*/ 310684 h 787302"/>
              <a:gd name="connsiteX49" fmla="*/ 3971815 w 4194236"/>
              <a:gd name="connsiteY49" fmla="*/ 307154 h 787302"/>
              <a:gd name="connsiteX50" fmla="*/ 3812942 w 4194236"/>
              <a:gd name="connsiteY50" fmla="*/ 293032 h 787302"/>
              <a:gd name="connsiteX51" fmla="*/ 3597581 w 4194236"/>
              <a:gd name="connsiteY51" fmla="*/ 289501 h 787302"/>
              <a:gd name="connsiteX52" fmla="*/ 3361038 w 4194236"/>
              <a:gd name="connsiteY52" fmla="*/ 300093 h 787302"/>
              <a:gd name="connsiteX53" fmla="*/ 3043293 w 4194236"/>
              <a:gd name="connsiteY53" fmla="*/ 328337 h 787302"/>
              <a:gd name="connsiteX54" fmla="*/ 2661998 w 4194236"/>
              <a:gd name="connsiteY54" fmla="*/ 381294 h 787302"/>
              <a:gd name="connsiteX55" fmla="*/ 2428985 w 4194236"/>
              <a:gd name="connsiteY55" fmla="*/ 406008 h 787302"/>
              <a:gd name="connsiteX56" fmla="*/ 2040630 w 4194236"/>
              <a:gd name="connsiteY56" fmla="*/ 466026 h 787302"/>
              <a:gd name="connsiteX57" fmla="*/ 1489872 w 4194236"/>
              <a:gd name="connsiteY57" fmla="*/ 554289 h 7873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4194236" h="787302">
                <a:moveTo>
                  <a:pt x="1489872" y="554289"/>
                </a:moveTo>
                <a:lnTo>
                  <a:pt x="1101517" y="617838"/>
                </a:lnTo>
                <a:lnTo>
                  <a:pt x="872034" y="663734"/>
                </a:lnTo>
                <a:lnTo>
                  <a:pt x="741405" y="691978"/>
                </a:lnTo>
                <a:lnTo>
                  <a:pt x="639021" y="723753"/>
                </a:lnTo>
                <a:lnTo>
                  <a:pt x="490740" y="776710"/>
                </a:lnTo>
                <a:lnTo>
                  <a:pt x="455435" y="787302"/>
                </a:lnTo>
                <a:lnTo>
                  <a:pt x="413069" y="783771"/>
                </a:lnTo>
                <a:lnTo>
                  <a:pt x="356581" y="766119"/>
                </a:lnTo>
                <a:lnTo>
                  <a:pt x="278910" y="713161"/>
                </a:lnTo>
                <a:lnTo>
                  <a:pt x="190647" y="642551"/>
                </a:lnTo>
                <a:lnTo>
                  <a:pt x="112976" y="557819"/>
                </a:lnTo>
                <a:lnTo>
                  <a:pt x="24714" y="458965"/>
                </a:lnTo>
                <a:lnTo>
                  <a:pt x="7061" y="423660"/>
                </a:lnTo>
                <a:lnTo>
                  <a:pt x="0" y="384825"/>
                </a:lnTo>
                <a:lnTo>
                  <a:pt x="3531" y="363642"/>
                </a:lnTo>
                <a:lnTo>
                  <a:pt x="24714" y="356581"/>
                </a:lnTo>
                <a:lnTo>
                  <a:pt x="49427" y="360111"/>
                </a:lnTo>
                <a:lnTo>
                  <a:pt x="91793" y="381294"/>
                </a:lnTo>
                <a:lnTo>
                  <a:pt x="165934" y="423660"/>
                </a:lnTo>
                <a:lnTo>
                  <a:pt x="215361" y="451904"/>
                </a:lnTo>
                <a:lnTo>
                  <a:pt x="278910" y="476618"/>
                </a:lnTo>
                <a:lnTo>
                  <a:pt x="349520" y="497801"/>
                </a:lnTo>
                <a:lnTo>
                  <a:pt x="423660" y="511923"/>
                </a:lnTo>
                <a:lnTo>
                  <a:pt x="483679" y="515453"/>
                </a:lnTo>
                <a:lnTo>
                  <a:pt x="554289" y="508392"/>
                </a:lnTo>
                <a:lnTo>
                  <a:pt x="783771" y="466026"/>
                </a:lnTo>
                <a:lnTo>
                  <a:pt x="1143883" y="406008"/>
                </a:lnTo>
                <a:lnTo>
                  <a:pt x="1546360" y="342459"/>
                </a:lnTo>
                <a:lnTo>
                  <a:pt x="2054752" y="271849"/>
                </a:lnTo>
                <a:lnTo>
                  <a:pt x="2386619" y="222421"/>
                </a:lnTo>
                <a:lnTo>
                  <a:pt x="2612571" y="201238"/>
                </a:lnTo>
                <a:lnTo>
                  <a:pt x="2979744" y="151811"/>
                </a:lnTo>
                <a:lnTo>
                  <a:pt x="3431648" y="91793"/>
                </a:lnTo>
                <a:lnTo>
                  <a:pt x="3495197" y="70610"/>
                </a:lnTo>
                <a:lnTo>
                  <a:pt x="3685844" y="0"/>
                </a:lnTo>
                <a:lnTo>
                  <a:pt x="3745863" y="7061"/>
                </a:lnTo>
                <a:lnTo>
                  <a:pt x="3830595" y="24713"/>
                </a:lnTo>
                <a:lnTo>
                  <a:pt x="3922388" y="49427"/>
                </a:lnTo>
                <a:lnTo>
                  <a:pt x="4021242" y="84732"/>
                </a:lnTo>
                <a:lnTo>
                  <a:pt x="4098913" y="116506"/>
                </a:lnTo>
                <a:lnTo>
                  <a:pt x="4141279" y="151811"/>
                </a:lnTo>
                <a:lnTo>
                  <a:pt x="4176584" y="194177"/>
                </a:lnTo>
                <a:lnTo>
                  <a:pt x="4190706" y="222421"/>
                </a:lnTo>
                <a:lnTo>
                  <a:pt x="4194236" y="240074"/>
                </a:lnTo>
                <a:lnTo>
                  <a:pt x="4183645" y="261257"/>
                </a:lnTo>
                <a:lnTo>
                  <a:pt x="4162462" y="282440"/>
                </a:lnTo>
                <a:lnTo>
                  <a:pt x="4134218" y="296562"/>
                </a:lnTo>
                <a:lnTo>
                  <a:pt x="4053016" y="310684"/>
                </a:lnTo>
                <a:lnTo>
                  <a:pt x="3971815" y="307154"/>
                </a:lnTo>
                <a:lnTo>
                  <a:pt x="3812942" y="293032"/>
                </a:lnTo>
                <a:lnTo>
                  <a:pt x="3597581" y="289501"/>
                </a:lnTo>
                <a:lnTo>
                  <a:pt x="3361038" y="300093"/>
                </a:lnTo>
                <a:lnTo>
                  <a:pt x="3043293" y="328337"/>
                </a:lnTo>
                <a:lnTo>
                  <a:pt x="2661998" y="381294"/>
                </a:lnTo>
                <a:lnTo>
                  <a:pt x="2428985" y="406008"/>
                </a:lnTo>
                <a:lnTo>
                  <a:pt x="2040630" y="466026"/>
                </a:lnTo>
                <a:lnTo>
                  <a:pt x="1489872" y="55428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" name="フリーフォーム 7"/>
          <p:cNvSpPr/>
          <p:nvPr/>
        </p:nvSpPr>
        <p:spPr>
          <a:xfrm>
            <a:off x="5972175" y="1458166"/>
            <a:ext cx="765175" cy="638175"/>
          </a:xfrm>
          <a:custGeom>
            <a:avLst/>
            <a:gdLst>
              <a:gd name="connsiteX0" fmla="*/ 304800 w 764381"/>
              <a:gd name="connsiteY0" fmla="*/ 280987 h 638175"/>
              <a:gd name="connsiteX1" fmla="*/ 166688 w 764381"/>
              <a:gd name="connsiteY1" fmla="*/ 164306 h 638175"/>
              <a:gd name="connsiteX2" fmla="*/ 23813 w 764381"/>
              <a:gd name="connsiteY2" fmla="*/ 54768 h 638175"/>
              <a:gd name="connsiteX3" fmla="*/ 4763 w 764381"/>
              <a:gd name="connsiteY3" fmla="*/ 35718 h 638175"/>
              <a:gd name="connsiteX4" fmla="*/ 0 w 764381"/>
              <a:gd name="connsiteY4" fmla="*/ 23812 h 638175"/>
              <a:gd name="connsiteX5" fmla="*/ 2381 w 764381"/>
              <a:gd name="connsiteY5" fmla="*/ 7143 h 638175"/>
              <a:gd name="connsiteX6" fmla="*/ 16669 w 764381"/>
              <a:gd name="connsiteY6" fmla="*/ 0 h 638175"/>
              <a:gd name="connsiteX7" fmla="*/ 126206 w 764381"/>
              <a:gd name="connsiteY7" fmla="*/ 19050 h 638175"/>
              <a:gd name="connsiteX8" fmla="*/ 252413 w 764381"/>
              <a:gd name="connsiteY8" fmla="*/ 47625 h 638175"/>
              <a:gd name="connsiteX9" fmla="*/ 354806 w 764381"/>
              <a:gd name="connsiteY9" fmla="*/ 76200 h 638175"/>
              <a:gd name="connsiteX10" fmla="*/ 454819 w 764381"/>
              <a:gd name="connsiteY10" fmla="*/ 109537 h 638175"/>
              <a:gd name="connsiteX11" fmla="*/ 545306 w 764381"/>
              <a:gd name="connsiteY11" fmla="*/ 152400 h 638175"/>
              <a:gd name="connsiteX12" fmla="*/ 623888 w 764381"/>
              <a:gd name="connsiteY12" fmla="*/ 192881 h 638175"/>
              <a:gd name="connsiteX13" fmla="*/ 654844 w 764381"/>
              <a:gd name="connsiteY13" fmla="*/ 216693 h 638175"/>
              <a:gd name="connsiteX14" fmla="*/ 673894 w 764381"/>
              <a:gd name="connsiteY14" fmla="*/ 235743 h 638175"/>
              <a:gd name="connsiteX15" fmla="*/ 700088 w 764381"/>
              <a:gd name="connsiteY15" fmla="*/ 269081 h 638175"/>
              <a:gd name="connsiteX16" fmla="*/ 716756 w 764381"/>
              <a:gd name="connsiteY16" fmla="*/ 297656 h 638175"/>
              <a:gd name="connsiteX17" fmla="*/ 733425 w 764381"/>
              <a:gd name="connsiteY17" fmla="*/ 335756 h 638175"/>
              <a:gd name="connsiteX18" fmla="*/ 742950 w 764381"/>
              <a:gd name="connsiteY18" fmla="*/ 361950 h 638175"/>
              <a:gd name="connsiteX19" fmla="*/ 752475 w 764381"/>
              <a:gd name="connsiteY19" fmla="*/ 390525 h 638175"/>
              <a:gd name="connsiteX20" fmla="*/ 759619 w 764381"/>
              <a:gd name="connsiteY20" fmla="*/ 414337 h 638175"/>
              <a:gd name="connsiteX21" fmla="*/ 764381 w 764381"/>
              <a:gd name="connsiteY21" fmla="*/ 447675 h 638175"/>
              <a:gd name="connsiteX22" fmla="*/ 764381 w 764381"/>
              <a:gd name="connsiteY22" fmla="*/ 481012 h 638175"/>
              <a:gd name="connsiteX23" fmla="*/ 762000 w 764381"/>
              <a:gd name="connsiteY23" fmla="*/ 519112 h 638175"/>
              <a:gd name="connsiteX24" fmla="*/ 757238 w 764381"/>
              <a:gd name="connsiteY24" fmla="*/ 569118 h 638175"/>
              <a:gd name="connsiteX25" fmla="*/ 750094 w 764381"/>
              <a:gd name="connsiteY25" fmla="*/ 611981 h 638175"/>
              <a:gd name="connsiteX26" fmla="*/ 742950 w 764381"/>
              <a:gd name="connsiteY26" fmla="*/ 626268 h 638175"/>
              <a:gd name="connsiteX27" fmla="*/ 721519 w 764381"/>
              <a:gd name="connsiteY27" fmla="*/ 638175 h 638175"/>
              <a:gd name="connsiteX28" fmla="*/ 685800 w 764381"/>
              <a:gd name="connsiteY28" fmla="*/ 638175 h 638175"/>
              <a:gd name="connsiteX29" fmla="*/ 638175 w 764381"/>
              <a:gd name="connsiteY29" fmla="*/ 623887 h 638175"/>
              <a:gd name="connsiteX30" fmla="*/ 600075 w 764381"/>
              <a:gd name="connsiteY30" fmla="*/ 595312 h 638175"/>
              <a:gd name="connsiteX31" fmla="*/ 485775 w 764381"/>
              <a:gd name="connsiteY31" fmla="*/ 464343 h 638175"/>
              <a:gd name="connsiteX32" fmla="*/ 304800 w 764381"/>
              <a:gd name="connsiteY32" fmla="*/ 280987 h 638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764381" h="638175">
                <a:moveTo>
                  <a:pt x="304800" y="280987"/>
                </a:moveTo>
                <a:lnTo>
                  <a:pt x="166688" y="164306"/>
                </a:lnTo>
                <a:lnTo>
                  <a:pt x="23813" y="54768"/>
                </a:lnTo>
                <a:lnTo>
                  <a:pt x="4763" y="35718"/>
                </a:lnTo>
                <a:lnTo>
                  <a:pt x="0" y="23812"/>
                </a:lnTo>
                <a:lnTo>
                  <a:pt x="2381" y="7143"/>
                </a:lnTo>
                <a:lnTo>
                  <a:pt x="16669" y="0"/>
                </a:lnTo>
                <a:lnTo>
                  <a:pt x="126206" y="19050"/>
                </a:lnTo>
                <a:lnTo>
                  <a:pt x="252413" y="47625"/>
                </a:lnTo>
                <a:lnTo>
                  <a:pt x="354806" y="76200"/>
                </a:lnTo>
                <a:lnTo>
                  <a:pt x="454819" y="109537"/>
                </a:lnTo>
                <a:lnTo>
                  <a:pt x="545306" y="152400"/>
                </a:lnTo>
                <a:lnTo>
                  <a:pt x="623888" y="192881"/>
                </a:lnTo>
                <a:lnTo>
                  <a:pt x="654844" y="216693"/>
                </a:lnTo>
                <a:lnTo>
                  <a:pt x="673894" y="235743"/>
                </a:lnTo>
                <a:lnTo>
                  <a:pt x="700088" y="269081"/>
                </a:lnTo>
                <a:lnTo>
                  <a:pt x="716756" y="297656"/>
                </a:lnTo>
                <a:lnTo>
                  <a:pt x="733425" y="335756"/>
                </a:lnTo>
                <a:lnTo>
                  <a:pt x="742950" y="361950"/>
                </a:lnTo>
                <a:lnTo>
                  <a:pt x="752475" y="390525"/>
                </a:lnTo>
                <a:lnTo>
                  <a:pt x="759619" y="414337"/>
                </a:lnTo>
                <a:lnTo>
                  <a:pt x="764381" y="447675"/>
                </a:lnTo>
                <a:lnTo>
                  <a:pt x="764381" y="481012"/>
                </a:lnTo>
                <a:lnTo>
                  <a:pt x="762000" y="519112"/>
                </a:lnTo>
                <a:lnTo>
                  <a:pt x="757238" y="569118"/>
                </a:lnTo>
                <a:lnTo>
                  <a:pt x="750094" y="611981"/>
                </a:lnTo>
                <a:lnTo>
                  <a:pt x="742950" y="626268"/>
                </a:lnTo>
                <a:lnTo>
                  <a:pt x="721519" y="638175"/>
                </a:lnTo>
                <a:lnTo>
                  <a:pt x="685800" y="638175"/>
                </a:lnTo>
                <a:lnTo>
                  <a:pt x="638175" y="623887"/>
                </a:lnTo>
                <a:lnTo>
                  <a:pt x="600075" y="595312"/>
                </a:lnTo>
                <a:lnTo>
                  <a:pt x="485775" y="464343"/>
                </a:lnTo>
                <a:lnTo>
                  <a:pt x="304800" y="28098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9" name="フリーフォーム 8"/>
          <p:cNvSpPr/>
          <p:nvPr/>
        </p:nvSpPr>
        <p:spPr>
          <a:xfrm>
            <a:off x="3032125" y="3747341"/>
            <a:ext cx="1871663" cy="534987"/>
          </a:xfrm>
          <a:custGeom>
            <a:avLst/>
            <a:gdLst>
              <a:gd name="connsiteX0" fmla="*/ 766763 w 1871805"/>
              <a:gd name="connsiteY0" fmla="*/ 459581 h 535781"/>
              <a:gd name="connsiteX1" fmla="*/ 619125 w 1871805"/>
              <a:gd name="connsiteY1" fmla="*/ 495300 h 535781"/>
              <a:gd name="connsiteX2" fmla="*/ 552450 w 1871805"/>
              <a:gd name="connsiteY2" fmla="*/ 519112 h 535781"/>
              <a:gd name="connsiteX3" fmla="*/ 526257 w 1871805"/>
              <a:gd name="connsiteY3" fmla="*/ 531019 h 535781"/>
              <a:gd name="connsiteX4" fmla="*/ 507207 w 1871805"/>
              <a:gd name="connsiteY4" fmla="*/ 535781 h 535781"/>
              <a:gd name="connsiteX5" fmla="*/ 471488 w 1871805"/>
              <a:gd name="connsiteY5" fmla="*/ 535781 h 535781"/>
              <a:gd name="connsiteX6" fmla="*/ 409575 w 1871805"/>
              <a:gd name="connsiteY6" fmla="*/ 523875 h 535781"/>
              <a:gd name="connsiteX7" fmla="*/ 347663 w 1871805"/>
              <a:gd name="connsiteY7" fmla="*/ 497681 h 535781"/>
              <a:gd name="connsiteX8" fmla="*/ 283369 w 1871805"/>
              <a:gd name="connsiteY8" fmla="*/ 457200 h 535781"/>
              <a:gd name="connsiteX9" fmla="*/ 221457 w 1871805"/>
              <a:gd name="connsiteY9" fmla="*/ 411956 h 535781"/>
              <a:gd name="connsiteX10" fmla="*/ 154782 w 1871805"/>
              <a:gd name="connsiteY10" fmla="*/ 352425 h 535781"/>
              <a:gd name="connsiteX11" fmla="*/ 59532 w 1871805"/>
              <a:gd name="connsiteY11" fmla="*/ 254794 h 535781"/>
              <a:gd name="connsiteX12" fmla="*/ 19050 w 1871805"/>
              <a:gd name="connsiteY12" fmla="*/ 209550 h 535781"/>
              <a:gd name="connsiteX13" fmla="*/ 9525 w 1871805"/>
              <a:gd name="connsiteY13" fmla="*/ 190500 h 535781"/>
              <a:gd name="connsiteX14" fmla="*/ 0 w 1871805"/>
              <a:gd name="connsiteY14" fmla="*/ 161925 h 535781"/>
              <a:gd name="connsiteX15" fmla="*/ 2382 w 1871805"/>
              <a:gd name="connsiteY15" fmla="*/ 147637 h 535781"/>
              <a:gd name="connsiteX16" fmla="*/ 9525 w 1871805"/>
              <a:gd name="connsiteY16" fmla="*/ 135731 h 535781"/>
              <a:gd name="connsiteX17" fmla="*/ 21432 w 1871805"/>
              <a:gd name="connsiteY17" fmla="*/ 135731 h 535781"/>
              <a:gd name="connsiteX18" fmla="*/ 42863 w 1871805"/>
              <a:gd name="connsiteY18" fmla="*/ 145256 h 535781"/>
              <a:gd name="connsiteX19" fmla="*/ 95250 w 1871805"/>
              <a:gd name="connsiteY19" fmla="*/ 180975 h 535781"/>
              <a:gd name="connsiteX20" fmla="*/ 154782 w 1871805"/>
              <a:gd name="connsiteY20" fmla="*/ 216694 h 535781"/>
              <a:gd name="connsiteX21" fmla="*/ 233363 w 1871805"/>
              <a:gd name="connsiteY21" fmla="*/ 254794 h 535781"/>
              <a:gd name="connsiteX22" fmla="*/ 292894 w 1871805"/>
              <a:gd name="connsiteY22" fmla="*/ 280987 h 535781"/>
              <a:gd name="connsiteX23" fmla="*/ 361950 w 1871805"/>
              <a:gd name="connsiteY23" fmla="*/ 304800 h 535781"/>
              <a:gd name="connsiteX24" fmla="*/ 416719 w 1871805"/>
              <a:gd name="connsiteY24" fmla="*/ 319087 h 535781"/>
              <a:gd name="connsiteX25" fmla="*/ 476250 w 1871805"/>
              <a:gd name="connsiteY25" fmla="*/ 326231 h 535781"/>
              <a:gd name="connsiteX26" fmla="*/ 535782 w 1871805"/>
              <a:gd name="connsiteY26" fmla="*/ 326231 h 535781"/>
              <a:gd name="connsiteX27" fmla="*/ 576263 w 1871805"/>
              <a:gd name="connsiteY27" fmla="*/ 319087 h 535781"/>
              <a:gd name="connsiteX28" fmla="*/ 862013 w 1871805"/>
              <a:gd name="connsiteY28" fmla="*/ 250031 h 535781"/>
              <a:gd name="connsiteX29" fmla="*/ 1359694 w 1871805"/>
              <a:gd name="connsiteY29" fmla="*/ 114300 h 535781"/>
              <a:gd name="connsiteX30" fmla="*/ 1447800 w 1871805"/>
              <a:gd name="connsiteY30" fmla="*/ 57150 h 535781"/>
              <a:gd name="connsiteX31" fmla="*/ 1533525 w 1871805"/>
              <a:gd name="connsiteY31" fmla="*/ 2381 h 535781"/>
              <a:gd name="connsiteX32" fmla="*/ 1562100 w 1871805"/>
              <a:gd name="connsiteY32" fmla="*/ 0 h 535781"/>
              <a:gd name="connsiteX33" fmla="*/ 1647825 w 1871805"/>
              <a:gd name="connsiteY33" fmla="*/ 14287 h 535781"/>
              <a:gd name="connsiteX34" fmla="*/ 1721644 w 1871805"/>
              <a:gd name="connsiteY34" fmla="*/ 33337 h 535781"/>
              <a:gd name="connsiteX35" fmla="*/ 1793082 w 1871805"/>
              <a:gd name="connsiteY35" fmla="*/ 64294 h 535781"/>
              <a:gd name="connsiteX36" fmla="*/ 1816894 w 1871805"/>
              <a:gd name="connsiteY36" fmla="*/ 78581 h 535781"/>
              <a:gd name="connsiteX37" fmla="*/ 1845469 w 1871805"/>
              <a:gd name="connsiteY37" fmla="*/ 107156 h 535781"/>
              <a:gd name="connsiteX38" fmla="*/ 1866900 w 1871805"/>
              <a:gd name="connsiteY38" fmla="*/ 138112 h 535781"/>
              <a:gd name="connsiteX39" fmla="*/ 1871663 w 1871805"/>
              <a:gd name="connsiteY39" fmla="*/ 166687 h 535781"/>
              <a:gd name="connsiteX40" fmla="*/ 1862138 w 1871805"/>
              <a:gd name="connsiteY40" fmla="*/ 190500 h 535781"/>
              <a:gd name="connsiteX41" fmla="*/ 1845469 w 1871805"/>
              <a:gd name="connsiteY41" fmla="*/ 204787 h 535781"/>
              <a:gd name="connsiteX42" fmla="*/ 1795463 w 1871805"/>
              <a:gd name="connsiteY42" fmla="*/ 228600 h 535781"/>
              <a:gd name="connsiteX43" fmla="*/ 1709738 w 1871805"/>
              <a:gd name="connsiteY43" fmla="*/ 245269 h 535781"/>
              <a:gd name="connsiteX44" fmla="*/ 1531144 w 1871805"/>
              <a:gd name="connsiteY44" fmla="*/ 276225 h 535781"/>
              <a:gd name="connsiteX45" fmla="*/ 1264444 w 1871805"/>
              <a:gd name="connsiteY45" fmla="*/ 330994 h 535781"/>
              <a:gd name="connsiteX46" fmla="*/ 1031082 w 1871805"/>
              <a:gd name="connsiteY46" fmla="*/ 388144 h 535781"/>
              <a:gd name="connsiteX47" fmla="*/ 766763 w 1871805"/>
              <a:gd name="connsiteY47" fmla="*/ 459581 h 535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1871805" h="535781">
                <a:moveTo>
                  <a:pt x="766763" y="459581"/>
                </a:moveTo>
                <a:lnTo>
                  <a:pt x="619125" y="495300"/>
                </a:lnTo>
                <a:lnTo>
                  <a:pt x="552450" y="519112"/>
                </a:lnTo>
                <a:lnTo>
                  <a:pt x="526257" y="531019"/>
                </a:lnTo>
                <a:lnTo>
                  <a:pt x="507207" y="535781"/>
                </a:lnTo>
                <a:lnTo>
                  <a:pt x="471488" y="535781"/>
                </a:lnTo>
                <a:lnTo>
                  <a:pt x="409575" y="523875"/>
                </a:lnTo>
                <a:lnTo>
                  <a:pt x="347663" y="497681"/>
                </a:lnTo>
                <a:lnTo>
                  <a:pt x="283369" y="457200"/>
                </a:lnTo>
                <a:lnTo>
                  <a:pt x="221457" y="411956"/>
                </a:lnTo>
                <a:lnTo>
                  <a:pt x="154782" y="352425"/>
                </a:lnTo>
                <a:lnTo>
                  <a:pt x="59532" y="254794"/>
                </a:lnTo>
                <a:lnTo>
                  <a:pt x="19050" y="209550"/>
                </a:lnTo>
                <a:lnTo>
                  <a:pt x="9525" y="190500"/>
                </a:lnTo>
                <a:lnTo>
                  <a:pt x="0" y="161925"/>
                </a:lnTo>
                <a:lnTo>
                  <a:pt x="2382" y="147637"/>
                </a:lnTo>
                <a:lnTo>
                  <a:pt x="9525" y="135731"/>
                </a:lnTo>
                <a:lnTo>
                  <a:pt x="21432" y="135731"/>
                </a:lnTo>
                <a:lnTo>
                  <a:pt x="42863" y="145256"/>
                </a:lnTo>
                <a:lnTo>
                  <a:pt x="95250" y="180975"/>
                </a:lnTo>
                <a:lnTo>
                  <a:pt x="154782" y="216694"/>
                </a:lnTo>
                <a:lnTo>
                  <a:pt x="233363" y="254794"/>
                </a:lnTo>
                <a:lnTo>
                  <a:pt x="292894" y="280987"/>
                </a:lnTo>
                <a:lnTo>
                  <a:pt x="361950" y="304800"/>
                </a:lnTo>
                <a:lnTo>
                  <a:pt x="416719" y="319087"/>
                </a:lnTo>
                <a:lnTo>
                  <a:pt x="476250" y="326231"/>
                </a:lnTo>
                <a:lnTo>
                  <a:pt x="535782" y="326231"/>
                </a:lnTo>
                <a:lnTo>
                  <a:pt x="576263" y="319087"/>
                </a:lnTo>
                <a:lnTo>
                  <a:pt x="862013" y="250031"/>
                </a:lnTo>
                <a:lnTo>
                  <a:pt x="1359694" y="114300"/>
                </a:lnTo>
                <a:lnTo>
                  <a:pt x="1447800" y="57150"/>
                </a:lnTo>
                <a:lnTo>
                  <a:pt x="1533525" y="2381"/>
                </a:lnTo>
                <a:lnTo>
                  <a:pt x="1562100" y="0"/>
                </a:lnTo>
                <a:lnTo>
                  <a:pt x="1647825" y="14287"/>
                </a:lnTo>
                <a:lnTo>
                  <a:pt x="1721644" y="33337"/>
                </a:lnTo>
                <a:lnTo>
                  <a:pt x="1793082" y="64294"/>
                </a:lnTo>
                <a:lnTo>
                  <a:pt x="1816894" y="78581"/>
                </a:lnTo>
                <a:lnTo>
                  <a:pt x="1845469" y="107156"/>
                </a:lnTo>
                <a:lnTo>
                  <a:pt x="1866900" y="138112"/>
                </a:lnTo>
                <a:cubicBezTo>
                  <a:pt x="1871805" y="165087"/>
                  <a:pt x="1871663" y="155431"/>
                  <a:pt x="1871663" y="166687"/>
                </a:cubicBezTo>
                <a:lnTo>
                  <a:pt x="1862138" y="190500"/>
                </a:lnTo>
                <a:lnTo>
                  <a:pt x="1845469" y="204787"/>
                </a:lnTo>
                <a:lnTo>
                  <a:pt x="1795463" y="228600"/>
                </a:lnTo>
                <a:lnTo>
                  <a:pt x="1709738" y="245269"/>
                </a:lnTo>
                <a:lnTo>
                  <a:pt x="1531144" y="276225"/>
                </a:lnTo>
                <a:lnTo>
                  <a:pt x="1264444" y="330994"/>
                </a:lnTo>
                <a:lnTo>
                  <a:pt x="1031082" y="388144"/>
                </a:lnTo>
                <a:lnTo>
                  <a:pt x="766763" y="459581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" name="フリーフォーム 10"/>
          <p:cNvSpPr/>
          <p:nvPr/>
        </p:nvSpPr>
        <p:spPr>
          <a:xfrm>
            <a:off x="3827463" y="4083891"/>
            <a:ext cx="381000" cy="1046162"/>
          </a:xfrm>
          <a:custGeom>
            <a:avLst/>
            <a:gdLst>
              <a:gd name="connsiteX0" fmla="*/ 114300 w 381000"/>
              <a:gd name="connsiteY0" fmla="*/ 616744 h 1045369"/>
              <a:gd name="connsiteX1" fmla="*/ 114300 w 381000"/>
              <a:gd name="connsiteY1" fmla="*/ 447675 h 1045369"/>
              <a:gd name="connsiteX2" fmla="*/ 109537 w 381000"/>
              <a:gd name="connsiteY2" fmla="*/ 378619 h 1045369"/>
              <a:gd name="connsiteX3" fmla="*/ 97631 w 381000"/>
              <a:gd name="connsiteY3" fmla="*/ 304800 h 1045369"/>
              <a:gd name="connsiteX4" fmla="*/ 78581 w 381000"/>
              <a:gd name="connsiteY4" fmla="*/ 226219 h 1045369"/>
              <a:gd name="connsiteX5" fmla="*/ 64294 w 381000"/>
              <a:gd name="connsiteY5" fmla="*/ 178594 h 1045369"/>
              <a:gd name="connsiteX6" fmla="*/ 52387 w 381000"/>
              <a:gd name="connsiteY6" fmla="*/ 150019 h 1045369"/>
              <a:gd name="connsiteX7" fmla="*/ 0 w 381000"/>
              <a:gd name="connsiteY7" fmla="*/ 66675 h 1045369"/>
              <a:gd name="connsiteX8" fmla="*/ 197644 w 381000"/>
              <a:gd name="connsiteY8" fmla="*/ 0 h 1045369"/>
              <a:gd name="connsiteX9" fmla="*/ 307181 w 381000"/>
              <a:gd name="connsiteY9" fmla="*/ 85725 h 1045369"/>
              <a:gd name="connsiteX10" fmla="*/ 338137 w 381000"/>
              <a:gd name="connsiteY10" fmla="*/ 116682 h 1045369"/>
              <a:gd name="connsiteX11" fmla="*/ 357187 w 381000"/>
              <a:gd name="connsiteY11" fmla="*/ 142875 h 1045369"/>
              <a:gd name="connsiteX12" fmla="*/ 371475 w 381000"/>
              <a:gd name="connsiteY12" fmla="*/ 173832 h 1045369"/>
              <a:gd name="connsiteX13" fmla="*/ 381000 w 381000"/>
              <a:gd name="connsiteY13" fmla="*/ 211932 h 1045369"/>
              <a:gd name="connsiteX14" fmla="*/ 381000 w 381000"/>
              <a:gd name="connsiteY14" fmla="*/ 252413 h 1045369"/>
              <a:gd name="connsiteX15" fmla="*/ 376237 w 381000"/>
              <a:gd name="connsiteY15" fmla="*/ 285750 h 1045369"/>
              <a:gd name="connsiteX16" fmla="*/ 364331 w 381000"/>
              <a:gd name="connsiteY16" fmla="*/ 330994 h 1045369"/>
              <a:gd name="connsiteX17" fmla="*/ 352425 w 381000"/>
              <a:gd name="connsiteY17" fmla="*/ 369094 h 1045369"/>
              <a:gd name="connsiteX18" fmla="*/ 342900 w 381000"/>
              <a:gd name="connsiteY18" fmla="*/ 445294 h 1045369"/>
              <a:gd name="connsiteX19" fmla="*/ 338137 w 381000"/>
              <a:gd name="connsiteY19" fmla="*/ 545307 h 1045369"/>
              <a:gd name="connsiteX20" fmla="*/ 338137 w 381000"/>
              <a:gd name="connsiteY20" fmla="*/ 988219 h 1045369"/>
              <a:gd name="connsiteX21" fmla="*/ 111919 w 381000"/>
              <a:gd name="connsiteY21" fmla="*/ 1045369 h 1045369"/>
              <a:gd name="connsiteX22" fmla="*/ 114300 w 381000"/>
              <a:gd name="connsiteY22" fmla="*/ 616744 h 1045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381000" h="1045369">
                <a:moveTo>
                  <a:pt x="114300" y="616744"/>
                </a:moveTo>
                <a:lnTo>
                  <a:pt x="114300" y="447675"/>
                </a:lnTo>
                <a:lnTo>
                  <a:pt x="109537" y="378619"/>
                </a:lnTo>
                <a:lnTo>
                  <a:pt x="97631" y="304800"/>
                </a:lnTo>
                <a:lnTo>
                  <a:pt x="78581" y="226219"/>
                </a:lnTo>
                <a:lnTo>
                  <a:pt x="64294" y="178594"/>
                </a:lnTo>
                <a:lnTo>
                  <a:pt x="52387" y="150019"/>
                </a:lnTo>
                <a:lnTo>
                  <a:pt x="0" y="66675"/>
                </a:lnTo>
                <a:lnTo>
                  <a:pt x="197644" y="0"/>
                </a:lnTo>
                <a:lnTo>
                  <a:pt x="307181" y="85725"/>
                </a:lnTo>
                <a:lnTo>
                  <a:pt x="338137" y="116682"/>
                </a:lnTo>
                <a:lnTo>
                  <a:pt x="357187" y="142875"/>
                </a:lnTo>
                <a:lnTo>
                  <a:pt x="371475" y="173832"/>
                </a:lnTo>
                <a:lnTo>
                  <a:pt x="381000" y="211932"/>
                </a:lnTo>
                <a:lnTo>
                  <a:pt x="381000" y="252413"/>
                </a:lnTo>
                <a:lnTo>
                  <a:pt x="376237" y="285750"/>
                </a:lnTo>
                <a:lnTo>
                  <a:pt x="364331" y="330994"/>
                </a:lnTo>
                <a:lnTo>
                  <a:pt x="352425" y="369094"/>
                </a:lnTo>
                <a:lnTo>
                  <a:pt x="342900" y="445294"/>
                </a:lnTo>
                <a:lnTo>
                  <a:pt x="338137" y="545307"/>
                </a:lnTo>
                <a:lnTo>
                  <a:pt x="338137" y="988219"/>
                </a:lnTo>
                <a:lnTo>
                  <a:pt x="111919" y="1045369"/>
                </a:lnTo>
                <a:cubicBezTo>
                  <a:pt x="112713" y="898525"/>
                  <a:pt x="113506" y="751682"/>
                  <a:pt x="114300" y="616744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" name="フリーフォーム 9"/>
          <p:cNvSpPr/>
          <p:nvPr/>
        </p:nvSpPr>
        <p:spPr>
          <a:xfrm>
            <a:off x="2686050" y="4687141"/>
            <a:ext cx="2605088" cy="946150"/>
          </a:xfrm>
          <a:custGeom>
            <a:avLst/>
            <a:gdLst>
              <a:gd name="connsiteX0" fmla="*/ 1119188 w 2605088"/>
              <a:gd name="connsiteY0" fmla="*/ 614362 h 945356"/>
              <a:gd name="connsiteX1" fmla="*/ 771525 w 2605088"/>
              <a:gd name="connsiteY1" fmla="*/ 742950 h 945356"/>
              <a:gd name="connsiteX2" fmla="*/ 550069 w 2605088"/>
              <a:gd name="connsiteY2" fmla="*/ 835818 h 945356"/>
              <a:gd name="connsiteX3" fmla="*/ 519113 w 2605088"/>
              <a:gd name="connsiteY3" fmla="*/ 857250 h 945356"/>
              <a:gd name="connsiteX4" fmla="*/ 483394 w 2605088"/>
              <a:gd name="connsiteY4" fmla="*/ 885825 h 945356"/>
              <a:gd name="connsiteX5" fmla="*/ 445294 w 2605088"/>
              <a:gd name="connsiteY5" fmla="*/ 914400 h 945356"/>
              <a:gd name="connsiteX6" fmla="*/ 409575 w 2605088"/>
              <a:gd name="connsiteY6" fmla="*/ 935831 h 945356"/>
              <a:gd name="connsiteX7" fmla="*/ 376238 w 2605088"/>
              <a:gd name="connsiteY7" fmla="*/ 945356 h 945356"/>
              <a:gd name="connsiteX8" fmla="*/ 335756 w 2605088"/>
              <a:gd name="connsiteY8" fmla="*/ 945356 h 945356"/>
              <a:gd name="connsiteX9" fmla="*/ 309563 w 2605088"/>
              <a:gd name="connsiteY9" fmla="*/ 931068 h 945356"/>
              <a:gd name="connsiteX10" fmla="*/ 254794 w 2605088"/>
              <a:gd name="connsiteY10" fmla="*/ 883443 h 945356"/>
              <a:gd name="connsiteX11" fmla="*/ 176213 w 2605088"/>
              <a:gd name="connsiteY11" fmla="*/ 800100 h 945356"/>
              <a:gd name="connsiteX12" fmla="*/ 130969 w 2605088"/>
              <a:gd name="connsiteY12" fmla="*/ 742950 h 945356"/>
              <a:gd name="connsiteX13" fmla="*/ 73819 w 2605088"/>
              <a:gd name="connsiteY13" fmla="*/ 659606 h 945356"/>
              <a:gd name="connsiteX14" fmla="*/ 30956 w 2605088"/>
              <a:gd name="connsiteY14" fmla="*/ 576262 h 945356"/>
              <a:gd name="connsiteX15" fmla="*/ 9525 w 2605088"/>
              <a:gd name="connsiteY15" fmla="*/ 521493 h 945356"/>
              <a:gd name="connsiteX16" fmla="*/ 2381 w 2605088"/>
              <a:gd name="connsiteY16" fmla="*/ 488156 h 945356"/>
              <a:gd name="connsiteX17" fmla="*/ 0 w 2605088"/>
              <a:gd name="connsiteY17" fmla="*/ 457200 h 945356"/>
              <a:gd name="connsiteX18" fmla="*/ 0 w 2605088"/>
              <a:gd name="connsiteY18" fmla="*/ 435768 h 945356"/>
              <a:gd name="connsiteX19" fmla="*/ 2381 w 2605088"/>
              <a:gd name="connsiteY19" fmla="*/ 414337 h 945356"/>
              <a:gd name="connsiteX20" fmla="*/ 7144 w 2605088"/>
              <a:gd name="connsiteY20" fmla="*/ 402431 h 945356"/>
              <a:gd name="connsiteX21" fmla="*/ 11906 w 2605088"/>
              <a:gd name="connsiteY21" fmla="*/ 395287 h 945356"/>
              <a:gd name="connsiteX22" fmla="*/ 23813 w 2605088"/>
              <a:gd name="connsiteY22" fmla="*/ 390525 h 945356"/>
              <a:gd name="connsiteX23" fmla="*/ 40481 w 2605088"/>
              <a:gd name="connsiteY23" fmla="*/ 395287 h 945356"/>
              <a:gd name="connsiteX24" fmla="*/ 78581 w 2605088"/>
              <a:gd name="connsiteY24" fmla="*/ 433387 h 945356"/>
              <a:gd name="connsiteX25" fmla="*/ 119063 w 2605088"/>
              <a:gd name="connsiteY25" fmla="*/ 471487 h 945356"/>
              <a:gd name="connsiteX26" fmla="*/ 164306 w 2605088"/>
              <a:gd name="connsiteY26" fmla="*/ 500062 h 945356"/>
              <a:gd name="connsiteX27" fmla="*/ 214313 w 2605088"/>
              <a:gd name="connsiteY27" fmla="*/ 526256 h 945356"/>
              <a:gd name="connsiteX28" fmla="*/ 271463 w 2605088"/>
              <a:gd name="connsiteY28" fmla="*/ 547687 h 945356"/>
              <a:gd name="connsiteX29" fmla="*/ 316706 w 2605088"/>
              <a:gd name="connsiteY29" fmla="*/ 559593 h 945356"/>
              <a:gd name="connsiteX30" fmla="*/ 371475 w 2605088"/>
              <a:gd name="connsiteY30" fmla="*/ 564356 h 945356"/>
              <a:gd name="connsiteX31" fmla="*/ 438150 w 2605088"/>
              <a:gd name="connsiteY31" fmla="*/ 564356 h 945356"/>
              <a:gd name="connsiteX32" fmla="*/ 533400 w 2605088"/>
              <a:gd name="connsiteY32" fmla="*/ 552450 h 945356"/>
              <a:gd name="connsiteX33" fmla="*/ 673894 w 2605088"/>
              <a:gd name="connsiteY33" fmla="*/ 516731 h 945356"/>
              <a:gd name="connsiteX34" fmla="*/ 1252538 w 2605088"/>
              <a:gd name="connsiteY34" fmla="*/ 381000 h 945356"/>
              <a:gd name="connsiteX35" fmla="*/ 1481138 w 2605088"/>
              <a:gd name="connsiteY35" fmla="*/ 314325 h 945356"/>
              <a:gd name="connsiteX36" fmla="*/ 1878806 w 2605088"/>
              <a:gd name="connsiteY36" fmla="*/ 195262 h 945356"/>
              <a:gd name="connsiteX37" fmla="*/ 2271713 w 2605088"/>
              <a:gd name="connsiteY37" fmla="*/ 76200 h 945356"/>
              <a:gd name="connsiteX38" fmla="*/ 2514600 w 2605088"/>
              <a:gd name="connsiteY38" fmla="*/ 4762 h 945356"/>
              <a:gd name="connsiteX39" fmla="*/ 2547938 w 2605088"/>
              <a:gd name="connsiteY39" fmla="*/ 0 h 945356"/>
              <a:gd name="connsiteX40" fmla="*/ 2576513 w 2605088"/>
              <a:gd name="connsiteY40" fmla="*/ 2381 h 945356"/>
              <a:gd name="connsiteX41" fmla="*/ 2593181 w 2605088"/>
              <a:gd name="connsiteY41" fmla="*/ 7143 h 945356"/>
              <a:gd name="connsiteX42" fmla="*/ 2597944 w 2605088"/>
              <a:gd name="connsiteY42" fmla="*/ 9525 h 945356"/>
              <a:gd name="connsiteX43" fmla="*/ 2605088 w 2605088"/>
              <a:gd name="connsiteY43" fmla="*/ 19050 h 945356"/>
              <a:gd name="connsiteX44" fmla="*/ 2600325 w 2605088"/>
              <a:gd name="connsiteY44" fmla="*/ 30956 h 945356"/>
              <a:gd name="connsiteX45" fmla="*/ 2571750 w 2605088"/>
              <a:gd name="connsiteY45" fmla="*/ 54768 h 945356"/>
              <a:gd name="connsiteX46" fmla="*/ 2505075 w 2605088"/>
              <a:gd name="connsiteY46" fmla="*/ 88106 h 945356"/>
              <a:gd name="connsiteX47" fmla="*/ 2252663 w 2605088"/>
              <a:gd name="connsiteY47" fmla="*/ 180975 h 945356"/>
              <a:gd name="connsiteX48" fmla="*/ 1997869 w 2605088"/>
              <a:gd name="connsiteY48" fmla="*/ 280987 h 945356"/>
              <a:gd name="connsiteX49" fmla="*/ 1800225 w 2605088"/>
              <a:gd name="connsiteY49" fmla="*/ 361950 h 945356"/>
              <a:gd name="connsiteX50" fmla="*/ 1616869 w 2605088"/>
              <a:gd name="connsiteY50" fmla="*/ 435768 h 945356"/>
              <a:gd name="connsiteX51" fmla="*/ 1459706 w 2605088"/>
              <a:gd name="connsiteY51" fmla="*/ 500062 h 945356"/>
              <a:gd name="connsiteX52" fmla="*/ 1119188 w 2605088"/>
              <a:gd name="connsiteY52" fmla="*/ 614362 h 945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2605088" h="945356">
                <a:moveTo>
                  <a:pt x="1119188" y="614362"/>
                </a:moveTo>
                <a:lnTo>
                  <a:pt x="771525" y="742950"/>
                </a:lnTo>
                <a:lnTo>
                  <a:pt x="550069" y="835818"/>
                </a:lnTo>
                <a:lnTo>
                  <a:pt x="519113" y="857250"/>
                </a:lnTo>
                <a:lnTo>
                  <a:pt x="483394" y="885825"/>
                </a:lnTo>
                <a:lnTo>
                  <a:pt x="445294" y="914400"/>
                </a:lnTo>
                <a:lnTo>
                  <a:pt x="409575" y="935831"/>
                </a:lnTo>
                <a:lnTo>
                  <a:pt x="376238" y="945356"/>
                </a:lnTo>
                <a:lnTo>
                  <a:pt x="335756" y="945356"/>
                </a:lnTo>
                <a:lnTo>
                  <a:pt x="309563" y="931068"/>
                </a:lnTo>
                <a:lnTo>
                  <a:pt x="254794" y="883443"/>
                </a:lnTo>
                <a:lnTo>
                  <a:pt x="176213" y="800100"/>
                </a:lnTo>
                <a:lnTo>
                  <a:pt x="130969" y="742950"/>
                </a:lnTo>
                <a:lnTo>
                  <a:pt x="73819" y="659606"/>
                </a:lnTo>
                <a:lnTo>
                  <a:pt x="30956" y="576262"/>
                </a:lnTo>
                <a:lnTo>
                  <a:pt x="9525" y="521493"/>
                </a:lnTo>
                <a:lnTo>
                  <a:pt x="2381" y="488156"/>
                </a:lnTo>
                <a:lnTo>
                  <a:pt x="0" y="457200"/>
                </a:lnTo>
                <a:lnTo>
                  <a:pt x="0" y="435768"/>
                </a:lnTo>
                <a:lnTo>
                  <a:pt x="2381" y="414337"/>
                </a:lnTo>
                <a:lnTo>
                  <a:pt x="7144" y="402431"/>
                </a:lnTo>
                <a:lnTo>
                  <a:pt x="11906" y="395287"/>
                </a:lnTo>
                <a:lnTo>
                  <a:pt x="23813" y="390525"/>
                </a:lnTo>
                <a:lnTo>
                  <a:pt x="40481" y="395287"/>
                </a:lnTo>
                <a:lnTo>
                  <a:pt x="78581" y="433387"/>
                </a:lnTo>
                <a:lnTo>
                  <a:pt x="119063" y="471487"/>
                </a:lnTo>
                <a:lnTo>
                  <a:pt x="164306" y="500062"/>
                </a:lnTo>
                <a:lnTo>
                  <a:pt x="214313" y="526256"/>
                </a:lnTo>
                <a:lnTo>
                  <a:pt x="271463" y="547687"/>
                </a:lnTo>
                <a:lnTo>
                  <a:pt x="316706" y="559593"/>
                </a:lnTo>
                <a:lnTo>
                  <a:pt x="371475" y="564356"/>
                </a:lnTo>
                <a:lnTo>
                  <a:pt x="438150" y="564356"/>
                </a:lnTo>
                <a:lnTo>
                  <a:pt x="533400" y="552450"/>
                </a:lnTo>
                <a:lnTo>
                  <a:pt x="673894" y="516731"/>
                </a:lnTo>
                <a:lnTo>
                  <a:pt x="1252538" y="381000"/>
                </a:lnTo>
                <a:lnTo>
                  <a:pt x="1481138" y="314325"/>
                </a:lnTo>
                <a:lnTo>
                  <a:pt x="1878806" y="195262"/>
                </a:lnTo>
                <a:lnTo>
                  <a:pt x="2271713" y="76200"/>
                </a:lnTo>
                <a:lnTo>
                  <a:pt x="2514600" y="4762"/>
                </a:lnTo>
                <a:lnTo>
                  <a:pt x="2547938" y="0"/>
                </a:lnTo>
                <a:lnTo>
                  <a:pt x="2576513" y="2381"/>
                </a:lnTo>
                <a:lnTo>
                  <a:pt x="2593181" y="7143"/>
                </a:lnTo>
                <a:lnTo>
                  <a:pt x="2597944" y="9525"/>
                </a:lnTo>
                <a:lnTo>
                  <a:pt x="2605088" y="19050"/>
                </a:lnTo>
                <a:lnTo>
                  <a:pt x="2600325" y="30956"/>
                </a:lnTo>
                <a:lnTo>
                  <a:pt x="2571750" y="54768"/>
                </a:lnTo>
                <a:lnTo>
                  <a:pt x="2505075" y="88106"/>
                </a:lnTo>
                <a:lnTo>
                  <a:pt x="2252663" y="180975"/>
                </a:lnTo>
                <a:lnTo>
                  <a:pt x="1997869" y="280987"/>
                </a:lnTo>
                <a:lnTo>
                  <a:pt x="1800225" y="361950"/>
                </a:lnTo>
                <a:lnTo>
                  <a:pt x="1616869" y="435768"/>
                </a:lnTo>
                <a:lnTo>
                  <a:pt x="1459706" y="500062"/>
                </a:lnTo>
                <a:lnTo>
                  <a:pt x="1119188" y="61436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" name="フリーフォーム 12"/>
          <p:cNvSpPr/>
          <p:nvPr/>
        </p:nvSpPr>
        <p:spPr>
          <a:xfrm rot="16200000">
            <a:off x="3479007" y="2379709"/>
            <a:ext cx="4610100" cy="2662237"/>
          </a:xfrm>
          <a:custGeom>
            <a:avLst/>
            <a:gdLst>
              <a:gd name="connsiteX0" fmla="*/ 2564130 w 4610100"/>
              <a:gd name="connsiteY0" fmla="*/ 929640 h 2663190"/>
              <a:gd name="connsiteX1" fmla="*/ 2708910 w 4610100"/>
              <a:gd name="connsiteY1" fmla="*/ 880110 h 2663190"/>
              <a:gd name="connsiteX2" fmla="*/ 2907030 w 4610100"/>
              <a:gd name="connsiteY2" fmla="*/ 815340 h 2663190"/>
              <a:gd name="connsiteX3" fmla="*/ 3124200 w 4610100"/>
              <a:gd name="connsiteY3" fmla="*/ 742950 h 2663190"/>
              <a:gd name="connsiteX4" fmla="*/ 3314700 w 4610100"/>
              <a:gd name="connsiteY4" fmla="*/ 697230 h 2663190"/>
              <a:gd name="connsiteX5" fmla="*/ 3501390 w 4610100"/>
              <a:gd name="connsiteY5" fmla="*/ 636270 h 2663190"/>
              <a:gd name="connsiteX6" fmla="*/ 3707130 w 4610100"/>
              <a:gd name="connsiteY6" fmla="*/ 575310 h 2663190"/>
              <a:gd name="connsiteX7" fmla="*/ 3977640 w 4610100"/>
              <a:gd name="connsiteY7" fmla="*/ 499110 h 2663190"/>
              <a:gd name="connsiteX8" fmla="*/ 4168140 w 4610100"/>
              <a:gd name="connsiteY8" fmla="*/ 449580 h 2663190"/>
              <a:gd name="connsiteX9" fmla="*/ 4202430 w 4610100"/>
              <a:gd name="connsiteY9" fmla="*/ 426720 h 2663190"/>
              <a:gd name="connsiteX10" fmla="*/ 4286250 w 4610100"/>
              <a:gd name="connsiteY10" fmla="*/ 361950 h 2663190"/>
              <a:gd name="connsiteX11" fmla="*/ 4385310 w 4610100"/>
              <a:gd name="connsiteY11" fmla="*/ 259080 h 2663190"/>
              <a:gd name="connsiteX12" fmla="*/ 4484370 w 4610100"/>
              <a:gd name="connsiteY12" fmla="*/ 121920 h 2663190"/>
              <a:gd name="connsiteX13" fmla="*/ 4533900 w 4610100"/>
              <a:gd name="connsiteY13" fmla="*/ 34290 h 2663190"/>
              <a:gd name="connsiteX14" fmla="*/ 4549140 w 4610100"/>
              <a:gd name="connsiteY14" fmla="*/ 19050 h 2663190"/>
              <a:gd name="connsiteX15" fmla="*/ 4564380 w 4610100"/>
              <a:gd name="connsiteY15" fmla="*/ 3810 h 2663190"/>
              <a:gd name="connsiteX16" fmla="*/ 4575810 w 4610100"/>
              <a:gd name="connsiteY16" fmla="*/ 0 h 2663190"/>
              <a:gd name="connsiteX17" fmla="*/ 4594860 w 4610100"/>
              <a:gd name="connsiteY17" fmla="*/ 0 h 2663190"/>
              <a:gd name="connsiteX18" fmla="*/ 4602480 w 4610100"/>
              <a:gd name="connsiteY18" fmla="*/ 11430 h 2663190"/>
              <a:gd name="connsiteX19" fmla="*/ 4610100 w 4610100"/>
              <a:gd name="connsiteY19" fmla="*/ 38100 h 2663190"/>
              <a:gd name="connsiteX20" fmla="*/ 4606290 w 4610100"/>
              <a:gd name="connsiteY20" fmla="*/ 106680 h 2663190"/>
              <a:gd name="connsiteX21" fmla="*/ 4594860 w 4610100"/>
              <a:gd name="connsiteY21" fmla="*/ 175260 h 2663190"/>
              <a:gd name="connsiteX22" fmla="*/ 4572000 w 4610100"/>
              <a:gd name="connsiteY22" fmla="*/ 285750 h 2663190"/>
              <a:gd name="connsiteX23" fmla="*/ 4533900 w 4610100"/>
              <a:gd name="connsiteY23" fmla="*/ 411480 h 2663190"/>
              <a:gd name="connsiteX24" fmla="*/ 4480560 w 4610100"/>
              <a:gd name="connsiteY24" fmla="*/ 560070 h 2663190"/>
              <a:gd name="connsiteX25" fmla="*/ 4442460 w 4610100"/>
              <a:gd name="connsiteY25" fmla="*/ 647700 h 2663190"/>
              <a:gd name="connsiteX26" fmla="*/ 4400550 w 4610100"/>
              <a:gd name="connsiteY26" fmla="*/ 716280 h 2663190"/>
              <a:gd name="connsiteX27" fmla="*/ 4366260 w 4610100"/>
              <a:gd name="connsiteY27" fmla="*/ 765810 h 2663190"/>
              <a:gd name="connsiteX28" fmla="*/ 4339590 w 4610100"/>
              <a:gd name="connsiteY28" fmla="*/ 792480 h 2663190"/>
              <a:gd name="connsiteX29" fmla="*/ 4301490 w 4610100"/>
              <a:gd name="connsiteY29" fmla="*/ 811530 h 2663190"/>
              <a:gd name="connsiteX30" fmla="*/ 4271010 w 4610100"/>
              <a:gd name="connsiteY30" fmla="*/ 819150 h 2663190"/>
              <a:gd name="connsiteX31" fmla="*/ 4236720 w 4610100"/>
              <a:gd name="connsiteY31" fmla="*/ 807720 h 2663190"/>
              <a:gd name="connsiteX32" fmla="*/ 4168140 w 4610100"/>
              <a:gd name="connsiteY32" fmla="*/ 788670 h 2663190"/>
              <a:gd name="connsiteX33" fmla="*/ 4084320 w 4610100"/>
              <a:gd name="connsiteY33" fmla="*/ 784860 h 2663190"/>
              <a:gd name="connsiteX34" fmla="*/ 3931920 w 4610100"/>
              <a:gd name="connsiteY34" fmla="*/ 784860 h 2663190"/>
              <a:gd name="connsiteX35" fmla="*/ 3794760 w 4610100"/>
              <a:gd name="connsiteY35" fmla="*/ 800100 h 2663190"/>
              <a:gd name="connsiteX36" fmla="*/ 3592830 w 4610100"/>
              <a:gd name="connsiteY36" fmla="*/ 838200 h 2663190"/>
              <a:gd name="connsiteX37" fmla="*/ 3307080 w 4610100"/>
              <a:gd name="connsiteY37" fmla="*/ 925830 h 2663190"/>
              <a:gd name="connsiteX38" fmla="*/ 3040380 w 4610100"/>
              <a:gd name="connsiteY38" fmla="*/ 994410 h 2663190"/>
              <a:gd name="connsiteX39" fmla="*/ 2804160 w 4610100"/>
              <a:gd name="connsiteY39" fmla="*/ 1062990 h 2663190"/>
              <a:gd name="connsiteX40" fmla="*/ 2518410 w 4610100"/>
              <a:gd name="connsiteY40" fmla="*/ 1162050 h 2663190"/>
              <a:gd name="connsiteX41" fmla="*/ 2232660 w 4610100"/>
              <a:gd name="connsiteY41" fmla="*/ 1272540 h 2663190"/>
              <a:gd name="connsiteX42" fmla="*/ 2076450 w 4610100"/>
              <a:gd name="connsiteY42" fmla="*/ 1337310 h 2663190"/>
              <a:gd name="connsiteX43" fmla="*/ 1866900 w 4610100"/>
              <a:gd name="connsiteY43" fmla="*/ 1432560 h 2663190"/>
              <a:gd name="connsiteX44" fmla="*/ 1596390 w 4610100"/>
              <a:gd name="connsiteY44" fmla="*/ 1577340 h 2663190"/>
              <a:gd name="connsiteX45" fmla="*/ 1394460 w 4610100"/>
              <a:gd name="connsiteY45" fmla="*/ 1687830 h 2663190"/>
              <a:gd name="connsiteX46" fmla="*/ 1177290 w 4610100"/>
              <a:gd name="connsiteY46" fmla="*/ 1828800 h 2663190"/>
              <a:gd name="connsiteX47" fmla="*/ 994410 w 4610100"/>
              <a:gd name="connsiteY47" fmla="*/ 1958340 h 2663190"/>
              <a:gd name="connsiteX48" fmla="*/ 842010 w 4610100"/>
              <a:gd name="connsiteY48" fmla="*/ 2080260 h 2663190"/>
              <a:gd name="connsiteX49" fmla="*/ 689610 w 4610100"/>
              <a:gd name="connsiteY49" fmla="*/ 2217420 h 2663190"/>
              <a:gd name="connsiteX50" fmla="*/ 640080 w 4610100"/>
              <a:gd name="connsiteY50" fmla="*/ 2274570 h 2663190"/>
              <a:gd name="connsiteX51" fmla="*/ 628650 w 4610100"/>
              <a:gd name="connsiteY51" fmla="*/ 2312670 h 2663190"/>
              <a:gd name="connsiteX52" fmla="*/ 300990 w 4610100"/>
              <a:gd name="connsiteY52" fmla="*/ 2586990 h 2663190"/>
              <a:gd name="connsiteX53" fmla="*/ 224790 w 4610100"/>
              <a:gd name="connsiteY53" fmla="*/ 2617470 h 2663190"/>
              <a:gd name="connsiteX54" fmla="*/ 137160 w 4610100"/>
              <a:gd name="connsiteY54" fmla="*/ 2651760 h 2663190"/>
              <a:gd name="connsiteX55" fmla="*/ 99060 w 4610100"/>
              <a:gd name="connsiteY55" fmla="*/ 2663190 h 2663190"/>
              <a:gd name="connsiteX56" fmla="*/ 38100 w 4610100"/>
              <a:gd name="connsiteY56" fmla="*/ 2644140 h 2663190"/>
              <a:gd name="connsiteX57" fmla="*/ 11430 w 4610100"/>
              <a:gd name="connsiteY57" fmla="*/ 2613660 h 2663190"/>
              <a:gd name="connsiteX58" fmla="*/ 0 w 4610100"/>
              <a:gd name="connsiteY58" fmla="*/ 2556510 h 2663190"/>
              <a:gd name="connsiteX59" fmla="*/ 15240 w 4610100"/>
              <a:gd name="connsiteY59" fmla="*/ 2510790 h 2663190"/>
              <a:gd name="connsiteX60" fmla="*/ 57150 w 4610100"/>
              <a:gd name="connsiteY60" fmla="*/ 2438400 h 2663190"/>
              <a:gd name="connsiteX61" fmla="*/ 118110 w 4610100"/>
              <a:gd name="connsiteY61" fmla="*/ 2354580 h 2663190"/>
              <a:gd name="connsiteX62" fmla="*/ 217170 w 4610100"/>
              <a:gd name="connsiteY62" fmla="*/ 2251710 h 2663190"/>
              <a:gd name="connsiteX63" fmla="*/ 323850 w 4610100"/>
              <a:gd name="connsiteY63" fmla="*/ 2148840 h 2663190"/>
              <a:gd name="connsiteX64" fmla="*/ 453390 w 4610100"/>
              <a:gd name="connsiteY64" fmla="*/ 2045970 h 2663190"/>
              <a:gd name="connsiteX65" fmla="*/ 605790 w 4610100"/>
              <a:gd name="connsiteY65" fmla="*/ 1935480 h 2663190"/>
              <a:gd name="connsiteX66" fmla="*/ 777240 w 4610100"/>
              <a:gd name="connsiteY66" fmla="*/ 1817370 h 2663190"/>
              <a:gd name="connsiteX67" fmla="*/ 994410 w 4610100"/>
              <a:gd name="connsiteY67" fmla="*/ 1672590 h 2663190"/>
              <a:gd name="connsiteX68" fmla="*/ 1146810 w 4610100"/>
              <a:gd name="connsiteY68" fmla="*/ 1577340 h 2663190"/>
              <a:gd name="connsiteX69" fmla="*/ 1341120 w 4610100"/>
              <a:gd name="connsiteY69" fmla="*/ 1470660 h 2663190"/>
              <a:gd name="connsiteX70" fmla="*/ 1508760 w 4610100"/>
              <a:gd name="connsiteY70" fmla="*/ 1383030 h 2663190"/>
              <a:gd name="connsiteX71" fmla="*/ 1764030 w 4610100"/>
              <a:gd name="connsiteY71" fmla="*/ 1261110 h 2663190"/>
              <a:gd name="connsiteX72" fmla="*/ 2042160 w 4610100"/>
              <a:gd name="connsiteY72" fmla="*/ 1139190 h 2663190"/>
              <a:gd name="connsiteX73" fmla="*/ 2255520 w 4610100"/>
              <a:gd name="connsiteY73" fmla="*/ 1047750 h 2663190"/>
              <a:gd name="connsiteX74" fmla="*/ 2564130 w 4610100"/>
              <a:gd name="connsiteY74" fmla="*/ 929640 h 2663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4610100" h="2663190">
                <a:moveTo>
                  <a:pt x="2564130" y="929640"/>
                </a:moveTo>
                <a:lnTo>
                  <a:pt x="2708910" y="880110"/>
                </a:lnTo>
                <a:lnTo>
                  <a:pt x="2907030" y="815340"/>
                </a:lnTo>
                <a:lnTo>
                  <a:pt x="3124200" y="742950"/>
                </a:lnTo>
                <a:lnTo>
                  <a:pt x="3314700" y="697230"/>
                </a:lnTo>
                <a:lnTo>
                  <a:pt x="3501390" y="636270"/>
                </a:lnTo>
                <a:lnTo>
                  <a:pt x="3707130" y="575310"/>
                </a:lnTo>
                <a:lnTo>
                  <a:pt x="3977640" y="499110"/>
                </a:lnTo>
                <a:lnTo>
                  <a:pt x="4168140" y="449580"/>
                </a:lnTo>
                <a:lnTo>
                  <a:pt x="4202430" y="426720"/>
                </a:lnTo>
                <a:lnTo>
                  <a:pt x="4286250" y="361950"/>
                </a:lnTo>
                <a:lnTo>
                  <a:pt x="4385310" y="259080"/>
                </a:lnTo>
                <a:lnTo>
                  <a:pt x="4484370" y="121920"/>
                </a:lnTo>
                <a:lnTo>
                  <a:pt x="4533900" y="34290"/>
                </a:lnTo>
                <a:lnTo>
                  <a:pt x="4549140" y="19050"/>
                </a:lnTo>
                <a:lnTo>
                  <a:pt x="4564380" y="3810"/>
                </a:lnTo>
                <a:lnTo>
                  <a:pt x="4575810" y="0"/>
                </a:lnTo>
                <a:lnTo>
                  <a:pt x="4594860" y="0"/>
                </a:lnTo>
                <a:lnTo>
                  <a:pt x="4602480" y="11430"/>
                </a:lnTo>
                <a:lnTo>
                  <a:pt x="4610100" y="38100"/>
                </a:lnTo>
                <a:lnTo>
                  <a:pt x="4606290" y="106680"/>
                </a:lnTo>
                <a:lnTo>
                  <a:pt x="4594860" y="175260"/>
                </a:lnTo>
                <a:lnTo>
                  <a:pt x="4572000" y="285750"/>
                </a:lnTo>
                <a:lnTo>
                  <a:pt x="4533900" y="411480"/>
                </a:lnTo>
                <a:lnTo>
                  <a:pt x="4480560" y="560070"/>
                </a:lnTo>
                <a:lnTo>
                  <a:pt x="4442460" y="647700"/>
                </a:lnTo>
                <a:lnTo>
                  <a:pt x="4400550" y="716280"/>
                </a:lnTo>
                <a:lnTo>
                  <a:pt x="4366260" y="765810"/>
                </a:lnTo>
                <a:lnTo>
                  <a:pt x="4339590" y="792480"/>
                </a:lnTo>
                <a:lnTo>
                  <a:pt x="4301490" y="811530"/>
                </a:lnTo>
                <a:lnTo>
                  <a:pt x="4271010" y="819150"/>
                </a:lnTo>
                <a:lnTo>
                  <a:pt x="4236720" y="807720"/>
                </a:lnTo>
                <a:lnTo>
                  <a:pt x="4168140" y="788670"/>
                </a:lnTo>
                <a:lnTo>
                  <a:pt x="4084320" y="784860"/>
                </a:lnTo>
                <a:lnTo>
                  <a:pt x="3931920" y="784860"/>
                </a:lnTo>
                <a:lnTo>
                  <a:pt x="3794760" y="800100"/>
                </a:lnTo>
                <a:lnTo>
                  <a:pt x="3592830" y="838200"/>
                </a:lnTo>
                <a:lnTo>
                  <a:pt x="3307080" y="925830"/>
                </a:lnTo>
                <a:lnTo>
                  <a:pt x="3040380" y="994410"/>
                </a:lnTo>
                <a:lnTo>
                  <a:pt x="2804160" y="1062990"/>
                </a:lnTo>
                <a:lnTo>
                  <a:pt x="2518410" y="1162050"/>
                </a:lnTo>
                <a:lnTo>
                  <a:pt x="2232660" y="1272540"/>
                </a:lnTo>
                <a:lnTo>
                  <a:pt x="2076450" y="1337310"/>
                </a:lnTo>
                <a:lnTo>
                  <a:pt x="1866900" y="1432560"/>
                </a:lnTo>
                <a:lnTo>
                  <a:pt x="1596390" y="1577340"/>
                </a:lnTo>
                <a:lnTo>
                  <a:pt x="1394460" y="1687830"/>
                </a:lnTo>
                <a:lnTo>
                  <a:pt x="1177290" y="1828800"/>
                </a:lnTo>
                <a:lnTo>
                  <a:pt x="994410" y="1958340"/>
                </a:lnTo>
                <a:lnTo>
                  <a:pt x="842010" y="2080260"/>
                </a:lnTo>
                <a:lnTo>
                  <a:pt x="689610" y="2217420"/>
                </a:lnTo>
                <a:lnTo>
                  <a:pt x="640080" y="2274570"/>
                </a:lnTo>
                <a:lnTo>
                  <a:pt x="628650" y="2312670"/>
                </a:lnTo>
                <a:lnTo>
                  <a:pt x="300990" y="2586990"/>
                </a:lnTo>
                <a:lnTo>
                  <a:pt x="224790" y="2617470"/>
                </a:lnTo>
                <a:lnTo>
                  <a:pt x="137160" y="2651760"/>
                </a:lnTo>
                <a:lnTo>
                  <a:pt x="99060" y="2663190"/>
                </a:lnTo>
                <a:lnTo>
                  <a:pt x="38100" y="2644140"/>
                </a:lnTo>
                <a:lnTo>
                  <a:pt x="11430" y="2613660"/>
                </a:lnTo>
                <a:lnTo>
                  <a:pt x="0" y="2556510"/>
                </a:lnTo>
                <a:lnTo>
                  <a:pt x="15240" y="2510790"/>
                </a:lnTo>
                <a:lnTo>
                  <a:pt x="57150" y="2438400"/>
                </a:lnTo>
                <a:lnTo>
                  <a:pt x="118110" y="2354580"/>
                </a:lnTo>
                <a:lnTo>
                  <a:pt x="217170" y="2251710"/>
                </a:lnTo>
                <a:lnTo>
                  <a:pt x="323850" y="2148840"/>
                </a:lnTo>
                <a:lnTo>
                  <a:pt x="453390" y="2045970"/>
                </a:lnTo>
                <a:lnTo>
                  <a:pt x="605790" y="1935480"/>
                </a:lnTo>
                <a:lnTo>
                  <a:pt x="777240" y="1817370"/>
                </a:lnTo>
                <a:lnTo>
                  <a:pt x="994410" y="1672590"/>
                </a:lnTo>
                <a:lnTo>
                  <a:pt x="1146810" y="1577340"/>
                </a:lnTo>
                <a:lnTo>
                  <a:pt x="1341120" y="1470660"/>
                </a:lnTo>
                <a:lnTo>
                  <a:pt x="1508760" y="1383030"/>
                </a:lnTo>
                <a:lnTo>
                  <a:pt x="1764030" y="1261110"/>
                </a:lnTo>
                <a:lnTo>
                  <a:pt x="2042160" y="1139190"/>
                </a:lnTo>
                <a:lnTo>
                  <a:pt x="2255520" y="1047750"/>
                </a:lnTo>
                <a:lnTo>
                  <a:pt x="2564130" y="92964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9" name="フリーフォーム 18"/>
          <p:cNvSpPr/>
          <p:nvPr/>
        </p:nvSpPr>
        <p:spPr>
          <a:xfrm>
            <a:off x="6732588" y="4551363"/>
            <a:ext cx="450850" cy="1238250"/>
          </a:xfrm>
          <a:custGeom>
            <a:avLst/>
            <a:gdLst>
              <a:gd name="connsiteX0" fmla="*/ 323850 w 452437"/>
              <a:gd name="connsiteY0" fmla="*/ 590550 h 1238250"/>
              <a:gd name="connsiteX1" fmla="*/ 309562 w 452437"/>
              <a:gd name="connsiteY1" fmla="*/ 690562 h 1238250"/>
              <a:gd name="connsiteX2" fmla="*/ 297656 w 452437"/>
              <a:gd name="connsiteY2" fmla="*/ 776287 h 1238250"/>
              <a:gd name="connsiteX3" fmla="*/ 290512 w 452437"/>
              <a:gd name="connsiteY3" fmla="*/ 883444 h 1238250"/>
              <a:gd name="connsiteX4" fmla="*/ 285750 w 452437"/>
              <a:gd name="connsiteY4" fmla="*/ 983456 h 1238250"/>
              <a:gd name="connsiteX5" fmla="*/ 290512 w 452437"/>
              <a:gd name="connsiteY5" fmla="*/ 1064419 h 1238250"/>
              <a:gd name="connsiteX6" fmla="*/ 309562 w 452437"/>
              <a:gd name="connsiteY6" fmla="*/ 1188244 h 1238250"/>
              <a:gd name="connsiteX7" fmla="*/ 309562 w 452437"/>
              <a:gd name="connsiteY7" fmla="*/ 1238250 h 1238250"/>
              <a:gd name="connsiteX8" fmla="*/ 0 w 452437"/>
              <a:gd name="connsiteY8" fmla="*/ 840581 h 1238250"/>
              <a:gd name="connsiteX9" fmla="*/ 33337 w 452437"/>
              <a:gd name="connsiteY9" fmla="*/ 840581 h 1238250"/>
              <a:gd name="connsiteX10" fmla="*/ 52387 w 452437"/>
              <a:gd name="connsiteY10" fmla="*/ 833437 h 1238250"/>
              <a:gd name="connsiteX11" fmla="*/ 73819 w 452437"/>
              <a:gd name="connsiteY11" fmla="*/ 809625 h 1238250"/>
              <a:gd name="connsiteX12" fmla="*/ 123825 w 452437"/>
              <a:gd name="connsiteY12" fmla="*/ 700087 h 1238250"/>
              <a:gd name="connsiteX13" fmla="*/ 192881 w 452437"/>
              <a:gd name="connsiteY13" fmla="*/ 528637 h 1238250"/>
              <a:gd name="connsiteX14" fmla="*/ 252412 w 452437"/>
              <a:gd name="connsiteY14" fmla="*/ 385762 h 1238250"/>
              <a:gd name="connsiteX15" fmla="*/ 304800 w 452437"/>
              <a:gd name="connsiteY15" fmla="*/ 261937 h 1238250"/>
              <a:gd name="connsiteX16" fmla="*/ 369094 w 452437"/>
              <a:gd name="connsiteY16" fmla="*/ 109537 h 1238250"/>
              <a:gd name="connsiteX17" fmla="*/ 390525 w 452437"/>
              <a:gd name="connsiteY17" fmla="*/ 54769 h 1238250"/>
              <a:gd name="connsiteX18" fmla="*/ 402431 w 452437"/>
              <a:gd name="connsiteY18" fmla="*/ 33337 h 1238250"/>
              <a:gd name="connsiteX19" fmla="*/ 407194 w 452437"/>
              <a:gd name="connsiteY19" fmla="*/ 23812 h 1238250"/>
              <a:gd name="connsiteX20" fmla="*/ 421481 w 452437"/>
              <a:gd name="connsiteY20" fmla="*/ 4762 h 1238250"/>
              <a:gd name="connsiteX21" fmla="*/ 435769 w 452437"/>
              <a:gd name="connsiteY21" fmla="*/ 0 h 1238250"/>
              <a:gd name="connsiteX22" fmla="*/ 442912 w 452437"/>
              <a:gd name="connsiteY22" fmla="*/ 0 h 1238250"/>
              <a:gd name="connsiteX23" fmla="*/ 450056 w 452437"/>
              <a:gd name="connsiteY23" fmla="*/ 4762 h 1238250"/>
              <a:gd name="connsiteX24" fmla="*/ 452437 w 452437"/>
              <a:gd name="connsiteY24" fmla="*/ 21431 h 1238250"/>
              <a:gd name="connsiteX25" fmla="*/ 435769 w 452437"/>
              <a:gd name="connsiteY25" fmla="*/ 90487 h 1238250"/>
              <a:gd name="connsiteX26" fmla="*/ 419100 w 452437"/>
              <a:gd name="connsiteY26" fmla="*/ 164306 h 1238250"/>
              <a:gd name="connsiteX27" fmla="*/ 388144 w 452437"/>
              <a:gd name="connsiteY27" fmla="*/ 285750 h 1238250"/>
              <a:gd name="connsiteX28" fmla="*/ 361950 w 452437"/>
              <a:gd name="connsiteY28" fmla="*/ 397669 h 1238250"/>
              <a:gd name="connsiteX29" fmla="*/ 323850 w 452437"/>
              <a:gd name="connsiteY29" fmla="*/ 590550 h 1238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452437" h="1238250">
                <a:moveTo>
                  <a:pt x="323850" y="590550"/>
                </a:moveTo>
                <a:lnTo>
                  <a:pt x="309562" y="690562"/>
                </a:lnTo>
                <a:lnTo>
                  <a:pt x="297656" y="776287"/>
                </a:lnTo>
                <a:lnTo>
                  <a:pt x="290512" y="883444"/>
                </a:lnTo>
                <a:lnTo>
                  <a:pt x="285750" y="983456"/>
                </a:lnTo>
                <a:lnTo>
                  <a:pt x="290512" y="1064419"/>
                </a:lnTo>
                <a:lnTo>
                  <a:pt x="309562" y="1188244"/>
                </a:lnTo>
                <a:lnTo>
                  <a:pt x="309562" y="1238250"/>
                </a:lnTo>
                <a:lnTo>
                  <a:pt x="0" y="840581"/>
                </a:lnTo>
                <a:lnTo>
                  <a:pt x="33337" y="840581"/>
                </a:lnTo>
                <a:lnTo>
                  <a:pt x="52387" y="833437"/>
                </a:lnTo>
                <a:lnTo>
                  <a:pt x="73819" y="809625"/>
                </a:lnTo>
                <a:lnTo>
                  <a:pt x="123825" y="700087"/>
                </a:lnTo>
                <a:lnTo>
                  <a:pt x="192881" y="528637"/>
                </a:lnTo>
                <a:lnTo>
                  <a:pt x="252412" y="385762"/>
                </a:lnTo>
                <a:lnTo>
                  <a:pt x="304800" y="261937"/>
                </a:lnTo>
                <a:lnTo>
                  <a:pt x="369094" y="109537"/>
                </a:lnTo>
                <a:lnTo>
                  <a:pt x="390525" y="54769"/>
                </a:lnTo>
                <a:lnTo>
                  <a:pt x="402431" y="33337"/>
                </a:lnTo>
                <a:lnTo>
                  <a:pt x="407194" y="23812"/>
                </a:lnTo>
                <a:lnTo>
                  <a:pt x="421481" y="4762"/>
                </a:lnTo>
                <a:lnTo>
                  <a:pt x="435769" y="0"/>
                </a:lnTo>
                <a:lnTo>
                  <a:pt x="442912" y="0"/>
                </a:lnTo>
                <a:lnTo>
                  <a:pt x="450056" y="4762"/>
                </a:lnTo>
                <a:lnTo>
                  <a:pt x="452437" y="21431"/>
                </a:lnTo>
                <a:lnTo>
                  <a:pt x="435769" y="90487"/>
                </a:lnTo>
                <a:lnTo>
                  <a:pt x="419100" y="164306"/>
                </a:lnTo>
                <a:lnTo>
                  <a:pt x="388144" y="285750"/>
                </a:lnTo>
                <a:lnTo>
                  <a:pt x="361950" y="397669"/>
                </a:lnTo>
                <a:lnTo>
                  <a:pt x="323850" y="5905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928664" y="2721114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①</a:t>
            </a:r>
            <a:endParaRPr kumimoji="1" lang="ja-JP" altLang="en-US" sz="40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193904" y="3720440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>
                <a:solidFill>
                  <a:srgbClr val="FF0000"/>
                </a:solidFill>
              </a:rPr>
              <a:t>②</a:t>
            </a:r>
            <a:endParaRPr kumimoji="1" lang="ja-JP" altLang="en-US" sz="4000" dirty="0">
              <a:solidFill>
                <a:srgbClr val="FF0000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4273847" y="4054148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③</a:t>
            </a:r>
            <a:endParaRPr kumimoji="1" lang="ja-JP" altLang="en-US" sz="40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988423" y="5321439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④</a:t>
            </a:r>
            <a:endParaRPr kumimoji="1" lang="ja-JP" altLang="en-US" sz="4000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4505761" y="723269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⑤</a:t>
            </a:r>
            <a:endParaRPr kumimoji="1" lang="ja-JP" altLang="en-US" sz="40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926574" y="721589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⑥</a:t>
            </a:r>
            <a:endParaRPr kumimoji="1" lang="ja-JP" altLang="en-US" sz="4000" dirty="0"/>
          </a:p>
        </p:txBody>
      </p:sp>
      <p:sp>
        <p:nvSpPr>
          <p:cNvPr id="23" name="フレーム 22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4663"/>
            </a:avLst>
          </a:prstGeom>
          <a:solidFill>
            <a:srgbClr val="92D050"/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7656164" y="13482"/>
            <a:ext cx="2249836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第</a:t>
            </a:r>
            <a:r>
              <a:rPr kumimoji="1" lang="en-US" altLang="ja-JP" sz="4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13</a:t>
            </a:r>
            <a:r>
              <a:rPr kumimoji="1" lang="ja-JP" altLang="en-US" sz="4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位</a:t>
            </a:r>
            <a:endParaRPr kumimoji="1" lang="ja-JP" altLang="en-US" sz="48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8329585" y="1099154"/>
            <a:ext cx="1015663" cy="5184576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r>
              <a:rPr kumimoji="1" lang="ja-JP" altLang="en-US" sz="5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エから書きます</a:t>
            </a:r>
            <a:endParaRPr kumimoji="1" lang="ja-JP" altLang="en-US" sz="54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7" name="角丸四角形吹き出し 26"/>
          <p:cNvSpPr/>
          <p:nvPr/>
        </p:nvSpPr>
        <p:spPr>
          <a:xfrm>
            <a:off x="778337" y="402749"/>
            <a:ext cx="2445937" cy="1131491"/>
          </a:xfrm>
          <a:prstGeom prst="wedgeRoundRectCallout">
            <a:avLst>
              <a:gd name="adj1" fmla="val -41465"/>
              <a:gd name="adj2" fmla="val 77025"/>
              <a:gd name="adj3" fmla="val 16667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二画目が</a:t>
            </a:r>
            <a:endParaRPr kumimoji="1" lang="en-US" altLang="ja-JP" sz="2800" dirty="0" smtClean="0">
              <a:solidFill>
                <a:sysClr val="windowText" lastClr="000000"/>
              </a:solidFill>
            </a:endParaRPr>
          </a:p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間違えやすい</a:t>
            </a:r>
            <a:endParaRPr kumimoji="1" lang="ja-JP" altLang="en-US" sz="1200" dirty="0">
              <a:solidFill>
                <a:sysClr val="windowText" lastClr="000000"/>
              </a:solidFill>
            </a:endParaRPr>
          </a:p>
        </p:txBody>
      </p:sp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030" y="1392808"/>
            <a:ext cx="1011237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9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366721" y="2754000"/>
            <a:ext cx="1800000" cy="1350000"/>
          </a:xfrm>
          <a:prstGeom prst="rect">
            <a:avLst/>
          </a:prstGeom>
        </p:spPr>
      </p:pic>
      <p:sp>
        <p:nvSpPr>
          <p:cNvPr id="30" name="正方形/長方形 29"/>
          <p:cNvSpPr/>
          <p:nvPr/>
        </p:nvSpPr>
        <p:spPr>
          <a:xfrm>
            <a:off x="7684263" y="6509683"/>
            <a:ext cx="19889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 smtClean="0"/>
              <a:t>式は小学校３年生</a:t>
            </a:r>
            <a:endParaRPr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939904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0" dur="1" fill="hold"/>
                                        <p:tgtEl>
                                          <p:spTgt spid="2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withGroup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withGroup">
                            <p:stCondLst>
                              <p:cond delay="250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withGroup">
                            <p:stCondLst>
                              <p:cond delay="3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withGroup">
                            <p:stCondLst>
                              <p:cond delay="40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500"/>
                            </p:stCondLst>
                            <p:childTnLst>
                              <p:par>
                                <p:cTn id="5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withGroup">
                            <p:stCondLst>
                              <p:cond delay="55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6000"/>
                            </p:stCondLst>
                            <p:childTnLst>
                              <p:par>
                                <p:cTn id="6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69" fill="hold" display="0">
                  <p:stCondLst>
                    <p:cond delay="indefinite"/>
                  </p:stCondLst>
                </p:cTn>
                <p:tgtEl>
                  <p:spTgt spid="29"/>
                </p:tgtEl>
              </p:cMediaNode>
            </p:video>
          </p:childTnLst>
        </p:cTn>
      </p:par>
    </p:tnLst>
    <p:bldLst>
      <p:bldP spid="7" grpId="0" animBg="1"/>
      <p:bldP spid="8" grpId="0" animBg="1"/>
      <p:bldP spid="9" grpId="0" animBg="1"/>
      <p:bldP spid="11" grpId="0" animBg="1"/>
      <p:bldP spid="10" grpId="0" animBg="1"/>
      <p:bldP spid="13" grpId="0" animBg="1"/>
      <p:bldP spid="19" grpId="0" animBg="1"/>
      <p:bldP spid="15" grpId="0"/>
      <p:bldP spid="16" grpId="0"/>
      <p:bldP spid="17" grpId="0"/>
      <p:bldP spid="18" grpId="0"/>
      <p:bldP spid="20" grpId="0"/>
      <p:bldP spid="22" grpId="0"/>
      <p:bldP spid="26" grpId="0" animBg="1"/>
      <p:bldP spid="27" grpId="0" animBg="1"/>
    </p:bldLst>
  </p:timing>
  <p:extLst mod="1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|12.7|2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12.3|1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4|12.4|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|12.7|1.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|12.7|1.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12.4|1.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12.3|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|12.7|2.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12.3|1.7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|12.8|1.8"/>
</p:tagLst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1"/>
        </a:solidFill>
        <a:ln>
          <a:noFill/>
        </a:ln>
      </a:spPr>
      <a:bodyPr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1450</TotalTime>
  <Words>285</Words>
  <Application>Microsoft Office PowerPoint</Application>
  <PresentationFormat>A4 210 x 297 mm</PresentationFormat>
  <Paragraphs>150</Paragraphs>
  <Slides>11</Slides>
  <Notes>9</Notes>
  <HiddenSlides>0</HiddenSlides>
  <MMClips>10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9" baseType="lpstr">
      <vt:lpstr>AR教科書体M</vt:lpstr>
      <vt:lpstr>HG教科書体</vt:lpstr>
      <vt:lpstr>Hiragino Kaku Gothic ProN</vt:lpstr>
      <vt:lpstr>ＭＳ Ｐゴシック</vt:lpstr>
      <vt:lpstr>ＭＳ Ｐ明朝</vt:lpstr>
      <vt:lpstr>Arial</vt:lpstr>
      <vt:lpstr>Calibri</vt:lpstr>
      <vt:lpstr>Office テーマ</vt:lpstr>
      <vt:lpstr>小学校で習う 書き順を間違えやすい 漢字11位～20位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小泉 浩</dc:creator>
  <cp:lastModifiedBy>小泉 浩</cp:lastModifiedBy>
  <cp:revision>162</cp:revision>
  <dcterms:created xsi:type="dcterms:W3CDTF">2008-01-09T07:37:16Z</dcterms:created>
  <dcterms:modified xsi:type="dcterms:W3CDTF">2020-06-11T02:22:03Z</dcterms:modified>
</cp:coreProperties>
</file>