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58" r:id="rId2"/>
    <p:sldId id="270" r:id="rId3"/>
    <p:sldId id="271" r:id="rId4"/>
    <p:sldId id="272" r:id="rId5"/>
    <p:sldId id="274" r:id="rId6"/>
    <p:sldId id="275" r:id="rId7"/>
    <p:sldId id="276" r:id="rId8"/>
    <p:sldId id="277" r:id="rId9"/>
  </p:sldIdLst>
  <p:sldSz cx="9144000" cy="6858000" type="screen4x3"/>
  <p:notesSz cx="6858000" cy="9144000"/>
  <p:embeddedFontLst>
    <p:embeddedFont>
      <p:font typeface="AR教科書体M" panose="03000609000000000000" pitchFamily="65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  <p:embeddedFont>
      <p:font typeface="AR P丸ゴシック体E" panose="020F0900000000000000" pitchFamily="50" charset="-128"/>
      <p:regular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2" y="14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4846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1275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9853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0215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2933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6997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頭の体操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9202" y="1772816"/>
            <a:ext cx="8579296" cy="33505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水と容器の問題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５Ｌと３Ｌの容器から４Ｌは量れるか？</a:t>
            </a:r>
            <a:endParaRPr lang="en-US" altLang="ja-JP" sz="4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57" name="グループ化 56"/>
          <p:cNvGrpSpPr/>
          <p:nvPr/>
        </p:nvGrpSpPr>
        <p:grpSpPr>
          <a:xfrm>
            <a:off x="1782311" y="4444884"/>
            <a:ext cx="1728000" cy="2160000"/>
            <a:chOff x="814883" y="2798757"/>
            <a:chExt cx="1728000" cy="2160000"/>
          </a:xfrm>
        </p:grpSpPr>
        <p:cxnSp>
          <p:nvCxnSpPr>
            <p:cNvPr id="58" name="直線コネクタ 57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グループ化 60"/>
          <p:cNvGrpSpPr/>
          <p:nvPr/>
        </p:nvGrpSpPr>
        <p:grpSpPr>
          <a:xfrm>
            <a:off x="5135451" y="5291103"/>
            <a:ext cx="1728000" cy="1296000"/>
            <a:chOff x="814883" y="2798757"/>
            <a:chExt cx="1728000" cy="2160000"/>
          </a:xfrm>
        </p:grpSpPr>
        <p:cxnSp>
          <p:nvCxnSpPr>
            <p:cNvPr id="62" name="直線コネクタ 61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テキスト ボックス 64"/>
          <p:cNvSpPr txBox="1"/>
          <p:nvPr/>
        </p:nvSpPr>
        <p:spPr>
          <a:xfrm>
            <a:off x="2220482" y="599757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547416" y="602715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728000" cy="216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49666" y="3492710"/>
            <a:ext cx="1727807" cy="2142219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2249666" y="3492710"/>
            <a:ext cx="0" cy="216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>
            <a:off x="3964965" y="3492710"/>
            <a:ext cx="0" cy="216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flipH="1" flipV="1">
            <a:off x="2236965" y="5634929"/>
            <a:ext cx="172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５Ｌの容器を満水にする。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5506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249666" y="3492710"/>
            <a:ext cx="1727807" cy="1296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2249666" y="478200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2236965" y="3492710"/>
            <a:ext cx="1728000" cy="2160000"/>
            <a:chOff x="2236965" y="3492710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249666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3964965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2236965" y="5634929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５Ｌの水を３Ｌの容器へ移す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5724128" y="4345892"/>
            <a:ext cx="1740508" cy="1296000"/>
            <a:chOff x="814883" y="2798757"/>
            <a:chExt cx="1740508" cy="2160000"/>
          </a:xfrm>
        </p:grpSpPr>
        <p:sp>
          <p:nvSpPr>
            <p:cNvPr id="29" name="正方形/長方形 28"/>
            <p:cNvSpPr/>
            <p:nvPr/>
          </p:nvSpPr>
          <p:spPr>
            <a:xfrm>
              <a:off x="827584" y="2798757"/>
              <a:ext cx="1727807" cy="2142219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0" name="直線コネクタ 2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下カーブ矢印 7"/>
          <p:cNvSpPr/>
          <p:nvPr/>
        </p:nvSpPr>
        <p:spPr>
          <a:xfrm rot="863930">
            <a:off x="3301987" y="3013848"/>
            <a:ext cx="3730899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168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16" grpId="2" animBg="1"/>
      <p:bldP spid="2" grpId="0"/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249666" y="478200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2236965" y="3492710"/>
            <a:ext cx="1728000" cy="2160000"/>
            <a:chOff x="2236965" y="3492710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249666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3964965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2236965" y="5634929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5" y="2018867"/>
            <a:ext cx="7273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３Ｌの水を捨てる。５</a:t>
            </a:r>
            <a:r>
              <a:rPr kumimoji="1" lang="en-US" altLang="ja-JP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L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の容器には２Ｌ入っている。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736829" y="4345892"/>
            <a:ext cx="1727807" cy="1285331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09513" y="49217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２Ｌ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515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736829" y="478200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249666" y="479724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2236965" y="3492710"/>
            <a:ext cx="1728000" cy="2160000"/>
            <a:chOff x="2236965" y="3492710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249666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3964965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2236965" y="5634929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5" y="2018867"/>
            <a:ext cx="6984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５Ｌの容器にある２Ｌを３Ｌの容器に入れる。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2" name="下カーブ矢印 21"/>
          <p:cNvSpPr/>
          <p:nvPr/>
        </p:nvSpPr>
        <p:spPr>
          <a:xfrm rot="863930">
            <a:off x="3301987" y="3013848"/>
            <a:ext cx="3730899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096676" y="49523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２Ｌ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609513" y="49217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２Ｌ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7182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6" grpId="0" animBg="1"/>
      <p:bldP spid="2" grpId="0"/>
      <p:bldP spid="22" grpId="0" animBg="1"/>
      <p:bldP spid="22" grpId="1" animBg="1"/>
      <p:bldP spid="25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736829" y="478200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2236965" y="3492710"/>
            <a:ext cx="1728000" cy="2160000"/>
            <a:chOff x="2236965" y="3492710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249666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3964965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2236965" y="5634929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手順５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5" y="2018867"/>
            <a:ext cx="6984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５Ｌの容器を満水にする。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249666" y="3492710"/>
            <a:ext cx="1727807" cy="2142219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96676" y="49523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２Ｌ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9644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5749531" y="4356469"/>
            <a:ext cx="1727807" cy="432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250200" y="3485224"/>
            <a:ext cx="1727807" cy="432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249666" y="3918008"/>
            <a:ext cx="1727807" cy="1728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736829" y="4782008"/>
            <a:ext cx="1727807" cy="864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5" name="グループ化 114"/>
          <p:cNvGrpSpPr/>
          <p:nvPr/>
        </p:nvGrpSpPr>
        <p:grpSpPr>
          <a:xfrm>
            <a:off x="5724128" y="4345892"/>
            <a:ext cx="1728000" cy="1296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771801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５Ｌ</a:t>
            </a:r>
            <a:endParaRPr kumimoji="1" lang="ja-JP" altLang="en-US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6084072" y="59301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2236965" y="3492710"/>
            <a:ext cx="1728000" cy="2160000"/>
            <a:chOff x="2236965" y="3492710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2249666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3964965" y="3492710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2236965" y="5634929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水が５Ｌ入る容器と３Ｌ入る容器があります。この２つだけを使って、４Ｌの水を量るにはどうすればいいでしょうか？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手順６</a:t>
            </a:r>
            <a:endParaRPr kumimoji="1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3495" y="2018867"/>
            <a:ext cx="6984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５Ｌの容器から３Ｌの容器へ１Ｌだけ移す。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５Ｌから１Ｌ取ったので、残りは４Ｌです。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４Ｌを量ることができました。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096676" y="49523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２Ｌ</a:t>
            </a:r>
            <a:endParaRPr kumimoji="1" lang="ja-JP" altLang="en-US" dirty="0"/>
          </a:p>
        </p:txBody>
      </p:sp>
      <p:sp>
        <p:nvSpPr>
          <p:cNvPr id="22" name="下カーブ矢印 21"/>
          <p:cNvSpPr/>
          <p:nvPr/>
        </p:nvSpPr>
        <p:spPr>
          <a:xfrm rot="863930">
            <a:off x="3301987" y="3013848"/>
            <a:ext cx="3730899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643637" y="489144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４Ｌ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096676" y="495239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643637" y="345126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１Ｌ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3009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8" grpId="0" animBg="1"/>
      <p:bldP spid="21" grpId="0"/>
      <p:bldP spid="22" grpId="0" animBg="1"/>
      <p:bldP spid="22" grpId="1" animBg="1"/>
      <p:bldP spid="26" grpId="0"/>
      <p:bldP spid="27" grpId="0"/>
      <p:bldP spid="27" grpId="1"/>
      <p:bldP spid="28" grpId="0"/>
      <p:bldP spid="2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2.6|4.7|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3396</TotalTime>
  <Words>369</Words>
  <Application>Microsoft Office PowerPoint</Application>
  <PresentationFormat>画面に合わせる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AR教科書体M</vt:lpstr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頭の体操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139</cp:revision>
  <dcterms:created xsi:type="dcterms:W3CDTF">2015-06-25T04:58:05Z</dcterms:created>
  <dcterms:modified xsi:type="dcterms:W3CDTF">2020-07-14T04:49:34Z</dcterms:modified>
</cp:coreProperties>
</file>