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82" r:id="rId2"/>
    <p:sldId id="285" r:id="rId3"/>
    <p:sldId id="297" r:id="rId4"/>
    <p:sldId id="304" r:id="rId5"/>
    <p:sldId id="298" r:id="rId6"/>
    <p:sldId id="300" r:id="rId7"/>
    <p:sldId id="299" r:id="rId8"/>
    <p:sldId id="301" r:id="rId9"/>
    <p:sldId id="302" r:id="rId10"/>
    <p:sldId id="303" r:id="rId11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F3F9"/>
    <a:srgbClr val="742700"/>
    <a:srgbClr val="800000"/>
    <a:srgbClr val="F29B76"/>
    <a:srgbClr val="F8CAB6"/>
    <a:srgbClr val="993300"/>
    <a:srgbClr val="990000"/>
    <a:srgbClr val="CC3300"/>
    <a:srgbClr val="E9FBFD"/>
    <a:srgbClr val="C1E6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94660"/>
  </p:normalViewPr>
  <p:slideViewPr>
    <p:cSldViewPr showGuides="1">
      <p:cViewPr>
        <p:scale>
          <a:sx n="66" d="100"/>
          <a:sy n="66" d="100"/>
        </p:scale>
        <p:origin x="-54" y="30"/>
      </p:cViewPr>
      <p:guideLst>
        <p:guide orient="horz" pos="3158"/>
        <p:guide pos="3840"/>
        <p:guide orient="horz" pos="225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2020/9/28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9774" y="1083128"/>
            <a:ext cx="7145232" cy="427062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「そろばんの基本」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名しょう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はらいかた</a:t>
            </a: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 rot="5400000">
            <a:off x="6955537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 rot="5400000">
            <a:off x="8175065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8662808" y="3590478"/>
            <a:ext cx="936104" cy="583652"/>
            <a:chOff x="2351584" y="2348880"/>
            <a:chExt cx="936104" cy="583652"/>
          </a:xfrm>
        </p:grpSpPr>
        <p:sp>
          <p:nvSpPr>
            <p:cNvPr id="6" name="台形 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" name="台形 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8662808" y="4179246"/>
            <a:ext cx="936104" cy="583652"/>
            <a:chOff x="2351584" y="2348880"/>
            <a:chExt cx="936104" cy="583652"/>
          </a:xfrm>
        </p:grpSpPr>
        <p:sp>
          <p:nvSpPr>
            <p:cNvPr id="9" name="台形 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" name="台形 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8662808" y="4770104"/>
            <a:ext cx="936104" cy="583652"/>
            <a:chOff x="2351584" y="2348880"/>
            <a:chExt cx="936104" cy="583652"/>
          </a:xfrm>
        </p:grpSpPr>
        <p:sp>
          <p:nvSpPr>
            <p:cNvPr id="12" name="台形 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" name="台形 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8662808" y="5355201"/>
            <a:ext cx="936104" cy="583652"/>
            <a:chOff x="2351584" y="2348880"/>
            <a:chExt cx="936104" cy="583652"/>
          </a:xfrm>
        </p:grpSpPr>
        <p:sp>
          <p:nvSpPr>
            <p:cNvPr id="15" name="台形 1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" name="台形 1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9885119" y="3590478"/>
            <a:ext cx="936104" cy="583652"/>
            <a:chOff x="2351584" y="2348880"/>
            <a:chExt cx="936104" cy="583652"/>
          </a:xfrm>
        </p:grpSpPr>
        <p:sp>
          <p:nvSpPr>
            <p:cNvPr id="18" name="台形 1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" name="台形 1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9885119" y="4179246"/>
            <a:ext cx="936104" cy="583652"/>
            <a:chOff x="2351584" y="2348880"/>
            <a:chExt cx="936104" cy="583652"/>
          </a:xfrm>
        </p:grpSpPr>
        <p:sp>
          <p:nvSpPr>
            <p:cNvPr id="21" name="台形 2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" name="台形 2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9885119" y="4770104"/>
            <a:ext cx="936104" cy="583652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9885119" y="5355201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8662808" y="2269284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9885119" y="2269284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8230760" y="148478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230760" y="596053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230760" y="2847683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10350388" y="2897382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54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たまの動かし方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4094246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858194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3717032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89" name="テキスト ボックス 288"/>
          <p:cNvSpPr txBox="1"/>
          <p:nvPr/>
        </p:nvSpPr>
        <p:spPr>
          <a:xfrm>
            <a:off x="3598938" y="896245"/>
            <a:ext cx="7874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親指で入れて、人さし指ではらいます</a:t>
            </a: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人さし指で入れて、人さし指ではらいます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③６、７、８、９は親指と人さし指で同時にはさむようにして入れて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はらうときは、人さし指で一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、五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だまの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順にはらいます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81" name="グループ化 280"/>
          <p:cNvGrpSpPr/>
          <p:nvPr/>
        </p:nvGrpSpPr>
        <p:grpSpPr>
          <a:xfrm>
            <a:off x="5834182" y="3219128"/>
            <a:ext cx="570283" cy="355566"/>
            <a:chOff x="2351584" y="2348880"/>
            <a:chExt cx="936104" cy="583652"/>
          </a:xfrm>
        </p:grpSpPr>
        <p:sp>
          <p:nvSpPr>
            <p:cNvPr id="282" name="台形 2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3" name="台形 2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280" name="図 27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769078" y="3799663"/>
            <a:ext cx="2556295" cy="1757757"/>
          </a:xfrm>
          <a:prstGeom prst="rect">
            <a:avLst/>
          </a:prstGeom>
        </p:spPr>
      </p:pic>
      <p:pic>
        <p:nvPicPr>
          <p:cNvPr id="278" name="図 2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731954" y="3688405"/>
            <a:ext cx="2556295" cy="17577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905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07407E-6 L 0.00052 0.0544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708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4.07407E-6 L -0.00065 0.04583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22222E-6 L -0.00352 -0.05856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294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7037E-7 L 0.00104 -0.05718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063552" y="1156136"/>
            <a:ext cx="3066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そろばん各部の名しょう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4094954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858194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4089725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849790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" name="線吹き出し 2 (枠付き) 2"/>
          <p:cNvSpPr/>
          <p:nvPr/>
        </p:nvSpPr>
        <p:spPr>
          <a:xfrm>
            <a:off x="4231988" y="2165548"/>
            <a:ext cx="800134" cy="383445"/>
          </a:xfrm>
          <a:prstGeom prst="borderCallout2">
            <a:avLst>
              <a:gd name="adj1" fmla="val 48559"/>
              <a:gd name="adj2" fmla="val 1277"/>
              <a:gd name="adj3" fmla="val 48559"/>
              <a:gd name="adj4" fmla="val -30121"/>
              <a:gd name="adj5" fmla="val 152245"/>
              <a:gd name="adj6" fmla="val -64926"/>
            </a:avLst>
          </a:prstGeom>
          <a:noFill/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わく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96" name="線吹き出し 2 (枠付き) 395"/>
          <p:cNvSpPr/>
          <p:nvPr/>
        </p:nvSpPr>
        <p:spPr>
          <a:xfrm>
            <a:off x="10069605" y="2192484"/>
            <a:ext cx="800134" cy="383445"/>
          </a:xfrm>
          <a:prstGeom prst="borderCallout2">
            <a:avLst>
              <a:gd name="adj1" fmla="val 48559"/>
              <a:gd name="adj2" fmla="val 1277"/>
              <a:gd name="adj3" fmla="val 48559"/>
              <a:gd name="adj4" fmla="val -30121"/>
              <a:gd name="adj5" fmla="val 380778"/>
              <a:gd name="adj6" fmla="val -107781"/>
            </a:avLst>
          </a:prstGeom>
          <a:noFill/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はり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97" name="線吹き出し 2 (枠付き) 396"/>
          <p:cNvSpPr/>
          <p:nvPr/>
        </p:nvSpPr>
        <p:spPr>
          <a:xfrm>
            <a:off x="191343" y="3837643"/>
            <a:ext cx="828073" cy="383445"/>
          </a:xfrm>
          <a:prstGeom prst="borderCallout2">
            <a:avLst>
              <a:gd name="adj1" fmla="val 47234"/>
              <a:gd name="adj2" fmla="val 102032"/>
              <a:gd name="adj3" fmla="val 42597"/>
              <a:gd name="adj4" fmla="val 161267"/>
              <a:gd name="adj5" fmla="val -111"/>
              <a:gd name="adj6" fmla="val 225859"/>
            </a:avLst>
          </a:prstGeom>
          <a:solidFill>
            <a:schemeClr val="bg1"/>
          </a:solidFill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けた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98" name="線吹き出し 2 (枠付き) 397"/>
          <p:cNvSpPr/>
          <p:nvPr/>
        </p:nvSpPr>
        <p:spPr>
          <a:xfrm>
            <a:off x="7279171" y="2165548"/>
            <a:ext cx="1090041" cy="383445"/>
          </a:xfrm>
          <a:prstGeom prst="borderCallout2">
            <a:avLst>
              <a:gd name="adj1" fmla="val 48559"/>
              <a:gd name="adj2" fmla="val 1277"/>
              <a:gd name="adj3" fmla="val 48559"/>
              <a:gd name="adj4" fmla="val -30121"/>
              <a:gd name="adj5" fmla="val 380778"/>
              <a:gd name="adj6" fmla="val -107781"/>
            </a:avLst>
          </a:prstGeom>
          <a:noFill/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定位点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99" name="線吹き出し 2 (枠付き) 398"/>
          <p:cNvSpPr/>
          <p:nvPr/>
        </p:nvSpPr>
        <p:spPr>
          <a:xfrm>
            <a:off x="5995493" y="1861726"/>
            <a:ext cx="1014309" cy="383445"/>
          </a:xfrm>
          <a:prstGeom prst="borderCallout2">
            <a:avLst>
              <a:gd name="adj1" fmla="val 48559"/>
              <a:gd name="adj2" fmla="val 1277"/>
              <a:gd name="adj3" fmla="val 48559"/>
              <a:gd name="adj4" fmla="val -30121"/>
              <a:gd name="adj5" fmla="val 304600"/>
              <a:gd name="adj6" fmla="val -63674"/>
            </a:avLst>
          </a:prstGeom>
          <a:noFill/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五</a:t>
            </a:r>
            <a:r>
              <a:rPr kumimoji="0" lang="ja-JP" altLang="en-US" sz="2000" kern="0" dirty="0" err="1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だま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00" name="線吹き出し 2 (枠付き) 399"/>
          <p:cNvSpPr/>
          <p:nvPr/>
        </p:nvSpPr>
        <p:spPr>
          <a:xfrm>
            <a:off x="6933712" y="5839060"/>
            <a:ext cx="1014309" cy="383445"/>
          </a:xfrm>
          <a:prstGeom prst="borderCallout2">
            <a:avLst>
              <a:gd name="adj1" fmla="val 48559"/>
              <a:gd name="adj2" fmla="val 1277"/>
              <a:gd name="adj3" fmla="val 48559"/>
              <a:gd name="adj4" fmla="val -30121"/>
              <a:gd name="adj5" fmla="val -129282"/>
              <a:gd name="adj6" fmla="val -77447"/>
            </a:avLst>
          </a:prstGeom>
          <a:noFill/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一</a:t>
            </a:r>
            <a:r>
              <a:rPr kumimoji="0" lang="ja-JP" altLang="en-US" sz="2000" kern="0" dirty="0" err="1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だま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" name="メモ 3"/>
          <p:cNvSpPr/>
          <p:nvPr/>
        </p:nvSpPr>
        <p:spPr>
          <a:xfrm rot="10800000" flipV="1">
            <a:off x="4231988" y="2158048"/>
            <a:ext cx="800133" cy="390384"/>
          </a:xfrm>
          <a:prstGeom prst="foldedCorner">
            <a:avLst/>
          </a:prstGeom>
          <a:solidFill>
            <a:srgbClr val="C4F3F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01" name="メモ 400"/>
          <p:cNvSpPr/>
          <p:nvPr/>
        </p:nvSpPr>
        <p:spPr>
          <a:xfrm rot="10800000" flipV="1">
            <a:off x="5998425" y="1862384"/>
            <a:ext cx="995878" cy="390384"/>
          </a:xfrm>
          <a:prstGeom prst="foldedCorner">
            <a:avLst/>
          </a:prstGeom>
          <a:solidFill>
            <a:srgbClr val="C4F3F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02" name="メモ 401"/>
          <p:cNvSpPr/>
          <p:nvPr/>
        </p:nvSpPr>
        <p:spPr>
          <a:xfrm rot="10800000" flipV="1">
            <a:off x="7279170" y="2169817"/>
            <a:ext cx="1090042" cy="390384"/>
          </a:xfrm>
          <a:prstGeom prst="foldedCorner">
            <a:avLst/>
          </a:prstGeom>
          <a:solidFill>
            <a:srgbClr val="C4F3F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03" name="メモ 402"/>
          <p:cNvSpPr/>
          <p:nvPr/>
        </p:nvSpPr>
        <p:spPr>
          <a:xfrm rot="10800000" flipV="1">
            <a:off x="10064690" y="2178282"/>
            <a:ext cx="800133" cy="390384"/>
          </a:xfrm>
          <a:prstGeom prst="foldedCorner">
            <a:avLst/>
          </a:prstGeom>
          <a:solidFill>
            <a:srgbClr val="C4F3F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04" name="メモ 403"/>
          <p:cNvSpPr/>
          <p:nvPr/>
        </p:nvSpPr>
        <p:spPr>
          <a:xfrm rot="10800000" flipV="1">
            <a:off x="6930192" y="5823341"/>
            <a:ext cx="1002330" cy="390384"/>
          </a:xfrm>
          <a:prstGeom prst="foldedCorner">
            <a:avLst/>
          </a:prstGeom>
          <a:solidFill>
            <a:srgbClr val="C4F3F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05" name="メモ 404"/>
          <p:cNvSpPr/>
          <p:nvPr/>
        </p:nvSpPr>
        <p:spPr>
          <a:xfrm rot="10800000" flipV="1">
            <a:off x="231074" y="3821109"/>
            <a:ext cx="800133" cy="390384"/>
          </a:xfrm>
          <a:prstGeom prst="foldedCorner">
            <a:avLst/>
          </a:prstGeom>
          <a:solidFill>
            <a:srgbClr val="C4F3F9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" name="動作設定ボタン: 進む/次へ 4">
            <a:hlinkClick r:id="" action="ppaction://hlinkshowjump?jump=nextslide" highlightClick="1"/>
          </p:cNvPr>
          <p:cNvSpPr/>
          <p:nvPr/>
        </p:nvSpPr>
        <p:spPr>
          <a:xfrm>
            <a:off x="11323550" y="6222505"/>
            <a:ext cx="645345" cy="374847"/>
          </a:xfrm>
          <a:prstGeom prst="actionButtonForwardNext">
            <a:avLst/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0571499" y="6205280"/>
            <a:ext cx="7761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次へ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881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0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5"/>
                  </p:tgtEl>
                </p:cond>
              </p:nextCondLst>
            </p:seq>
          </p:childTnLst>
        </p:cTn>
      </p:par>
    </p:tnLst>
    <p:bldLst>
      <p:bldP spid="4" grpId="0" animBg="1"/>
      <p:bldP spid="401" grpId="0" animBg="1"/>
      <p:bldP spid="402" grpId="0" animBg="1"/>
      <p:bldP spid="403" grpId="0" animBg="1"/>
      <p:bldP spid="404" grpId="0" animBg="1"/>
      <p:bldP spid="4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066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位取り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839416" y="2677308"/>
            <a:ext cx="10508258" cy="3027850"/>
            <a:chOff x="839416" y="2677308"/>
            <a:chExt cx="10508258" cy="3027850"/>
          </a:xfrm>
        </p:grpSpPr>
        <p:sp>
          <p:nvSpPr>
            <p:cNvPr id="380" name="正方形/長方形 379"/>
            <p:cNvSpPr/>
            <p:nvPr/>
          </p:nvSpPr>
          <p:spPr>
            <a:xfrm rot="5400000">
              <a:off x="60672" y="4093419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8" name="正方形/長方形 67"/>
            <p:cNvSpPr/>
            <p:nvPr/>
          </p:nvSpPr>
          <p:spPr>
            <a:xfrm rot="5400000">
              <a:off x="9450653" y="4086165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35" name="グループ化 34"/>
            <p:cNvGrpSpPr/>
            <p:nvPr/>
          </p:nvGrpSpPr>
          <p:grpSpPr>
            <a:xfrm>
              <a:off x="10496996" y="4089725"/>
              <a:ext cx="570283" cy="355566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10496996" y="4450538"/>
              <a:ext cx="570283" cy="355566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1" name="グループ化 40"/>
            <p:cNvGrpSpPr/>
            <p:nvPr/>
          </p:nvGrpSpPr>
          <p:grpSpPr>
            <a:xfrm>
              <a:off x="10496996" y="4810578"/>
              <a:ext cx="570283" cy="355566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10496996" y="5169892"/>
              <a:ext cx="570283" cy="355566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50" name="グループ化 49"/>
            <p:cNvGrpSpPr/>
            <p:nvPr/>
          </p:nvGrpSpPr>
          <p:grpSpPr>
            <a:xfrm>
              <a:off x="10496996" y="2849790"/>
              <a:ext cx="570283" cy="355566"/>
              <a:chOff x="2351584" y="2348880"/>
              <a:chExt cx="936104" cy="583652"/>
            </a:xfrm>
          </p:grpSpPr>
          <p:sp>
            <p:nvSpPr>
              <p:cNvPr id="51" name="台形 5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52" name="台形 5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66" name="正方形/長方形 65"/>
            <p:cNvSpPr/>
            <p:nvPr/>
          </p:nvSpPr>
          <p:spPr>
            <a:xfrm rot="5400000">
              <a:off x="8782187" y="4086165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67" name="グループ化 66"/>
            <p:cNvGrpSpPr/>
            <p:nvPr/>
          </p:nvGrpSpPr>
          <p:grpSpPr>
            <a:xfrm>
              <a:off x="9828530" y="4089725"/>
              <a:ext cx="570283" cy="355566"/>
              <a:chOff x="2351584" y="2348880"/>
              <a:chExt cx="936104" cy="583652"/>
            </a:xfrm>
          </p:grpSpPr>
          <p:sp>
            <p:nvSpPr>
              <p:cNvPr id="69" name="台形 6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71" name="台形 7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72" name="グループ化 71"/>
            <p:cNvGrpSpPr/>
            <p:nvPr/>
          </p:nvGrpSpPr>
          <p:grpSpPr>
            <a:xfrm>
              <a:off x="9828530" y="4450538"/>
              <a:ext cx="570283" cy="355566"/>
              <a:chOff x="2351584" y="2348880"/>
              <a:chExt cx="936104" cy="583652"/>
            </a:xfrm>
          </p:grpSpPr>
          <p:sp>
            <p:nvSpPr>
              <p:cNvPr id="73" name="台形 7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74" name="台形 7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75" name="グループ化 74"/>
            <p:cNvGrpSpPr/>
            <p:nvPr/>
          </p:nvGrpSpPr>
          <p:grpSpPr>
            <a:xfrm>
              <a:off x="9828530" y="4810578"/>
              <a:ext cx="570283" cy="355566"/>
              <a:chOff x="2351584" y="2348880"/>
              <a:chExt cx="936104" cy="583652"/>
            </a:xfrm>
          </p:grpSpPr>
          <p:sp>
            <p:nvSpPr>
              <p:cNvPr id="77" name="台形 7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78" name="台形 7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79" name="グループ化 78"/>
            <p:cNvGrpSpPr/>
            <p:nvPr/>
          </p:nvGrpSpPr>
          <p:grpSpPr>
            <a:xfrm>
              <a:off x="9828530" y="5169892"/>
              <a:ext cx="570283" cy="355566"/>
              <a:chOff x="2351584" y="2348880"/>
              <a:chExt cx="936104" cy="583652"/>
            </a:xfrm>
          </p:grpSpPr>
          <p:sp>
            <p:nvSpPr>
              <p:cNvPr id="80" name="台形 7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81" name="台形 8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82" name="グループ化 81"/>
            <p:cNvGrpSpPr/>
            <p:nvPr/>
          </p:nvGrpSpPr>
          <p:grpSpPr>
            <a:xfrm>
              <a:off x="9828530" y="2849790"/>
              <a:ext cx="570283" cy="355566"/>
              <a:chOff x="2351584" y="2348880"/>
              <a:chExt cx="936104" cy="583652"/>
            </a:xfrm>
          </p:grpSpPr>
          <p:sp>
            <p:nvSpPr>
              <p:cNvPr id="83" name="台形 8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84" name="台形 8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85" name="正方形/長方形 84"/>
            <p:cNvSpPr/>
            <p:nvPr/>
          </p:nvSpPr>
          <p:spPr>
            <a:xfrm rot="5400000">
              <a:off x="8129109" y="4090461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86" name="グループ化 85"/>
            <p:cNvGrpSpPr/>
            <p:nvPr/>
          </p:nvGrpSpPr>
          <p:grpSpPr>
            <a:xfrm>
              <a:off x="9175452" y="4090846"/>
              <a:ext cx="570283" cy="355566"/>
              <a:chOff x="2351584" y="2348880"/>
              <a:chExt cx="936104" cy="583652"/>
            </a:xfrm>
          </p:grpSpPr>
          <p:sp>
            <p:nvSpPr>
              <p:cNvPr id="87" name="台形 8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88" name="台形 8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89" name="グループ化 88"/>
            <p:cNvGrpSpPr/>
            <p:nvPr/>
          </p:nvGrpSpPr>
          <p:grpSpPr>
            <a:xfrm>
              <a:off x="9175452" y="4451659"/>
              <a:ext cx="570283" cy="355566"/>
              <a:chOff x="2351584" y="2348880"/>
              <a:chExt cx="936104" cy="583652"/>
            </a:xfrm>
          </p:grpSpPr>
          <p:sp>
            <p:nvSpPr>
              <p:cNvPr id="90" name="台形 8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91" name="台形 9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92" name="グループ化 91"/>
            <p:cNvGrpSpPr/>
            <p:nvPr/>
          </p:nvGrpSpPr>
          <p:grpSpPr>
            <a:xfrm>
              <a:off x="9175452" y="4811699"/>
              <a:ext cx="570283" cy="355566"/>
              <a:chOff x="2351584" y="2348880"/>
              <a:chExt cx="936104" cy="583652"/>
            </a:xfrm>
          </p:grpSpPr>
          <p:sp>
            <p:nvSpPr>
              <p:cNvPr id="93" name="台形 9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94" name="台形 9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95" name="グループ化 94"/>
            <p:cNvGrpSpPr/>
            <p:nvPr/>
          </p:nvGrpSpPr>
          <p:grpSpPr>
            <a:xfrm>
              <a:off x="9175452" y="5171013"/>
              <a:ext cx="570283" cy="355566"/>
              <a:chOff x="2351584" y="2348880"/>
              <a:chExt cx="936104" cy="583652"/>
            </a:xfrm>
          </p:grpSpPr>
          <p:sp>
            <p:nvSpPr>
              <p:cNvPr id="96" name="台形 9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97" name="台形 9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98" name="グループ化 97"/>
            <p:cNvGrpSpPr/>
            <p:nvPr/>
          </p:nvGrpSpPr>
          <p:grpSpPr>
            <a:xfrm>
              <a:off x="9175452" y="2854086"/>
              <a:ext cx="570283" cy="355566"/>
              <a:chOff x="2351584" y="2348880"/>
              <a:chExt cx="936104" cy="583652"/>
            </a:xfrm>
          </p:grpSpPr>
          <p:sp>
            <p:nvSpPr>
              <p:cNvPr id="99" name="台形 9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00" name="台形 9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 rot="5400000">
              <a:off x="7460643" y="4090461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03" name="グループ化 102"/>
            <p:cNvGrpSpPr/>
            <p:nvPr/>
          </p:nvGrpSpPr>
          <p:grpSpPr>
            <a:xfrm>
              <a:off x="8506986" y="4090846"/>
              <a:ext cx="570283" cy="355566"/>
              <a:chOff x="2351584" y="2348880"/>
              <a:chExt cx="936104" cy="583652"/>
            </a:xfrm>
          </p:grpSpPr>
          <p:sp>
            <p:nvSpPr>
              <p:cNvPr id="104" name="台形 10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05" name="台形 10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06" name="グループ化 105"/>
            <p:cNvGrpSpPr/>
            <p:nvPr/>
          </p:nvGrpSpPr>
          <p:grpSpPr>
            <a:xfrm>
              <a:off x="8506986" y="4451659"/>
              <a:ext cx="570283" cy="355566"/>
              <a:chOff x="2351584" y="2348880"/>
              <a:chExt cx="936104" cy="583652"/>
            </a:xfrm>
          </p:grpSpPr>
          <p:sp>
            <p:nvSpPr>
              <p:cNvPr id="107" name="台形 10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08" name="台形 10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09" name="グループ化 108"/>
            <p:cNvGrpSpPr/>
            <p:nvPr/>
          </p:nvGrpSpPr>
          <p:grpSpPr>
            <a:xfrm>
              <a:off x="8506986" y="4811699"/>
              <a:ext cx="570283" cy="355566"/>
              <a:chOff x="2351584" y="2348880"/>
              <a:chExt cx="936104" cy="583652"/>
            </a:xfrm>
          </p:grpSpPr>
          <p:sp>
            <p:nvSpPr>
              <p:cNvPr id="110" name="台形 10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11" name="台形 11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12" name="グループ化 111"/>
            <p:cNvGrpSpPr/>
            <p:nvPr/>
          </p:nvGrpSpPr>
          <p:grpSpPr>
            <a:xfrm>
              <a:off x="8506986" y="5171013"/>
              <a:ext cx="570283" cy="355566"/>
              <a:chOff x="2351584" y="2348880"/>
              <a:chExt cx="936104" cy="583652"/>
            </a:xfrm>
          </p:grpSpPr>
          <p:sp>
            <p:nvSpPr>
              <p:cNvPr id="113" name="台形 11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14" name="台形 11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15" name="グループ化 114"/>
            <p:cNvGrpSpPr/>
            <p:nvPr/>
          </p:nvGrpSpPr>
          <p:grpSpPr>
            <a:xfrm>
              <a:off x="8506986" y="2854086"/>
              <a:ext cx="570283" cy="355566"/>
              <a:chOff x="2351584" y="2348880"/>
              <a:chExt cx="936104" cy="583652"/>
            </a:xfrm>
          </p:grpSpPr>
          <p:sp>
            <p:nvSpPr>
              <p:cNvPr id="116" name="台形 11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17" name="台形 11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18" name="正方形/長方形 117"/>
            <p:cNvSpPr/>
            <p:nvPr/>
          </p:nvSpPr>
          <p:spPr>
            <a:xfrm rot="5400000">
              <a:off x="6777849" y="4094569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19" name="グループ化 118"/>
            <p:cNvGrpSpPr/>
            <p:nvPr/>
          </p:nvGrpSpPr>
          <p:grpSpPr>
            <a:xfrm>
              <a:off x="7824192" y="4094954"/>
              <a:ext cx="570283" cy="355566"/>
              <a:chOff x="2351584" y="2348880"/>
              <a:chExt cx="936104" cy="583652"/>
            </a:xfrm>
          </p:grpSpPr>
          <p:sp>
            <p:nvSpPr>
              <p:cNvPr id="120" name="台形 11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21" name="台形 12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22" name="グループ化 121"/>
            <p:cNvGrpSpPr/>
            <p:nvPr/>
          </p:nvGrpSpPr>
          <p:grpSpPr>
            <a:xfrm>
              <a:off x="7824192" y="4455767"/>
              <a:ext cx="570283" cy="355566"/>
              <a:chOff x="2351584" y="2348880"/>
              <a:chExt cx="936104" cy="583652"/>
            </a:xfrm>
          </p:grpSpPr>
          <p:sp>
            <p:nvSpPr>
              <p:cNvPr id="123" name="台形 12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24" name="台形 12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25" name="グループ化 124"/>
            <p:cNvGrpSpPr/>
            <p:nvPr/>
          </p:nvGrpSpPr>
          <p:grpSpPr>
            <a:xfrm>
              <a:off x="7824192" y="4815807"/>
              <a:ext cx="570283" cy="355566"/>
              <a:chOff x="2351584" y="2348880"/>
              <a:chExt cx="936104" cy="583652"/>
            </a:xfrm>
          </p:grpSpPr>
          <p:sp>
            <p:nvSpPr>
              <p:cNvPr id="126" name="台形 12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27" name="台形 12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28" name="グループ化 127"/>
            <p:cNvGrpSpPr/>
            <p:nvPr/>
          </p:nvGrpSpPr>
          <p:grpSpPr>
            <a:xfrm>
              <a:off x="7824192" y="5175121"/>
              <a:ext cx="570283" cy="355566"/>
              <a:chOff x="2351584" y="2348880"/>
              <a:chExt cx="936104" cy="583652"/>
            </a:xfrm>
          </p:grpSpPr>
          <p:sp>
            <p:nvSpPr>
              <p:cNvPr id="129" name="台形 12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30" name="台形 12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31" name="グループ化 130"/>
            <p:cNvGrpSpPr/>
            <p:nvPr/>
          </p:nvGrpSpPr>
          <p:grpSpPr>
            <a:xfrm>
              <a:off x="7824192" y="2858194"/>
              <a:ext cx="570283" cy="355566"/>
              <a:chOff x="2351584" y="2348880"/>
              <a:chExt cx="936104" cy="583652"/>
            </a:xfrm>
          </p:grpSpPr>
          <p:sp>
            <p:nvSpPr>
              <p:cNvPr id="132" name="台形 13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33" name="台形 13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 rot="5400000">
              <a:off x="6109383" y="4094569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35" name="グループ化 134"/>
            <p:cNvGrpSpPr/>
            <p:nvPr/>
          </p:nvGrpSpPr>
          <p:grpSpPr>
            <a:xfrm>
              <a:off x="7155726" y="4094954"/>
              <a:ext cx="570283" cy="355566"/>
              <a:chOff x="2351584" y="2348880"/>
              <a:chExt cx="936104" cy="583652"/>
            </a:xfrm>
          </p:grpSpPr>
          <p:sp>
            <p:nvSpPr>
              <p:cNvPr id="136" name="台形 1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37" name="台形 1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38" name="グループ化 137"/>
            <p:cNvGrpSpPr/>
            <p:nvPr/>
          </p:nvGrpSpPr>
          <p:grpSpPr>
            <a:xfrm>
              <a:off x="7155726" y="4455767"/>
              <a:ext cx="570283" cy="355566"/>
              <a:chOff x="2351584" y="2348880"/>
              <a:chExt cx="936104" cy="583652"/>
            </a:xfrm>
          </p:grpSpPr>
          <p:sp>
            <p:nvSpPr>
              <p:cNvPr id="139" name="台形 1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40" name="台形 1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41" name="グループ化 140"/>
            <p:cNvGrpSpPr/>
            <p:nvPr/>
          </p:nvGrpSpPr>
          <p:grpSpPr>
            <a:xfrm>
              <a:off x="7155726" y="4815807"/>
              <a:ext cx="570283" cy="355566"/>
              <a:chOff x="2351584" y="2348880"/>
              <a:chExt cx="936104" cy="583652"/>
            </a:xfrm>
          </p:grpSpPr>
          <p:sp>
            <p:nvSpPr>
              <p:cNvPr id="142" name="台形 1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43" name="台形 1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44" name="グループ化 143"/>
            <p:cNvGrpSpPr/>
            <p:nvPr/>
          </p:nvGrpSpPr>
          <p:grpSpPr>
            <a:xfrm>
              <a:off x="7155726" y="5175121"/>
              <a:ext cx="570283" cy="355566"/>
              <a:chOff x="2351584" y="2348880"/>
              <a:chExt cx="936104" cy="583652"/>
            </a:xfrm>
          </p:grpSpPr>
          <p:sp>
            <p:nvSpPr>
              <p:cNvPr id="145" name="台形 1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46" name="台形 1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47" name="グループ化 146"/>
            <p:cNvGrpSpPr/>
            <p:nvPr/>
          </p:nvGrpSpPr>
          <p:grpSpPr>
            <a:xfrm>
              <a:off x="7155726" y="2858194"/>
              <a:ext cx="570283" cy="355566"/>
              <a:chOff x="2351584" y="2348880"/>
              <a:chExt cx="936104" cy="583652"/>
            </a:xfrm>
          </p:grpSpPr>
          <p:sp>
            <p:nvSpPr>
              <p:cNvPr id="148" name="台形 14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49" name="台形 14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50" name="正方形/長方形 149"/>
            <p:cNvSpPr/>
            <p:nvPr/>
          </p:nvSpPr>
          <p:spPr>
            <a:xfrm rot="5400000">
              <a:off x="5456305" y="4086165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51" name="グループ化 150"/>
            <p:cNvGrpSpPr/>
            <p:nvPr/>
          </p:nvGrpSpPr>
          <p:grpSpPr>
            <a:xfrm>
              <a:off x="6502648" y="4089725"/>
              <a:ext cx="570283" cy="355566"/>
              <a:chOff x="2351584" y="2348880"/>
              <a:chExt cx="936104" cy="583652"/>
            </a:xfrm>
          </p:grpSpPr>
          <p:sp>
            <p:nvSpPr>
              <p:cNvPr id="152" name="台形 15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53" name="台形 15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54" name="グループ化 153"/>
            <p:cNvGrpSpPr/>
            <p:nvPr/>
          </p:nvGrpSpPr>
          <p:grpSpPr>
            <a:xfrm>
              <a:off x="6502648" y="4450538"/>
              <a:ext cx="570283" cy="355566"/>
              <a:chOff x="2351584" y="2348880"/>
              <a:chExt cx="936104" cy="583652"/>
            </a:xfrm>
          </p:grpSpPr>
          <p:sp>
            <p:nvSpPr>
              <p:cNvPr id="155" name="台形 15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56" name="台形 15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57" name="グループ化 156"/>
            <p:cNvGrpSpPr/>
            <p:nvPr/>
          </p:nvGrpSpPr>
          <p:grpSpPr>
            <a:xfrm>
              <a:off x="6502648" y="4810578"/>
              <a:ext cx="570283" cy="355566"/>
              <a:chOff x="2351584" y="2348880"/>
              <a:chExt cx="936104" cy="583652"/>
            </a:xfrm>
          </p:grpSpPr>
          <p:sp>
            <p:nvSpPr>
              <p:cNvPr id="158" name="台形 15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59" name="台形 15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60" name="グループ化 159"/>
            <p:cNvGrpSpPr/>
            <p:nvPr/>
          </p:nvGrpSpPr>
          <p:grpSpPr>
            <a:xfrm>
              <a:off x="6502648" y="5169892"/>
              <a:ext cx="570283" cy="355566"/>
              <a:chOff x="2351584" y="2348880"/>
              <a:chExt cx="936104" cy="583652"/>
            </a:xfrm>
          </p:grpSpPr>
          <p:sp>
            <p:nvSpPr>
              <p:cNvPr id="161" name="台形 16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62" name="台形 16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63" name="グループ化 162"/>
            <p:cNvGrpSpPr/>
            <p:nvPr/>
          </p:nvGrpSpPr>
          <p:grpSpPr>
            <a:xfrm>
              <a:off x="6502648" y="2849790"/>
              <a:ext cx="570283" cy="355566"/>
              <a:chOff x="2351584" y="2348880"/>
              <a:chExt cx="936104" cy="583652"/>
            </a:xfrm>
          </p:grpSpPr>
          <p:sp>
            <p:nvSpPr>
              <p:cNvPr id="164" name="台形 16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65" name="台形 16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66" name="正方形/長方形 165"/>
            <p:cNvSpPr/>
            <p:nvPr/>
          </p:nvSpPr>
          <p:spPr>
            <a:xfrm rot="5400000">
              <a:off x="4787839" y="4086165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67" name="グループ化 166"/>
            <p:cNvGrpSpPr/>
            <p:nvPr/>
          </p:nvGrpSpPr>
          <p:grpSpPr>
            <a:xfrm>
              <a:off x="5834182" y="4089725"/>
              <a:ext cx="570283" cy="355566"/>
              <a:chOff x="2351584" y="2348880"/>
              <a:chExt cx="936104" cy="583652"/>
            </a:xfrm>
          </p:grpSpPr>
          <p:sp>
            <p:nvSpPr>
              <p:cNvPr id="168" name="台形 16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69" name="台形 16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70" name="グループ化 169"/>
            <p:cNvGrpSpPr/>
            <p:nvPr/>
          </p:nvGrpSpPr>
          <p:grpSpPr>
            <a:xfrm>
              <a:off x="5834182" y="4450538"/>
              <a:ext cx="570283" cy="355566"/>
              <a:chOff x="2351584" y="2348880"/>
              <a:chExt cx="936104" cy="583652"/>
            </a:xfrm>
          </p:grpSpPr>
          <p:sp>
            <p:nvSpPr>
              <p:cNvPr id="171" name="台形 17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72" name="台形 17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73" name="グループ化 172"/>
            <p:cNvGrpSpPr/>
            <p:nvPr/>
          </p:nvGrpSpPr>
          <p:grpSpPr>
            <a:xfrm>
              <a:off x="5834182" y="4810578"/>
              <a:ext cx="570283" cy="355566"/>
              <a:chOff x="2351584" y="2348880"/>
              <a:chExt cx="936104" cy="583652"/>
            </a:xfrm>
          </p:grpSpPr>
          <p:sp>
            <p:nvSpPr>
              <p:cNvPr id="174" name="台形 17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75" name="台形 17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76" name="グループ化 175"/>
            <p:cNvGrpSpPr/>
            <p:nvPr/>
          </p:nvGrpSpPr>
          <p:grpSpPr>
            <a:xfrm>
              <a:off x="5834182" y="5169892"/>
              <a:ext cx="570283" cy="355566"/>
              <a:chOff x="2351584" y="2348880"/>
              <a:chExt cx="936104" cy="583652"/>
            </a:xfrm>
          </p:grpSpPr>
          <p:sp>
            <p:nvSpPr>
              <p:cNvPr id="177" name="台形 17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78" name="台形 17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79" name="グループ化 178"/>
            <p:cNvGrpSpPr/>
            <p:nvPr/>
          </p:nvGrpSpPr>
          <p:grpSpPr>
            <a:xfrm>
              <a:off x="5834182" y="2849790"/>
              <a:ext cx="570283" cy="355566"/>
              <a:chOff x="2351584" y="2348880"/>
              <a:chExt cx="936104" cy="583652"/>
            </a:xfrm>
          </p:grpSpPr>
          <p:sp>
            <p:nvSpPr>
              <p:cNvPr id="180" name="台形 17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81" name="台形 18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82" name="正方形/長方形 181"/>
            <p:cNvSpPr/>
            <p:nvPr/>
          </p:nvSpPr>
          <p:spPr>
            <a:xfrm rot="5400000">
              <a:off x="4083961" y="4086165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83" name="グループ化 182"/>
            <p:cNvGrpSpPr/>
            <p:nvPr/>
          </p:nvGrpSpPr>
          <p:grpSpPr>
            <a:xfrm>
              <a:off x="5130304" y="4089725"/>
              <a:ext cx="570283" cy="355566"/>
              <a:chOff x="2351584" y="2348880"/>
              <a:chExt cx="936104" cy="583652"/>
            </a:xfrm>
          </p:grpSpPr>
          <p:sp>
            <p:nvSpPr>
              <p:cNvPr id="184" name="台形 18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85" name="台形 18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86" name="グループ化 185"/>
            <p:cNvGrpSpPr/>
            <p:nvPr/>
          </p:nvGrpSpPr>
          <p:grpSpPr>
            <a:xfrm>
              <a:off x="5130304" y="4450538"/>
              <a:ext cx="570283" cy="355566"/>
              <a:chOff x="2351584" y="2348880"/>
              <a:chExt cx="936104" cy="583652"/>
            </a:xfrm>
          </p:grpSpPr>
          <p:sp>
            <p:nvSpPr>
              <p:cNvPr id="187" name="台形 18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88" name="台形 18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89" name="グループ化 188"/>
            <p:cNvGrpSpPr/>
            <p:nvPr/>
          </p:nvGrpSpPr>
          <p:grpSpPr>
            <a:xfrm>
              <a:off x="5130304" y="4810578"/>
              <a:ext cx="570283" cy="355566"/>
              <a:chOff x="2351584" y="2348880"/>
              <a:chExt cx="936104" cy="583652"/>
            </a:xfrm>
          </p:grpSpPr>
          <p:sp>
            <p:nvSpPr>
              <p:cNvPr id="190" name="台形 18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91" name="台形 19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92" name="グループ化 191"/>
            <p:cNvGrpSpPr/>
            <p:nvPr/>
          </p:nvGrpSpPr>
          <p:grpSpPr>
            <a:xfrm>
              <a:off x="5130304" y="5169892"/>
              <a:ext cx="570283" cy="355566"/>
              <a:chOff x="2351584" y="2348880"/>
              <a:chExt cx="936104" cy="583652"/>
            </a:xfrm>
          </p:grpSpPr>
          <p:sp>
            <p:nvSpPr>
              <p:cNvPr id="193" name="台形 19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94" name="台形 19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95" name="グループ化 194"/>
            <p:cNvGrpSpPr/>
            <p:nvPr/>
          </p:nvGrpSpPr>
          <p:grpSpPr>
            <a:xfrm>
              <a:off x="5130304" y="2849790"/>
              <a:ext cx="570283" cy="355566"/>
              <a:chOff x="2351584" y="2348880"/>
              <a:chExt cx="936104" cy="583652"/>
            </a:xfrm>
          </p:grpSpPr>
          <p:sp>
            <p:nvSpPr>
              <p:cNvPr id="196" name="台形 19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97" name="台形 19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198" name="正方形/長方形 197"/>
            <p:cNvSpPr/>
            <p:nvPr/>
          </p:nvSpPr>
          <p:spPr>
            <a:xfrm rot="5400000">
              <a:off x="3415495" y="4086165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199" name="グループ化 198"/>
            <p:cNvGrpSpPr/>
            <p:nvPr/>
          </p:nvGrpSpPr>
          <p:grpSpPr>
            <a:xfrm>
              <a:off x="4461838" y="4089725"/>
              <a:ext cx="570283" cy="355566"/>
              <a:chOff x="2351584" y="2348880"/>
              <a:chExt cx="936104" cy="583652"/>
            </a:xfrm>
          </p:grpSpPr>
          <p:sp>
            <p:nvSpPr>
              <p:cNvPr id="200" name="台形 19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01" name="台形 20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02" name="グループ化 201"/>
            <p:cNvGrpSpPr/>
            <p:nvPr/>
          </p:nvGrpSpPr>
          <p:grpSpPr>
            <a:xfrm>
              <a:off x="4461838" y="4450538"/>
              <a:ext cx="570283" cy="355566"/>
              <a:chOff x="2351584" y="2348880"/>
              <a:chExt cx="936104" cy="583652"/>
            </a:xfrm>
          </p:grpSpPr>
          <p:sp>
            <p:nvSpPr>
              <p:cNvPr id="203" name="台形 20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04" name="台形 20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05" name="グループ化 204"/>
            <p:cNvGrpSpPr/>
            <p:nvPr/>
          </p:nvGrpSpPr>
          <p:grpSpPr>
            <a:xfrm>
              <a:off x="4461838" y="4810578"/>
              <a:ext cx="570283" cy="355566"/>
              <a:chOff x="2351584" y="2348880"/>
              <a:chExt cx="936104" cy="583652"/>
            </a:xfrm>
          </p:grpSpPr>
          <p:sp>
            <p:nvSpPr>
              <p:cNvPr id="206" name="台形 20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07" name="台形 20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08" name="グループ化 207"/>
            <p:cNvGrpSpPr/>
            <p:nvPr/>
          </p:nvGrpSpPr>
          <p:grpSpPr>
            <a:xfrm>
              <a:off x="4461838" y="5169892"/>
              <a:ext cx="570283" cy="355566"/>
              <a:chOff x="2351584" y="2348880"/>
              <a:chExt cx="936104" cy="583652"/>
            </a:xfrm>
          </p:grpSpPr>
          <p:sp>
            <p:nvSpPr>
              <p:cNvPr id="209" name="台形 20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10" name="台形 20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11" name="グループ化 210"/>
            <p:cNvGrpSpPr/>
            <p:nvPr/>
          </p:nvGrpSpPr>
          <p:grpSpPr>
            <a:xfrm>
              <a:off x="4461838" y="2849790"/>
              <a:ext cx="570283" cy="355566"/>
              <a:chOff x="2351584" y="2348880"/>
              <a:chExt cx="936104" cy="583652"/>
            </a:xfrm>
          </p:grpSpPr>
          <p:sp>
            <p:nvSpPr>
              <p:cNvPr id="212" name="台形 21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13" name="台形 21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214" name="正方形/長方形 213"/>
            <p:cNvSpPr/>
            <p:nvPr/>
          </p:nvSpPr>
          <p:spPr>
            <a:xfrm rot="5400000">
              <a:off x="2762417" y="4090461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215" name="グループ化 214"/>
            <p:cNvGrpSpPr/>
            <p:nvPr/>
          </p:nvGrpSpPr>
          <p:grpSpPr>
            <a:xfrm>
              <a:off x="3808760" y="4090846"/>
              <a:ext cx="570283" cy="355566"/>
              <a:chOff x="2351584" y="2348880"/>
              <a:chExt cx="936104" cy="583652"/>
            </a:xfrm>
          </p:grpSpPr>
          <p:sp>
            <p:nvSpPr>
              <p:cNvPr id="216" name="台形 21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17" name="台形 21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18" name="グループ化 217"/>
            <p:cNvGrpSpPr/>
            <p:nvPr/>
          </p:nvGrpSpPr>
          <p:grpSpPr>
            <a:xfrm>
              <a:off x="3808760" y="4451659"/>
              <a:ext cx="570283" cy="355566"/>
              <a:chOff x="2351584" y="2348880"/>
              <a:chExt cx="936104" cy="583652"/>
            </a:xfrm>
          </p:grpSpPr>
          <p:sp>
            <p:nvSpPr>
              <p:cNvPr id="219" name="台形 21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20" name="台形 21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21" name="グループ化 220"/>
            <p:cNvGrpSpPr/>
            <p:nvPr/>
          </p:nvGrpSpPr>
          <p:grpSpPr>
            <a:xfrm>
              <a:off x="3808760" y="4811699"/>
              <a:ext cx="570283" cy="355566"/>
              <a:chOff x="2351584" y="2348880"/>
              <a:chExt cx="936104" cy="583652"/>
            </a:xfrm>
          </p:grpSpPr>
          <p:sp>
            <p:nvSpPr>
              <p:cNvPr id="222" name="台形 22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23" name="台形 22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24" name="グループ化 223"/>
            <p:cNvGrpSpPr/>
            <p:nvPr/>
          </p:nvGrpSpPr>
          <p:grpSpPr>
            <a:xfrm>
              <a:off x="3808760" y="5171013"/>
              <a:ext cx="570283" cy="355566"/>
              <a:chOff x="2351584" y="2348880"/>
              <a:chExt cx="936104" cy="583652"/>
            </a:xfrm>
          </p:grpSpPr>
          <p:sp>
            <p:nvSpPr>
              <p:cNvPr id="225" name="台形 22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26" name="台形 22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27" name="グループ化 226"/>
            <p:cNvGrpSpPr/>
            <p:nvPr/>
          </p:nvGrpSpPr>
          <p:grpSpPr>
            <a:xfrm>
              <a:off x="3808760" y="2854086"/>
              <a:ext cx="570283" cy="355566"/>
              <a:chOff x="2351584" y="2348880"/>
              <a:chExt cx="936104" cy="583652"/>
            </a:xfrm>
          </p:grpSpPr>
          <p:sp>
            <p:nvSpPr>
              <p:cNvPr id="228" name="台形 22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29" name="台形 22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230" name="正方形/長方形 229"/>
            <p:cNvSpPr/>
            <p:nvPr/>
          </p:nvSpPr>
          <p:spPr>
            <a:xfrm rot="5400000">
              <a:off x="2093951" y="4090461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231" name="グループ化 230"/>
            <p:cNvGrpSpPr/>
            <p:nvPr/>
          </p:nvGrpSpPr>
          <p:grpSpPr>
            <a:xfrm>
              <a:off x="3140294" y="4090846"/>
              <a:ext cx="570283" cy="355566"/>
              <a:chOff x="2351584" y="2348880"/>
              <a:chExt cx="936104" cy="583652"/>
            </a:xfrm>
          </p:grpSpPr>
          <p:sp>
            <p:nvSpPr>
              <p:cNvPr id="232" name="台形 23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33" name="台形 23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34" name="グループ化 233"/>
            <p:cNvGrpSpPr/>
            <p:nvPr/>
          </p:nvGrpSpPr>
          <p:grpSpPr>
            <a:xfrm>
              <a:off x="3140294" y="4451659"/>
              <a:ext cx="570283" cy="355566"/>
              <a:chOff x="2351584" y="2348880"/>
              <a:chExt cx="936104" cy="583652"/>
            </a:xfrm>
          </p:grpSpPr>
          <p:sp>
            <p:nvSpPr>
              <p:cNvPr id="235" name="台形 23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36" name="台形 23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37" name="グループ化 236"/>
            <p:cNvGrpSpPr/>
            <p:nvPr/>
          </p:nvGrpSpPr>
          <p:grpSpPr>
            <a:xfrm>
              <a:off x="3140294" y="4811699"/>
              <a:ext cx="570283" cy="355566"/>
              <a:chOff x="2351584" y="2348880"/>
              <a:chExt cx="936104" cy="583652"/>
            </a:xfrm>
          </p:grpSpPr>
          <p:sp>
            <p:nvSpPr>
              <p:cNvPr id="238" name="台形 23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39" name="台形 23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40" name="グループ化 239"/>
            <p:cNvGrpSpPr/>
            <p:nvPr/>
          </p:nvGrpSpPr>
          <p:grpSpPr>
            <a:xfrm>
              <a:off x="3140294" y="5171013"/>
              <a:ext cx="570283" cy="355566"/>
              <a:chOff x="2351584" y="2348880"/>
              <a:chExt cx="936104" cy="583652"/>
            </a:xfrm>
          </p:grpSpPr>
          <p:sp>
            <p:nvSpPr>
              <p:cNvPr id="241" name="台形 24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42" name="台形 24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43" name="グループ化 242"/>
            <p:cNvGrpSpPr/>
            <p:nvPr/>
          </p:nvGrpSpPr>
          <p:grpSpPr>
            <a:xfrm>
              <a:off x="3140294" y="2854086"/>
              <a:ext cx="570283" cy="355566"/>
              <a:chOff x="2351584" y="2348880"/>
              <a:chExt cx="936104" cy="583652"/>
            </a:xfrm>
          </p:grpSpPr>
          <p:sp>
            <p:nvSpPr>
              <p:cNvPr id="244" name="台形 24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45" name="台形 24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246" name="正方形/長方形 245"/>
            <p:cNvSpPr/>
            <p:nvPr/>
          </p:nvSpPr>
          <p:spPr>
            <a:xfrm rot="5400000">
              <a:off x="1411157" y="4094569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247" name="グループ化 246"/>
            <p:cNvGrpSpPr/>
            <p:nvPr/>
          </p:nvGrpSpPr>
          <p:grpSpPr>
            <a:xfrm>
              <a:off x="2457500" y="4094954"/>
              <a:ext cx="570283" cy="355566"/>
              <a:chOff x="2351584" y="2348880"/>
              <a:chExt cx="936104" cy="583652"/>
            </a:xfrm>
          </p:grpSpPr>
          <p:sp>
            <p:nvSpPr>
              <p:cNvPr id="248" name="台形 24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49" name="台形 24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50" name="グループ化 249"/>
            <p:cNvGrpSpPr/>
            <p:nvPr/>
          </p:nvGrpSpPr>
          <p:grpSpPr>
            <a:xfrm>
              <a:off x="2457500" y="4455767"/>
              <a:ext cx="570283" cy="355566"/>
              <a:chOff x="2351584" y="2348880"/>
              <a:chExt cx="936104" cy="583652"/>
            </a:xfrm>
          </p:grpSpPr>
          <p:sp>
            <p:nvSpPr>
              <p:cNvPr id="251" name="台形 25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52" name="台形 25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53" name="グループ化 252"/>
            <p:cNvGrpSpPr/>
            <p:nvPr/>
          </p:nvGrpSpPr>
          <p:grpSpPr>
            <a:xfrm>
              <a:off x="2457500" y="4815807"/>
              <a:ext cx="570283" cy="355566"/>
              <a:chOff x="2351584" y="2348880"/>
              <a:chExt cx="936104" cy="583652"/>
            </a:xfrm>
          </p:grpSpPr>
          <p:sp>
            <p:nvSpPr>
              <p:cNvPr id="254" name="台形 25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55" name="台形 25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56" name="グループ化 255"/>
            <p:cNvGrpSpPr/>
            <p:nvPr/>
          </p:nvGrpSpPr>
          <p:grpSpPr>
            <a:xfrm>
              <a:off x="2457500" y="5175121"/>
              <a:ext cx="570283" cy="355566"/>
              <a:chOff x="2351584" y="2348880"/>
              <a:chExt cx="936104" cy="583652"/>
            </a:xfrm>
          </p:grpSpPr>
          <p:sp>
            <p:nvSpPr>
              <p:cNvPr id="257" name="台形 25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58" name="台形 25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59" name="グループ化 258"/>
            <p:cNvGrpSpPr/>
            <p:nvPr/>
          </p:nvGrpSpPr>
          <p:grpSpPr>
            <a:xfrm>
              <a:off x="2457500" y="2858194"/>
              <a:ext cx="570283" cy="355566"/>
              <a:chOff x="2351584" y="2348880"/>
              <a:chExt cx="936104" cy="583652"/>
            </a:xfrm>
          </p:grpSpPr>
          <p:sp>
            <p:nvSpPr>
              <p:cNvPr id="260" name="台形 25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61" name="台形 26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262" name="正方形/長方形 261"/>
            <p:cNvSpPr/>
            <p:nvPr/>
          </p:nvSpPr>
          <p:spPr>
            <a:xfrm rot="5400000">
              <a:off x="742691" y="4094569"/>
              <a:ext cx="2662968" cy="190218"/>
            </a:xfrm>
            <a:prstGeom prst="rect">
              <a:avLst/>
            </a:prstGeom>
            <a:gradFill flip="none" rotWithShape="1">
              <a:gsLst>
                <a:gs pos="0">
                  <a:srgbClr val="800000"/>
                </a:gs>
                <a:gs pos="46000">
                  <a:srgbClr val="F29B76"/>
                </a:gs>
                <a:gs pos="100000">
                  <a:srgbClr val="F8CAB6"/>
                </a:gs>
              </a:gsLst>
              <a:lin ang="5400000" scaled="1"/>
              <a:tileRect/>
            </a:gradFill>
            <a:ln w="28575">
              <a:noFill/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263" name="グループ化 262"/>
            <p:cNvGrpSpPr/>
            <p:nvPr/>
          </p:nvGrpSpPr>
          <p:grpSpPr>
            <a:xfrm>
              <a:off x="1789034" y="4094954"/>
              <a:ext cx="570283" cy="355566"/>
              <a:chOff x="2351584" y="2348880"/>
              <a:chExt cx="936104" cy="583652"/>
            </a:xfrm>
          </p:grpSpPr>
          <p:sp>
            <p:nvSpPr>
              <p:cNvPr id="264" name="台形 26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65" name="台形 26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66" name="グループ化 265"/>
            <p:cNvGrpSpPr/>
            <p:nvPr/>
          </p:nvGrpSpPr>
          <p:grpSpPr>
            <a:xfrm>
              <a:off x="1789034" y="4455767"/>
              <a:ext cx="570283" cy="355566"/>
              <a:chOff x="2351584" y="2348880"/>
              <a:chExt cx="936104" cy="583652"/>
            </a:xfrm>
          </p:grpSpPr>
          <p:sp>
            <p:nvSpPr>
              <p:cNvPr id="267" name="台形 26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68" name="台形 26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69" name="グループ化 268"/>
            <p:cNvGrpSpPr/>
            <p:nvPr/>
          </p:nvGrpSpPr>
          <p:grpSpPr>
            <a:xfrm>
              <a:off x="1789034" y="4815807"/>
              <a:ext cx="570283" cy="355566"/>
              <a:chOff x="2351584" y="2348880"/>
              <a:chExt cx="936104" cy="583652"/>
            </a:xfrm>
          </p:grpSpPr>
          <p:sp>
            <p:nvSpPr>
              <p:cNvPr id="270" name="台形 26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71" name="台形 27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72" name="グループ化 271"/>
            <p:cNvGrpSpPr/>
            <p:nvPr/>
          </p:nvGrpSpPr>
          <p:grpSpPr>
            <a:xfrm>
              <a:off x="1789034" y="5175121"/>
              <a:ext cx="570283" cy="355566"/>
              <a:chOff x="2351584" y="2348880"/>
              <a:chExt cx="936104" cy="583652"/>
            </a:xfrm>
          </p:grpSpPr>
          <p:sp>
            <p:nvSpPr>
              <p:cNvPr id="273" name="台形 27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74" name="台形 27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75" name="グループ化 274"/>
            <p:cNvGrpSpPr/>
            <p:nvPr/>
          </p:nvGrpSpPr>
          <p:grpSpPr>
            <a:xfrm>
              <a:off x="1789034" y="2858194"/>
              <a:ext cx="570283" cy="355566"/>
              <a:chOff x="2351584" y="2348880"/>
              <a:chExt cx="936104" cy="583652"/>
            </a:xfrm>
          </p:grpSpPr>
          <p:sp>
            <p:nvSpPr>
              <p:cNvPr id="276" name="台形 27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77" name="台形 27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54" name="正方形/長方形 53"/>
            <p:cNvSpPr/>
            <p:nvPr/>
          </p:nvSpPr>
          <p:spPr>
            <a:xfrm>
              <a:off x="847924" y="5534892"/>
              <a:ext cx="10332000" cy="144000"/>
            </a:xfrm>
            <a:prstGeom prst="rect">
              <a:avLst/>
            </a:prstGeom>
            <a:solidFill>
              <a:srgbClr val="742700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847924" y="2702670"/>
              <a:ext cx="10440000" cy="144000"/>
            </a:xfrm>
            <a:prstGeom prst="rect">
              <a:avLst/>
            </a:prstGeom>
            <a:solidFill>
              <a:srgbClr val="742700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5" name="正方形/長方形 54"/>
            <p:cNvSpPr/>
            <p:nvPr/>
          </p:nvSpPr>
          <p:spPr>
            <a:xfrm>
              <a:off x="847924" y="3586140"/>
              <a:ext cx="10332000" cy="108000"/>
            </a:xfrm>
            <a:prstGeom prst="rect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58" name="正方形/長方形 357"/>
            <p:cNvSpPr/>
            <p:nvPr/>
          </p:nvSpPr>
          <p:spPr>
            <a:xfrm flipV="1">
              <a:off x="839416" y="2681158"/>
              <a:ext cx="180000" cy="3024000"/>
            </a:xfrm>
            <a:prstGeom prst="rect">
              <a:avLst/>
            </a:prstGeom>
            <a:solidFill>
              <a:srgbClr val="742700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65" name="正方形/長方形 64"/>
            <p:cNvSpPr/>
            <p:nvPr/>
          </p:nvSpPr>
          <p:spPr>
            <a:xfrm flipV="1">
              <a:off x="11167674" y="2677308"/>
              <a:ext cx="180000" cy="3024000"/>
            </a:xfrm>
            <a:prstGeom prst="rect">
              <a:avLst/>
            </a:prstGeom>
            <a:solidFill>
              <a:srgbClr val="742700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 dirty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59" name="円/楕円 358"/>
            <p:cNvSpPr/>
            <p:nvPr/>
          </p:nvSpPr>
          <p:spPr>
            <a:xfrm>
              <a:off x="10080188" y="3629059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60" name="円/楕円 359"/>
            <p:cNvSpPr/>
            <p:nvPr/>
          </p:nvSpPr>
          <p:spPr>
            <a:xfrm>
              <a:off x="8073333" y="3629059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61" name="円/楕円 360"/>
            <p:cNvSpPr/>
            <p:nvPr/>
          </p:nvSpPr>
          <p:spPr>
            <a:xfrm>
              <a:off x="6084092" y="36297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62" name="円/楕円 361"/>
            <p:cNvSpPr/>
            <p:nvPr/>
          </p:nvSpPr>
          <p:spPr>
            <a:xfrm>
              <a:off x="4057403" y="3629760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63" name="円/楕円 362"/>
            <p:cNvSpPr/>
            <p:nvPr/>
          </p:nvSpPr>
          <p:spPr>
            <a:xfrm>
              <a:off x="2038175" y="3626114"/>
              <a:ext cx="36000" cy="36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381" name="グループ化 380"/>
            <p:cNvGrpSpPr/>
            <p:nvPr/>
          </p:nvGrpSpPr>
          <p:grpSpPr>
            <a:xfrm>
              <a:off x="1107015" y="4093804"/>
              <a:ext cx="570283" cy="355566"/>
              <a:chOff x="2351584" y="2348880"/>
              <a:chExt cx="936104" cy="583652"/>
            </a:xfrm>
          </p:grpSpPr>
          <p:sp>
            <p:nvSpPr>
              <p:cNvPr id="382" name="台形 38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83" name="台形 38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4" name="グループ化 383"/>
            <p:cNvGrpSpPr/>
            <p:nvPr/>
          </p:nvGrpSpPr>
          <p:grpSpPr>
            <a:xfrm>
              <a:off x="1107015" y="4454617"/>
              <a:ext cx="570283" cy="355566"/>
              <a:chOff x="2351584" y="2348880"/>
              <a:chExt cx="936104" cy="583652"/>
            </a:xfrm>
          </p:grpSpPr>
          <p:sp>
            <p:nvSpPr>
              <p:cNvPr id="385" name="台形 38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86" name="台形 38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7" name="グループ化 386"/>
            <p:cNvGrpSpPr/>
            <p:nvPr/>
          </p:nvGrpSpPr>
          <p:grpSpPr>
            <a:xfrm>
              <a:off x="1107015" y="4814657"/>
              <a:ext cx="570283" cy="355566"/>
              <a:chOff x="2351584" y="2348880"/>
              <a:chExt cx="936104" cy="583652"/>
            </a:xfrm>
          </p:grpSpPr>
          <p:sp>
            <p:nvSpPr>
              <p:cNvPr id="388" name="台形 38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89" name="台形 38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90" name="グループ化 389"/>
            <p:cNvGrpSpPr/>
            <p:nvPr/>
          </p:nvGrpSpPr>
          <p:grpSpPr>
            <a:xfrm>
              <a:off x="1107015" y="5173971"/>
              <a:ext cx="570283" cy="355566"/>
              <a:chOff x="2351584" y="2348880"/>
              <a:chExt cx="936104" cy="583652"/>
            </a:xfrm>
          </p:grpSpPr>
          <p:sp>
            <p:nvSpPr>
              <p:cNvPr id="391" name="台形 39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92" name="台形 39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93" name="グループ化 392"/>
            <p:cNvGrpSpPr/>
            <p:nvPr/>
          </p:nvGrpSpPr>
          <p:grpSpPr>
            <a:xfrm>
              <a:off x="1107015" y="2857044"/>
              <a:ext cx="570283" cy="355566"/>
              <a:chOff x="2351584" y="2348880"/>
              <a:chExt cx="936104" cy="583652"/>
            </a:xfrm>
          </p:grpSpPr>
          <p:sp>
            <p:nvSpPr>
              <p:cNvPr id="394" name="台形 39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95" name="台形 39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sp>
        <p:nvSpPr>
          <p:cNvPr id="278" name="テキスト ボックス 277"/>
          <p:cNvSpPr txBox="1"/>
          <p:nvPr/>
        </p:nvSpPr>
        <p:spPr>
          <a:xfrm>
            <a:off x="7845111" y="1868944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一の位</a:t>
            </a:r>
            <a:endParaRPr kumimoji="1" lang="ja-JP" altLang="en-US" sz="2000" dirty="0"/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7179302" y="1868944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十の位</a:t>
            </a:r>
            <a:endParaRPr kumimoji="1" lang="ja-JP" altLang="en-US" sz="2000" dirty="0"/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6513494" y="1868944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百の位</a:t>
            </a:r>
            <a:endParaRPr kumimoji="1" lang="ja-JP" altLang="en-US" sz="2000" dirty="0"/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5847686" y="1868944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千の位</a:t>
            </a:r>
            <a:endParaRPr kumimoji="1" lang="ja-JP" altLang="en-US" sz="2000" dirty="0"/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5181878" y="1868944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万の位</a:t>
            </a:r>
            <a:endParaRPr kumimoji="1" lang="ja-JP" altLang="en-US" sz="2000" dirty="0"/>
          </a:p>
        </p:txBody>
      </p:sp>
      <p:sp>
        <p:nvSpPr>
          <p:cNvPr id="283" name="テキスト ボックス 282"/>
          <p:cNvSpPr txBox="1"/>
          <p:nvPr/>
        </p:nvSpPr>
        <p:spPr>
          <a:xfrm>
            <a:off x="4516070" y="1642844"/>
            <a:ext cx="492443" cy="11301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十万の位</a:t>
            </a:r>
            <a:endParaRPr kumimoji="1" lang="ja-JP" altLang="en-US" sz="2000" dirty="0"/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3850262" y="1642844"/>
            <a:ext cx="492443" cy="11301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百万の位</a:t>
            </a:r>
            <a:endParaRPr kumimoji="1" lang="ja-JP" altLang="en-US" sz="2000" dirty="0"/>
          </a:p>
        </p:txBody>
      </p:sp>
      <p:sp>
        <p:nvSpPr>
          <p:cNvPr id="285" name="テキスト ボックス 284"/>
          <p:cNvSpPr txBox="1"/>
          <p:nvPr/>
        </p:nvSpPr>
        <p:spPr>
          <a:xfrm>
            <a:off x="3184454" y="1642844"/>
            <a:ext cx="492443" cy="11301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千万の位</a:t>
            </a:r>
            <a:endParaRPr kumimoji="1" lang="ja-JP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1" name="テキスト ボックス 290"/>
              <p:cNvSpPr txBox="1"/>
              <p:nvPr/>
            </p:nvSpPr>
            <p:spPr>
              <a:xfrm>
                <a:off x="8992032" y="1481537"/>
                <a:ext cx="928524" cy="1312667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0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の</a:t>
                </a:r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位</a:t>
                </a:r>
                <a:endParaRPr kumimoji="1" lang="ja-JP" altLang="en-US" sz="2000" dirty="0"/>
              </a:p>
            </p:txBody>
          </p:sp>
        </mc:Choice>
        <mc:Fallback xmlns="">
          <p:sp>
            <p:nvSpPr>
              <p:cNvPr id="291" name="テキスト ボックス 2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2032" y="1481537"/>
                <a:ext cx="928524" cy="1312667"/>
              </a:xfrm>
              <a:prstGeom prst="rect">
                <a:avLst/>
              </a:prstGeom>
              <a:blipFill rotWithShape="0">
                <a:blip r:embed="rId3"/>
                <a:stretch>
                  <a:fillRect b="-418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2" name="テキスト ボックス 291"/>
              <p:cNvSpPr txBox="1"/>
              <p:nvPr/>
            </p:nvSpPr>
            <p:spPr>
              <a:xfrm>
                <a:off x="8572921" y="1625461"/>
                <a:ext cx="452365" cy="1140953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ja-JP" altLang="en-US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の</a:t>
                </a:r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位</a:t>
                </a:r>
                <a:endParaRPr kumimoji="1" lang="ja-JP" altLang="en-US" sz="2000" dirty="0"/>
              </a:p>
            </p:txBody>
          </p:sp>
        </mc:Choice>
        <mc:Fallback xmlns="">
          <p:sp>
            <p:nvSpPr>
              <p:cNvPr id="292" name="テキスト ボックス 2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2921" y="1625461"/>
                <a:ext cx="452365" cy="1140953"/>
              </a:xfrm>
              <a:prstGeom prst="rect">
                <a:avLst/>
              </a:prstGeom>
              <a:blipFill rotWithShape="0">
                <a:blip r:embed="rId4"/>
                <a:stretch>
                  <a:fillRect l="-12000" r="-12000" b="-695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3" name="テキスト ボックス 292"/>
              <p:cNvSpPr txBox="1"/>
              <p:nvPr/>
            </p:nvSpPr>
            <p:spPr>
              <a:xfrm>
                <a:off x="9629674" y="1476534"/>
                <a:ext cx="928524" cy="1312667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0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の</a:t>
                </a:r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位</a:t>
                </a:r>
                <a:endParaRPr kumimoji="1" lang="ja-JP" altLang="en-US" sz="2000" dirty="0"/>
              </a:p>
            </p:txBody>
          </p:sp>
        </mc:Choice>
        <mc:Fallback xmlns="">
          <p:sp>
            <p:nvSpPr>
              <p:cNvPr id="293" name="テキスト ボックス 2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9674" y="1476534"/>
                <a:ext cx="928524" cy="1312667"/>
              </a:xfrm>
              <a:prstGeom prst="rect">
                <a:avLst/>
              </a:prstGeom>
              <a:blipFill rotWithShape="0">
                <a:blip r:embed="rId5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4" name="テキスト ボックス 293"/>
              <p:cNvSpPr txBox="1"/>
              <p:nvPr/>
            </p:nvSpPr>
            <p:spPr>
              <a:xfrm>
                <a:off x="10307629" y="1489667"/>
                <a:ext cx="928524" cy="1312667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ja-JP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sz="20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sz="2000" i="1">
                              <a:latin typeface="Cambria Math" panose="02040503050406030204" pitchFamily="18" charset="0"/>
                            </a:rPr>
                            <m:t>10000</m:t>
                          </m:r>
                        </m:den>
                      </m:f>
                    </m:oMath>
                  </m:oMathPara>
                </a14:m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の</a:t>
                </a:r>
                <a:endParaRPr kumimoji="1" lang="en-US" altLang="ja-JP" sz="2000" dirty="0" smtClean="0"/>
              </a:p>
              <a:p>
                <a:pPr algn="ctr"/>
                <a:r>
                  <a:rPr kumimoji="1" lang="ja-JP" altLang="en-US" sz="2000" dirty="0" smtClean="0"/>
                  <a:t>位</a:t>
                </a:r>
                <a:endParaRPr kumimoji="1" lang="ja-JP" altLang="en-US" sz="2000" dirty="0"/>
              </a:p>
            </p:txBody>
          </p:sp>
        </mc:Choice>
        <mc:Fallback xmlns="">
          <p:sp>
            <p:nvSpPr>
              <p:cNvPr id="294" name="テキスト ボックス 2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7629" y="1489667"/>
                <a:ext cx="928524" cy="1312667"/>
              </a:xfrm>
              <a:prstGeom prst="rect">
                <a:avLst/>
              </a:prstGeom>
              <a:blipFill rotWithShape="0">
                <a:blip r:embed="rId6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8982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" grpId="0"/>
      <p:bldP spid="279" grpId="0"/>
      <p:bldP spid="280" grpId="0"/>
      <p:bldP spid="281" grpId="0"/>
      <p:bldP spid="282" grpId="0"/>
      <p:bldP spid="283" grpId="0"/>
      <p:bldP spid="284" grpId="0"/>
      <p:bldP spid="285" grpId="0"/>
      <p:bldP spid="291" grpId="0"/>
      <p:bldP spid="292" grpId="0"/>
      <p:bldP spid="293" grpId="0"/>
      <p:bldP spid="2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80" name="正方形/長方形 379"/>
          <p:cNvSpPr/>
          <p:nvPr/>
        </p:nvSpPr>
        <p:spPr>
          <a:xfrm rot="5400000">
            <a:off x="60672" y="365743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365018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10496996" y="3653741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014554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374594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4733908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413806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365018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9828530" y="3649451"/>
            <a:ext cx="570283" cy="1435733"/>
            <a:chOff x="9828530" y="3649451"/>
            <a:chExt cx="570283" cy="1435733"/>
          </a:xfrm>
        </p:grpSpPr>
        <p:grpSp>
          <p:nvGrpSpPr>
            <p:cNvPr id="67" name="グループ化 66"/>
            <p:cNvGrpSpPr/>
            <p:nvPr/>
          </p:nvGrpSpPr>
          <p:grpSpPr>
            <a:xfrm>
              <a:off x="9828530" y="3649451"/>
              <a:ext cx="570283" cy="355566"/>
              <a:chOff x="2351584" y="2348880"/>
              <a:chExt cx="936104" cy="583652"/>
            </a:xfrm>
          </p:grpSpPr>
          <p:sp>
            <p:nvSpPr>
              <p:cNvPr id="69" name="台形 6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71" name="台形 7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72" name="グループ化 71"/>
            <p:cNvGrpSpPr/>
            <p:nvPr/>
          </p:nvGrpSpPr>
          <p:grpSpPr>
            <a:xfrm>
              <a:off x="9828530" y="4010264"/>
              <a:ext cx="570283" cy="355566"/>
              <a:chOff x="2351584" y="2348880"/>
              <a:chExt cx="936104" cy="583652"/>
            </a:xfrm>
          </p:grpSpPr>
          <p:sp>
            <p:nvSpPr>
              <p:cNvPr id="73" name="台形 7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74" name="台形 7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75" name="グループ化 74"/>
            <p:cNvGrpSpPr/>
            <p:nvPr/>
          </p:nvGrpSpPr>
          <p:grpSpPr>
            <a:xfrm>
              <a:off x="9828530" y="4370304"/>
              <a:ext cx="570283" cy="355566"/>
              <a:chOff x="2351584" y="2348880"/>
              <a:chExt cx="936104" cy="583652"/>
            </a:xfrm>
          </p:grpSpPr>
          <p:sp>
            <p:nvSpPr>
              <p:cNvPr id="77" name="台形 7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78" name="台形 7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79" name="グループ化 78"/>
            <p:cNvGrpSpPr/>
            <p:nvPr/>
          </p:nvGrpSpPr>
          <p:grpSpPr>
            <a:xfrm>
              <a:off x="9828530" y="4729618"/>
              <a:ext cx="570283" cy="355566"/>
              <a:chOff x="2351584" y="2348880"/>
              <a:chExt cx="936104" cy="583652"/>
            </a:xfrm>
          </p:grpSpPr>
          <p:sp>
            <p:nvSpPr>
              <p:cNvPr id="80" name="台形 7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81" name="台形 8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82" name="グループ化 81"/>
          <p:cNvGrpSpPr/>
          <p:nvPr/>
        </p:nvGrpSpPr>
        <p:grpSpPr>
          <a:xfrm>
            <a:off x="9828530" y="2420888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3654477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9175452" y="3648725"/>
            <a:ext cx="570283" cy="1076419"/>
            <a:chOff x="9175452" y="3648725"/>
            <a:chExt cx="570283" cy="1076419"/>
          </a:xfrm>
        </p:grpSpPr>
        <p:grpSp>
          <p:nvGrpSpPr>
            <p:cNvPr id="86" name="グループ化 85"/>
            <p:cNvGrpSpPr/>
            <p:nvPr/>
          </p:nvGrpSpPr>
          <p:grpSpPr>
            <a:xfrm>
              <a:off x="9175452" y="3648725"/>
              <a:ext cx="570283" cy="355566"/>
              <a:chOff x="2351584" y="2348880"/>
              <a:chExt cx="936104" cy="583652"/>
            </a:xfrm>
          </p:grpSpPr>
          <p:sp>
            <p:nvSpPr>
              <p:cNvPr id="87" name="台形 8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88" name="台形 8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89" name="グループ化 88"/>
            <p:cNvGrpSpPr/>
            <p:nvPr/>
          </p:nvGrpSpPr>
          <p:grpSpPr>
            <a:xfrm>
              <a:off x="9175452" y="4009538"/>
              <a:ext cx="570283" cy="355566"/>
              <a:chOff x="2351584" y="2348880"/>
              <a:chExt cx="936104" cy="583652"/>
            </a:xfrm>
          </p:grpSpPr>
          <p:sp>
            <p:nvSpPr>
              <p:cNvPr id="90" name="台形 8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91" name="台形 9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92" name="グループ化 91"/>
            <p:cNvGrpSpPr/>
            <p:nvPr/>
          </p:nvGrpSpPr>
          <p:grpSpPr>
            <a:xfrm>
              <a:off x="9175452" y="4369578"/>
              <a:ext cx="570283" cy="355566"/>
              <a:chOff x="2351584" y="2348880"/>
              <a:chExt cx="936104" cy="583652"/>
            </a:xfrm>
          </p:grpSpPr>
          <p:sp>
            <p:nvSpPr>
              <p:cNvPr id="93" name="台形 92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94" name="台形 93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95" name="グループ化 94"/>
          <p:cNvGrpSpPr/>
          <p:nvPr/>
        </p:nvGrpSpPr>
        <p:grpSpPr>
          <a:xfrm>
            <a:off x="9175452" y="4735029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420888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3654477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8506986" y="3648725"/>
            <a:ext cx="570283" cy="716379"/>
            <a:chOff x="8506986" y="3648725"/>
            <a:chExt cx="570283" cy="716379"/>
          </a:xfrm>
        </p:grpSpPr>
        <p:grpSp>
          <p:nvGrpSpPr>
            <p:cNvPr id="103" name="グループ化 102"/>
            <p:cNvGrpSpPr/>
            <p:nvPr/>
          </p:nvGrpSpPr>
          <p:grpSpPr>
            <a:xfrm>
              <a:off x="8506986" y="3648725"/>
              <a:ext cx="570283" cy="355566"/>
              <a:chOff x="2351584" y="2348880"/>
              <a:chExt cx="936104" cy="583652"/>
            </a:xfrm>
          </p:grpSpPr>
          <p:sp>
            <p:nvSpPr>
              <p:cNvPr id="104" name="台形 10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05" name="台形 10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06" name="グループ化 105"/>
            <p:cNvGrpSpPr/>
            <p:nvPr/>
          </p:nvGrpSpPr>
          <p:grpSpPr>
            <a:xfrm>
              <a:off x="8506986" y="4009538"/>
              <a:ext cx="570283" cy="355566"/>
              <a:chOff x="2351584" y="2348880"/>
              <a:chExt cx="936104" cy="583652"/>
            </a:xfrm>
          </p:grpSpPr>
          <p:sp>
            <p:nvSpPr>
              <p:cNvPr id="107" name="台形 10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08" name="台形 10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109" name="グループ化 108"/>
          <p:cNvGrpSpPr/>
          <p:nvPr/>
        </p:nvGrpSpPr>
        <p:grpSpPr>
          <a:xfrm>
            <a:off x="8506986" y="4375715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4735029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420888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365858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3649498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019783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379823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4739137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420888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365858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3658970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019783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379823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4739137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420888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365018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502648" y="3649451"/>
            <a:ext cx="570283" cy="1435733"/>
            <a:chOff x="6502648" y="3649451"/>
            <a:chExt cx="570283" cy="1435733"/>
          </a:xfrm>
        </p:grpSpPr>
        <p:grpSp>
          <p:nvGrpSpPr>
            <p:cNvPr id="151" name="グループ化 150"/>
            <p:cNvGrpSpPr/>
            <p:nvPr/>
          </p:nvGrpSpPr>
          <p:grpSpPr>
            <a:xfrm>
              <a:off x="6502648" y="3649451"/>
              <a:ext cx="570283" cy="355566"/>
              <a:chOff x="2351584" y="2348880"/>
              <a:chExt cx="936104" cy="583652"/>
            </a:xfrm>
          </p:grpSpPr>
          <p:sp>
            <p:nvSpPr>
              <p:cNvPr id="152" name="台形 15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53" name="台形 15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54" name="グループ化 153"/>
            <p:cNvGrpSpPr/>
            <p:nvPr/>
          </p:nvGrpSpPr>
          <p:grpSpPr>
            <a:xfrm>
              <a:off x="6502648" y="4010264"/>
              <a:ext cx="570283" cy="355566"/>
              <a:chOff x="2351584" y="2348880"/>
              <a:chExt cx="936104" cy="583652"/>
            </a:xfrm>
          </p:grpSpPr>
          <p:sp>
            <p:nvSpPr>
              <p:cNvPr id="155" name="台形 15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56" name="台形 15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57" name="グループ化 156"/>
            <p:cNvGrpSpPr/>
            <p:nvPr/>
          </p:nvGrpSpPr>
          <p:grpSpPr>
            <a:xfrm>
              <a:off x="6502648" y="4370304"/>
              <a:ext cx="570283" cy="355566"/>
              <a:chOff x="2351584" y="2348880"/>
              <a:chExt cx="936104" cy="583652"/>
            </a:xfrm>
          </p:grpSpPr>
          <p:sp>
            <p:nvSpPr>
              <p:cNvPr id="158" name="台形 15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59" name="台形 15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60" name="グループ化 159"/>
            <p:cNvGrpSpPr/>
            <p:nvPr/>
          </p:nvGrpSpPr>
          <p:grpSpPr>
            <a:xfrm>
              <a:off x="6502648" y="4729618"/>
              <a:ext cx="570283" cy="355566"/>
              <a:chOff x="2351584" y="2348880"/>
              <a:chExt cx="936104" cy="583652"/>
            </a:xfrm>
          </p:grpSpPr>
          <p:sp>
            <p:nvSpPr>
              <p:cNvPr id="161" name="台形 16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62" name="台形 16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163" name="グループ化 162"/>
          <p:cNvGrpSpPr/>
          <p:nvPr/>
        </p:nvGrpSpPr>
        <p:grpSpPr>
          <a:xfrm>
            <a:off x="6502648" y="2413806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365018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5834182" y="3648725"/>
            <a:ext cx="570283" cy="1076419"/>
            <a:chOff x="5834182" y="3648725"/>
            <a:chExt cx="570283" cy="1076419"/>
          </a:xfrm>
        </p:grpSpPr>
        <p:grpSp>
          <p:nvGrpSpPr>
            <p:cNvPr id="167" name="グループ化 166"/>
            <p:cNvGrpSpPr/>
            <p:nvPr/>
          </p:nvGrpSpPr>
          <p:grpSpPr>
            <a:xfrm>
              <a:off x="5834182" y="3648725"/>
              <a:ext cx="570283" cy="355566"/>
              <a:chOff x="2351584" y="2348880"/>
              <a:chExt cx="936104" cy="583652"/>
            </a:xfrm>
          </p:grpSpPr>
          <p:sp>
            <p:nvSpPr>
              <p:cNvPr id="168" name="台形 167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69" name="台形 168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70" name="グループ化 169"/>
            <p:cNvGrpSpPr/>
            <p:nvPr/>
          </p:nvGrpSpPr>
          <p:grpSpPr>
            <a:xfrm>
              <a:off x="5834182" y="4009538"/>
              <a:ext cx="570283" cy="355566"/>
              <a:chOff x="2351584" y="2348880"/>
              <a:chExt cx="936104" cy="583652"/>
            </a:xfrm>
          </p:grpSpPr>
          <p:sp>
            <p:nvSpPr>
              <p:cNvPr id="171" name="台形 170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72" name="台形 171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73" name="グループ化 172"/>
            <p:cNvGrpSpPr/>
            <p:nvPr/>
          </p:nvGrpSpPr>
          <p:grpSpPr>
            <a:xfrm>
              <a:off x="5834182" y="4369578"/>
              <a:ext cx="570283" cy="355566"/>
              <a:chOff x="2351584" y="2348880"/>
              <a:chExt cx="936104" cy="583652"/>
            </a:xfrm>
          </p:grpSpPr>
          <p:sp>
            <p:nvSpPr>
              <p:cNvPr id="174" name="台形 17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75" name="台形 17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176" name="グループ化 175"/>
          <p:cNvGrpSpPr/>
          <p:nvPr/>
        </p:nvGrpSpPr>
        <p:grpSpPr>
          <a:xfrm>
            <a:off x="5834182" y="4733908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413806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365018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5130304" y="3648725"/>
            <a:ext cx="570283" cy="716379"/>
            <a:chOff x="5130304" y="3648725"/>
            <a:chExt cx="570283" cy="716379"/>
          </a:xfrm>
        </p:grpSpPr>
        <p:grpSp>
          <p:nvGrpSpPr>
            <p:cNvPr id="183" name="グループ化 182"/>
            <p:cNvGrpSpPr/>
            <p:nvPr/>
          </p:nvGrpSpPr>
          <p:grpSpPr>
            <a:xfrm>
              <a:off x="5130304" y="3648725"/>
              <a:ext cx="570283" cy="355566"/>
              <a:chOff x="2351584" y="2348880"/>
              <a:chExt cx="936104" cy="583652"/>
            </a:xfrm>
          </p:grpSpPr>
          <p:sp>
            <p:nvSpPr>
              <p:cNvPr id="184" name="台形 18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85" name="台形 18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186" name="グループ化 185"/>
            <p:cNvGrpSpPr/>
            <p:nvPr/>
          </p:nvGrpSpPr>
          <p:grpSpPr>
            <a:xfrm>
              <a:off x="5130304" y="4009538"/>
              <a:ext cx="570283" cy="355566"/>
              <a:chOff x="2351584" y="2348880"/>
              <a:chExt cx="936104" cy="583652"/>
            </a:xfrm>
          </p:grpSpPr>
          <p:sp>
            <p:nvSpPr>
              <p:cNvPr id="187" name="台形 18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188" name="台形 18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189" name="グループ化 188"/>
          <p:cNvGrpSpPr/>
          <p:nvPr/>
        </p:nvGrpSpPr>
        <p:grpSpPr>
          <a:xfrm>
            <a:off x="5130304" y="4374594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4733908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413806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365018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3649498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014554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374594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4733908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413806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3654477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3654862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015675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375715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4735029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418102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3654477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3654862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015675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375715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4735029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418102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365858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3658970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019783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379823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4739137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422210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365858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3658970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019783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379823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4739137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422210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098908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266686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150156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245174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241324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193075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193075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176976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193776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19013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3657820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018633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378673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4737987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421060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78" name="テキスト ボックス 277"/>
          <p:cNvSpPr txBox="1"/>
          <p:nvPr/>
        </p:nvSpPr>
        <p:spPr>
          <a:xfrm>
            <a:off x="9852029" y="1432960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一の位</a:t>
            </a:r>
            <a:endParaRPr kumimoji="1" lang="ja-JP" altLang="en-US" sz="2000" dirty="0"/>
          </a:p>
        </p:txBody>
      </p:sp>
      <p:sp>
        <p:nvSpPr>
          <p:cNvPr id="279" name="テキスト ボックス 278"/>
          <p:cNvSpPr txBox="1"/>
          <p:nvPr/>
        </p:nvSpPr>
        <p:spPr>
          <a:xfrm>
            <a:off x="9186220" y="1432960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十の位</a:t>
            </a:r>
            <a:endParaRPr kumimoji="1" lang="ja-JP" altLang="en-US" sz="2000" dirty="0"/>
          </a:p>
        </p:txBody>
      </p:sp>
      <p:sp>
        <p:nvSpPr>
          <p:cNvPr id="280" name="テキスト ボックス 279"/>
          <p:cNvSpPr txBox="1"/>
          <p:nvPr/>
        </p:nvSpPr>
        <p:spPr>
          <a:xfrm>
            <a:off x="8520412" y="1432960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百の位</a:t>
            </a:r>
            <a:endParaRPr kumimoji="1" lang="ja-JP" altLang="en-US" sz="2000" dirty="0"/>
          </a:p>
        </p:txBody>
      </p:sp>
      <p:sp>
        <p:nvSpPr>
          <p:cNvPr id="281" name="テキスト ボックス 280"/>
          <p:cNvSpPr txBox="1"/>
          <p:nvPr/>
        </p:nvSpPr>
        <p:spPr>
          <a:xfrm>
            <a:off x="7854604" y="1432960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千の位</a:t>
            </a:r>
            <a:endParaRPr kumimoji="1" lang="ja-JP" altLang="en-US" sz="2000" dirty="0"/>
          </a:p>
        </p:txBody>
      </p:sp>
      <p:sp>
        <p:nvSpPr>
          <p:cNvPr id="282" name="テキスト ボックス 281"/>
          <p:cNvSpPr txBox="1"/>
          <p:nvPr/>
        </p:nvSpPr>
        <p:spPr>
          <a:xfrm>
            <a:off x="7188796" y="1432960"/>
            <a:ext cx="492443" cy="9040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万の位</a:t>
            </a:r>
            <a:endParaRPr kumimoji="1" lang="ja-JP" altLang="en-US" sz="2000" dirty="0"/>
          </a:p>
        </p:txBody>
      </p:sp>
      <p:sp>
        <p:nvSpPr>
          <p:cNvPr id="283" name="テキスト ボックス 282"/>
          <p:cNvSpPr txBox="1"/>
          <p:nvPr/>
        </p:nvSpPr>
        <p:spPr>
          <a:xfrm>
            <a:off x="6522988" y="1206860"/>
            <a:ext cx="492443" cy="11301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十万の位</a:t>
            </a:r>
            <a:endParaRPr kumimoji="1" lang="ja-JP" altLang="en-US" sz="2000" dirty="0"/>
          </a:p>
        </p:txBody>
      </p:sp>
      <p:sp>
        <p:nvSpPr>
          <p:cNvPr id="284" name="テキスト ボックス 283"/>
          <p:cNvSpPr txBox="1"/>
          <p:nvPr/>
        </p:nvSpPr>
        <p:spPr>
          <a:xfrm>
            <a:off x="5857180" y="1206860"/>
            <a:ext cx="492443" cy="11301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百万の位</a:t>
            </a:r>
            <a:endParaRPr kumimoji="1" lang="ja-JP" altLang="en-US" sz="2000" dirty="0"/>
          </a:p>
        </p:txBody>
      </p:sp>
      <p:sp>
        <p:nvSpPr>
          <p:cNvPr id="285" name="テキスト ボックス 284"/>
          <p:cNvSpPr txBox="1"/>
          <p:nvPr/>
        </p:nvSpPr>
        <p:spPr>
          <a:xfrm>
            <a:off x="5191372" y="1206860"/>
            <a:ext cx="492443" cy="11301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千万の位</a:t>
            </a:r>
            <a:endParaRPr kumimoji="1" lang="ja-JP" altLang="en-US" sz="2000" dirty="0"/>
          </a:p>
        </p:txBody>
      </p:sp>
      <p:sp>
        <p:nvSpPr>
          <p:cNvPr id="289" name="線吹き出し 2 (枠付き) 288"/>
          <p:cNvSpPr/>
          <p:nvPr/>
        </p:nvSpPr>
        <p:spPr>
          <a:xfrm>
            <a:off x="10802653" y="1737642"/>
            <a:ext cx="1090041" cy="383445"/>
          </a:xfrm>
          <a:prstGeom prst="borderCallout2">
            <a:avLst>
              <a:gd name="adj1" fmla="val 48559"/>
              <a:gd name="adj2" fmla="val 1277"/>
              <a:gd name="adj3" fmla="val 48559"/>
              <a:gd name="adj4" fmla="val -30121"/>
              <a:gd name="adj5" fmla="val 392134"/>
              <a:gd name="adj6" fmla="val -62508"/>
            </a:avLst>
          </a:prstGeom>
          <a:noFill/>
          <a:ln w="38100">
            <a:solidFill>
              <a:srgbClr val="4BD0FF"/>
            </a:solidFill>
            <a:prstDash val="solid"/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定位点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" name="角丸四角形吹き出し 2"/>
          <p:cNvSpPr/>
          <p:nvPr/>
        </p:nvSpPr>
        <p:spPr>
          <a:xfrm>
            <a:off x="7854604" y="817613"/>
            <a:ext cx="3714004" cy="407449"/>
          </a:xfrm>
          <a:prstGeom prst="wedgeRoundRectCallout">
            <a:avLst>
              <a:gd name="adj1" fmla="val 11994"/>
              <a:gd name="adj2" fmla="val 97653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1800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矢印で表した定位点を一の位とします</a:t>
            </a:r>
            <a:endParaRPr kumimoji="0" lang="ja-JP" altLang="en-US" sz="1800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455068" y="5413571"/>
            <a:ext cx="5075711" cy="83099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　２３，４５６，７８９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二千三百四十五万六千七百八十九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0" name="テキスト ボックス 289"/>
          <p:cNvSpPr txBox="1"/>
          <p:nvPr/>
        </p:nvSpPr>
        <p:spPr>
          <a:xfrm>
            <a:off x="4283803" y="400253"/>
            <a:ext cx="4110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そろばんが表す数字を答えよう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95" name="角丸四角形吹き出し 294"/>
          <p:cNvSpPr/>
          <p:nvPr/>
        </p:nvSpPr>
        <p:spPr>
          <a:xfrm>
            <a:off x="1107015" y="5759315"/>
            <a:ext cx="4065100" cy="735748"/>
          </a:xfrm>
          <a:prstGeom prst="wedgeRoundRectCallout">
            <a:avLst>
              <a:gd name="adj1" fmla="val 52246"/>
              <a:gd name="adj2" fmla="val -87583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0" lang="ja-JP" altLang="en-US" sz="1800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数字で表したとき、定位点の位置に「，」がつきますね。</a:t>
            </a:r>
            <a:endParaRPr kumimoji="0" lang="ja-JP" altLang="en-US" sz="1800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884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-0.00039 -0.05556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3.33333E-6 L -0.00026 -0.05672 " pathEditMode="relative" rAng="0" ptsTypes="AA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44444E-6 L 0.00013 -0.05602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4.81481E-6 L -0.00144 0.05486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-0.00026 0.05486 " pathEditMode="relative" rAng="0" ptsTypes="AA">
                                      <p:cBhvr>
                                        <p:cTn id="64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2731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85185E-6 L 0.00105 -0.05416 " pathEditMode="relative" rAng="0" ptsTypes="AA">
                                      <p:cBhvr>
                                        <p:cTn id="6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81481E-6 L -0.00039 0.05486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731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7.40741E-7 L -0.00039 -0.05556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-0.00052 0.05277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263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33333E-6 L -0.00052 -0.05672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81481E-6 L -0.00065 0.05277 " pathEditMode="relative" rAng="0" ptsTypes="AA">
                                      <p:cBhvr>
                                        <p:cTn id="8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2639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44444E-6 L -0.00065 -0.05371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" grpId="0"/>
      <p:bldP spid="279" grpId="0"/>
      <p:bldP spid="280" grpId="0"/>
      <p:bldP spid="281" grpId="0"/>
      <p:bldP spid="282" grpId="0"/>
      <p:bldP spid="283" grpId="0"/>
      <p:bldP spid="284" grpId="0"/>
      <p:bldP spid="285" grpId="0"/>
      <p:bldP spid="289" grpId="0" animBg="1"/>
      <p:bldP spid="3" grpId="0" animBg="1"/>
      <p:bldP spid="4" grpId="0" animBg="1"/>
      <p:bldP spid="2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730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たまの動かし方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4094954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858194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4089725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849790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89" name="テキスト ボックス 288"/>
          <p:cNvSpPr txBox="1"/>
          <p:nvPr/>
        </p:nvSpPr>
        <p:spPr>
          <a:xfrm>
            <a:off x="3598938" y="896245"/>
            <a:ext cx="7874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親指で入れて、人さし指ではらいます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90" name="図 28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8430679" y="3591649"/>
            <a:ext cx="1183729" cy="15783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5278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59259E-6 L -0.00143 -0.06019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300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-4.16667E-6 -0.0544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54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たまの動かし方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3721624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858194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4089725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849790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89" name="テキスト ボックス 288"/>
          <p:cNvSpPr txBox="1"/>
          <p:nvPr/>
        </p:nvSpPr>
        <p:spPr>
          <a:xfrm>
            <a:off x="3598938" y="896245"/>
            <a:ext cx="7874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親指で入れて、人さし指ではらいます</a:t>
            </a:r>
          </a:p>
        </p:txBody>
      </p:sp>
      <p:pic>
        <p:nvPicPr>
          <p:cNvPr id="278" name="図 2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144120" y="3534177"/>
            <a:ext cx="1717191" cy="11807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533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1.11111E-6 L 0.00065 0.05185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59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48148E-6 L -4.16667E-6 0.05625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54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たまの動かし方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4104664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858194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4089725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849790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89" name="テキスト ボックス 288"/>
          <p:cNvSpPr txBox="1"/>
          <p:nvPr/>
        </p:nvSpPr>
        <p:spPr>
          <a:xfrm>
            <a:off x="3598938" y="896245"/>
            <a:ext cx="7874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親指で入れて、人さし指ではらいます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人さし指で入れて、人さし指ではらいます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78" name="図 2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204132" y="2702866"/>
            <a:ext cx="1717191" cy="11807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4752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2.59259E-6 L 0.00065 0.05185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59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59259E-6 L 0.00105 0.05463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54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たまの動かし方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4097044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31812" y="3225070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4089725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849790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89" name="テキスト ボックス 288"/>
          <p:cNvSpPr txBox="1"/>
          <p:nvPr/>
        </p:nvSpPr>
        <p:spPr>
          <a:xfrm>
            <a:off x="3598938" y="896245"/>
            <a:ext cx="7874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親指で入れて、人さし指ではらいます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人さし指で入れて、人さし指ではらいます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78" name="図 2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158645" y="3364482"/>
            <a:ext cx="1717191" cy="11807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753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0026 -0.05463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2731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3.7037E-6 L 0.00104 -0.0544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正方形/長方形 379"/>
          <p:cNvSpPr/>
          <p:nvPr/>
        </p:nvSpPr>
        <p:spPr>
          <a:xfrm rot="5400000">
            <a:off x="60672" y="409341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9450653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2304256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そろばん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283804" y="400253"/>
            <a:ext cx="3540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そろばん　たまの動かし方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731740" y="485172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0496996" y="4089725"/>
            <a:ext cx="570283" cy="355566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0496996" y="4450538"/>
            <a:ext cx="570283" cy="355566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10496996" y="4810578"/>
            <a:ext cx="570283" cy="355566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10496996" y="5169892"/>
            <a:ext cx="570283" cy="355566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10496996" y="2849790"/>
            <a:ext cx="570283" cy="355566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6" name="正方形/長方形 65"/>
          <p:cNvSpPr/>
          <p:nvPr/>
        </p:nvSpPr>
        <p:spPr>
          <a:xfrm rot="5400000">
            <a:off x="8782187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9828530" y="4089725"/>
            <a:ext cx="570283" cy="355566"/>
            <a:chOff x="2351584" y="2348880"/>
            <a:chExt cx="936104" cy="583652"/>
          </a:xfrm>
        </p:grpSpPr>
        <p:sp>
          <p:nvSpPr>
            <p:cNvPr id="69" name="台形 6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1" name="台形 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9828530" y="4450538"/>
            <a:ext cx="570283" cy="355566"/>
            <a:chOff x="2351584" y="2348880"/>
            <a:chExt cx="936104" cy="583652"/>
          </a:xfrm>
        </p:grpSpPr>
        <p:sp>
          <p:nvSpPr>
            <p:cNvPr id="73" name="台形 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4" name="台形 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5" name="グループ化 74"/>
          <p:cNvGrpSpPr/>
          <p:nvPr/>
        </p:nvGrpSpPr>
        <p:grpSpPr>
          <a:xfrm>
            <a:off x="9828530" y="4810578"/>
            <a:ext cx="570283" cy="355566"/>
            <a:chOff x="2351584" y="2348880"/>
            <a:chExt cx="936104" cy="583652"/>
          </a:xfrm>
        </p:grpSpPr>
        <p:sp>
          <p:nvSpPr>
            <p:cNvPr id="77" name="台形 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8" name="台形 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9828530" y="5169892"/>
            <a:ext cx="570283" cy="355566"/>
            <a:chOff x="2351584" y="2348880"/>
            <a:chExt cx="936104" cy="583652"/>
          </a:xfrm>
        </p:grpSpPr>
        <p:sp>
          <p:nvSpPr>
            <p:cNvPr id="80" name="台形 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1" name="台形 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2" name="グループ化 81"/>
          <p:cNvGrpSpPr/>
          <p:nvPr/>
        </p:nvGrpSpPr>
        <p:grpSpPr>
          <a:xfrm>
            <a:off x="9828530" y="2849790"/>
            <a:ext cx="570283" cy="355566"/>
            <a:chOff x="2351584" y="2348880"/>
            <a:chExt cx="936104" cy="583652"/>
          </a:xfrm>
        </p:grpSpPr>
        <p:sp>
          <p:nvSpPr>
            <p:cNvPr id="83" name="台形 8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4" name="台形 8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5" name="正方形/長方形 84"/>
          <p:cNvSpPr/>
          <p:nvPr/>
        </p:nvSpPr>
        <p:spPr>
          <a:xfrm rot="5400000">
            <a:off x="8129109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86" name="グループ化 85"/>
          <p:cNvGrpSpPr/>
          <p:nvPr/>
        </p:nvGrpSpPr>
        <p:grpSpPr>
          <a:xfrm>
            <a:off x="9175452" y="4090846"/>
            <a:ext cx="570283" cy="355566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9175452" y="4451659"/>
            <a:ext cx="570283" cy="355566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9175452" y="4811699"/>
            <a:ext cx="570283" cy="355566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9175452" y="5171013"/>
            <a:ext cx="570283" cy="355566"/>
            <a:chOff x="2351584" y="2348880"/>
            <a:chExt cx="936104" cy="583652"/>
          </a:xfrm>
        </p:grpSpPr>
        <p:sp>
          <p:nvSpPr>
            <p:cNvPr id="96" name="台形 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7" name="台形 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9175452" y="2854086"/>
            <a:ext cx="570283" cy="355566"/>
            <a:chOff x="2351584" y="2348880"/>
            <a:chExt cx="936104" cy="583652"/>
          </a:xfrm>
        </p:grpSpPr>
        <p:sp>
          <p:nvSpPr>
            <p:cNvPr id="99" name="台形 9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0" name="台形 9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02" name="正方形/長方形 101"/>
          <p:cNvSpPr/>
          <p:nvPr/>
        </p:nvSpPr>
        <p:spPr>
          <a:xfrm rot="5400000">
            <a:off x="7460643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03" name="グループ化 102"/>
          <p:cNvGrpSpPr/>
          <p:nvPr/>
        </p:nvGrpSpPr>
        <p:grpSpPr>
          <a:xfrm>
            <a:off x="8506986" y="4090846"/>
            <a:ext cx="570283" cy="355566"/>
            <a:chOff x="2351584" y="2348880"/>
            <a:chExt cx="936104" cy="583652"/>
          </a:xfrm>
        </p:grpSpPr>
        <p:sp>
          <p:nvSpPr>
            <p:cNvPr id="104" name="台形 10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5" name="台形 10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8506986" y="4451659"/>
            <a:ext cx="570283" cy="355566"/>
            <a:chOff x="2351584" y="2348880"/>
            <a:chExt cx="936104" cy="583652"/>
          </a:xfrm>
        </p:grpSpPr>
        <p:sp>
          <p:nvSpPr>
            <p:cNvPr id="107" name="台形 10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8" name="台形 10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8506986" y="4811699"/>
            <a:ext cx="570283" cy="355566"/>
            <a:chOff x="2351584" y="2348880"/>
            <a:chExt cx="936104" cy="583652"/>
          </a:xfrm>
        </p:grpSpPr>
        <p:sp>
          <p:nvSpPr>
            <p:cNvPr id="110" name="台形 10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1" name="台形 11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2" name="グループ化 111"/>
          <p:cNvGrpSpPr/>
          <p:nvPr/>
        </p:nvGrpSpPr>
        <p:grpSpPr>
          <a:xfrm>
            <a:off x="8506986" y="5171013"/>
            <a:ext cx="570283" cy="355566"/>
            <a:chOff x="2351584" y="2348880"/>
            <a:chExt cx="936104" cy="583652"/>
          </a:xfrm>
        </p:grpSpPr>
        <p:sp>
          <p:nvSpPr>
            <p:cNvPr id="113" name="台形 11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4" name="台形 11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8506986" y="2854086"/>
            <a:ext cx="570283" cy="355566"/>
            <a:chOff x="2351584" y="2348880"/>
            <a:chExt cx="936104" cy="583652"/>
          </a:xfrm>
        </p:grpSpPr>
        <p:sp>
          <p:nvSpPr>
            <p:cNvPr id="116" name="台形 1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17" name="台形 1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18" name="正方形/長方形 117"/>
          <p:cNvSpPr/>
          <p:nvPr/>
        </p:nvSpPr>
        <p:spPr>
          <a:xfrm rot="5400000">
            <a:off x="6777849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7824192" y="4094246"/>
            <a:ext cx="570283" cy="355566"/>
            <a:chOff x="2351584" y="2348880"/>
            <a:chExt cx="936104" cy="583652"/>
          </a:xfrm>
        </p:grpSpPr>
        <p:sp>
          <p:nvSpPr>
            <p:cNvPr id="120" name="台形 11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1" name="台形 12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824192" y="4455767"/>
            <a:ext cx="570283" cy="355566"/>
            <a:chOff x="2351584" y="2348880"/>
            <a:chExt cx="936104" cy="583652"/>
          </a:xfrm>
        </p:grpSpPr>
        <p:sp>
          <p:nvSpPr>
            <p:cNvPr id="123" name="台形 12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4" name="台形 12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5" name="グループ化 124"/>
          <p:cNvGrpSpPr/>
          <p:nvPr/>
        </p:nvGrpSpPr>
        <p:grpSpPr>
          <a:xfrm>
            <a:off x="7824192" y="4815807"/>
            <a:ext cx="570283" cy="355566"/>
            <a:chOff x="2351584" y="2348880"/>
            <a:chExt cx="936104" cy="583652"/>
          </a:xfrm>
        </p:grpSpPr>
        <p:sp>
          <p:nvSpPr>
            <p:cNvPr id="126" name="台形 12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27" name="台形 12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28" name="グループ化 127"/>
          <p:cNvGrpSpPr/>
          <p:nvPr/>
        </p:nvGrpSpPr>
        <p:grpSpPr>
          <a:xfrm>
            <a:off x="7824192" y="5175121"/>
            <a:ext cx="570283" cy="355566"/>
            <a:chOff x="2351584" y="2348880"/>
            <a:chExt cx="936104" cy="583652"/>
          </a:xfrm>
        </p:grpSpPr>
        <p:sp>
          <p:nvSpPr>
            <p:cNvPr id="129" name="台形 12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0" name="台形 12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7824192" y="2858194"/>
            <a:ext cx="570283" cy="355566"/>
            <a:chOff x="2351584" y="2348880"/>
            <a:chExt cx="936104" cy="583652"/>
          </a:xfrm>
        </p:grpSpPr>
        <p:sp>
          <p:nvSpPr>
            <p:cNvPr id="132" name="台形 1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3" name="台形 1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34" name="正方形/長方形 133"/>
          <p:cNvSpPr/>
          <p:nvPr/>
        </p:nvSpPr>
        <p:spPr>
          <a:xfrm rot="5400000">
            <a:off x="6109383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35" name="グループ化 134"/>
          <p:cNvGrpSpPr/>
          <p:nvPr/>
        </p:nvGrpSpPr>
        <p:grpSpPr>
          <a:xfrm>
            <a:off x="7155726" y="4094954"/>
            <a:ext cx="570283" cy="355566"/>
            <a:chOff x="2351584" y="2348880"/>
            <a:chExt cx="936104" cy="583652"/>
          </a:xfrm>
        </p:grpSpPr>
        <p:sp>
          <p:nvSpPr>
            <p:cNvPr id="136" name="台形 1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7" name="台形 1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7155726" y="4455767"/>
            <a:ext cx="570283" cy="355566"/>
            <a:chOff x="2351584" y="2348880"/>
            <a:chExt cx="936104" cy="583652"/>
          </a:xfrm>
        </p:grpSpPr>
        <p:sp>
          <p:nvSpPr>
            <p:cNvPr id="139" name="台形 1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0" name="台形 1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7155726" y="4815807"/>
            <a:ext cx="570283" cy="355566"/>
            <a:chOff x="2351584" y="2348880"/>
            <a:chExt cx="936104" cy="583652"/>
          </a:xfrm>
        </p:grpSpPr>
        <p:sp>
          <p:nvSpPr>
            <p:cNvPr id="142" name="台形 1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3" name="台形 1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7155726" y="5175121"/>
            <a:ext cx="570283" cy="355566"/>
            <a:chOff x="2351584" y="2348880"/>
            <a:chExt cx="936104" cy="583652"/>
          </a:xfrm>
        </p:grpSpPr>
        <p:sp>
          <p:nvSpPr>
            <p:cNvPr id="145" name="台形 1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6" name="台形 1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155726" y="2858194"/>
            <a:ext cx="570283" cy="355566"/>
            <a:chOff x="2351584" y="2348880"/>
            <a:chExt cx="936104" cy="583652"/>
          </a:xfrm>
        </p:grpSpPr>
        <p:sp>
          <p:nvSpPr>
            <p:cNvPr id="148" name="台形 1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49" name="台形 1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 rot="5400000">
            <a:off x="545630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51" name="グループ化 150"/>
          <p:cNvGrpSpPr/>
          <p:nvPr/>
        </p:nvGrpSpPr>
        <p:grpSpPr>
          <a:xfrm>
            <a:off x="6502648" y="4089725"/>
            <a:ext cx="570283" cy="355566"/>
            <a:chOff x="2351584" y="2348880"/>
            <a:chExt cx="936104" cy="583652"/>
          </a:xfrm>
        </p:grpSpPr>
        <p:sp>
          <p:nvSpPr>
            <p:cNvPr id="152" name="台形 15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3" name="台形 15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4" name="グループ化 153"/>
          <p:cNvGrpSpPr/>
          <p:nvPr/>
        </p:nvGrpSpPr>
        <p:grpSpPr>
          <a:xfrm>
            <a:off x="6502648" y="4450538"/>
            <a:ext cx="570283" cy="355566"/>
            <a:chOff x="2351584" y="2348880"/>
            <a:chExt cx="936104" cy="583652"/>
          </a:xfrm>
        </p:grpSpPr>
        <p:sp>
          <p:nvSpPr>
            <p:cNvPr id="155" name="台形 15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6" name="台形 15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57" name="グループ化 156"/>
          <p:cNvGrpSpPr/>
          <p:nvPr/>
        </p:nvGrpSpPr>
        <p:grpSpPr>
          <a:xfrm>
            <a:off x="6502648" y="4810578"/>
            <a:ext cx="570283" cy="355566"/>
            <a:chOff x="2351584" y="2348880"/>
            <a:chExt cx="936104" cy="583652"/>
          </a:xfrm>
        </p:grpSpPr>
        <p:sp>
          <p:nvSpPr>
            <p:cNvPr id="158" name="台形 15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59" name="台形 15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0" name="グループ化 159"/>
          <p:cNvGrpSpPr/>
          <p:nvPr/>
        </p:nvGrpSpPr>
        <p:grpSpPr>
          <a:xfrm>
            <a:off x="6502648" y="5169892"/>
            <a:ext cx="570283" cy="355566"/>
            <a:chOff x="2351584" y="2348880"/>
            <a:chExt cx="936104" cy="583652"/>
          </a:xfrm>
        </p:grpSpPr>
        <p:sp>
          <p:nvSpPr>
            <p:cNvPr id="161" name="台形 16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2" name="台形 16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63" name="グループ化 162"/>
          <p:cNvGrpSpPr/>
          <p:nvPr/>
        </p:nvGrpSpPr>
        <p:grpSpPr>
          <a:xfrm>
            <a:off x="6502648" y="2849790"/>
            <a:ext cx="570283" cy="355566"/>
            <a:chOff x="2351584" y="2348880"/>
            <a:chExt cx="936104" cy="583652"/>
          </a:xfrm>
        </p:grpSpPr>
        <p:sp>
          <p:nvSpPr>
            <p:cNvPr id="164" name="台形 1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5" name="台形 1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66" name="正方形/長方形 165"/>
          <p:cNvSpPr/>
          <p:nvPr/>
        </p:nvSpPr>
        <p:spPr>
          <a:xfrm rot="5400000">
            <a:off x="4787839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67" name="グループ化 166"/>
          <p:cNvGrpSpPr/>
          <p:nvPr/>
        </p:nvGrpSpPr>
        <p:grpSpPr>
          <a:xfrm>
            <a:off x="5834182" y="4089725"/>
            <a:ext cx="570283" cy="355566"/>
            <a:chOff x="2351584" y="2348880"/>
            <a:chExt cx="936104" cy="583652"/>
          </a:xfrm>
        </p:grpSpPr>
        <p:sp>
          <p:nvSpPr>
            <p:cNvPr id="168" name="台形 16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9" name="台形 16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0" name="グループ化 169"/>
          <p:cNvGrpSpPr/>
          <p:nvPr/>
        </p:nvGrpSpPr>
        <p:grpSpPr>
          <a:xfrm>
            <a:off x="5834182" y="4450538"/>
            <a:ext cx="570283" cy="355566"/>
            <a:chOff x="2351584" y="2348880"/>
            <a:chExt cx="936104" cy="583652"/>
          </a:xfrm>
        </p:grpSpPr>
        <p:sp>
          <p:nvSpPr>
            <p:cNvPr id="171" name="台形 1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2" name="台形 1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3" name="グループ化 172"/>
          <p:cNvGrpSpPr/>
          <p:nvPr/>
        </p:nvGrpSpPr>
        <p:grpSpPr>
          <a:xfrm>
            <a:off x="5834182" y="4810578"/>
            <a:ext cx="570283" cy="355566"/>
            <a:chOff x="2351584" y="2348880"/>
            <a:chExt cx="936104" cy="583652"/>
          </a:xfrm>
        </p:grpSpPr>
        <p:sp>
          <p:nvSpPr>
            <p:cNvPr id="174" name="台形 1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5" name="台形 1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6" name="グループ化 175"/>
          <p:cNvGrpSpPr/>
          <p:nvPr/>
        </p:nvGrpSpPr>
        <p:grpSpPr>
          <a:xfrm>
            <a:off x="5834182" y="5169892"/>
            <a:ext cx="570283" cy="355566"/>
            <a:chOff x="2351584" y="2348880"/>
            <a:chExt cx="936104" cy="583652"/>
          </a:xfrm>
        </p:grpSpPr>
        <p:sp>
          <p:nvSpPr>
            <p:cNvPr id="177" name="台形 17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78" name="台形 17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5834182" y="2849790"/>
            <a:ext cx="570283" cy="355566"/>
            <a:chOff x="2351584" y="2348880"/>
            <a:chExt cx="936104" cy="583652"/>
          </a:xfrm>
        </p:grpSpPr>
        <p:sp>
          <p:nvSpPr>
            <p:cNvPr id="180" name="台形 17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1" name="台形 18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82" name="正方形/長方形 181"/>
          <p:cNvSpPr/>
          <p:nvPr/>
        </p:nvSpPr>
        <p:spPr>
          <a:xfrm rot="5400000">
            <a:off x="4083961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83" name="グループ化 182"/>
          <p:cNvGrpSpPr/>
          <p:nvPr/>
        </p:nvGrpSpPr>
        <p:grpSpPr>
          <a:xfrm>
            <a:off x="5130304" y="4089725"/>
            <a:ext cx="570283" cy="355566"/>
            <a:chOff x="2351584" y="2348880"/>
            <a:chExt cx="936104" cy="583652"/>
          </a:xfrm>
        </p:grpSpPr>
        <p:sp>
          <p:nvSpPr>
            <p:cNvPr id="184" name="台形 1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5" name="台形 1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6" name="グループ化 185"/>
          <p:cNvGrpSpPr/>
          <p:nvPr/>
        </p:nvGrpSpPr>
        <p:grpSpPr>
          <a:xfrm>
            <a:off x="5130304" y="4450538"/>
            <a:ext cx="570283" cy="355566"/>
            <a:chOff x="2351584" y="2348880"/>
            <a:chExt cx="936104" cy="583652"/>
          </a:xfrm>
        </p:grpSpPr>
        <p:sp>
          <p:nvSpPr>
            <p:cNvPr id="187" name="台形 1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88" name="台形 1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5130304" y="4810578"/>
            <a:ext cx="570283" cy="355566"/>
            <a:chOff x="2351584" y="2348880"/>
            <a:chExt cx="936104" cy="583652"/>
          </a:xfrm>
        </p:grpSpPr>
        <p:sp>
          <p:nvSpPr>
            <p:cNvPr id="190" name="台形 1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1" name="台形 1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5130304" y="5169892"/>
            <a:ext cx="570283" cy="355566"/>
            <a:chOff x="2351584" y="2348880"/>
            <a:chExt cx="936104" cy="583652"/>
          </a:xfrm>
        </p:grpSpPr>
        <p:sp>
          <p:nvSpPr>
            <p:cNvPr id="193" name="台形 1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4" name="台形 1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5130304" y="2849790"/>
            <a:ext cx="570283" cy="355566"/>
            <a:chOff x="2351584" y="2348880"/>
            <a:chExt cx="936104" cy="583652"/>
          </a:xfrm>
        </p:grpSpPr>
        <p:sp>
          <p:nvSpPr>
            <p:cNvPr id="196" name="台形 19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7" name="台形 19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198" name="正方形/長方形 197"/>
          <p:cNvSpPr/>
          <p:nvPr/>
        </p:nvSpPr>
        <p:spPr>
          <a:xfrm rot="5400000">
            <a:off x="3415495" y="4086165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199" name="グループ化 198"/>
          <p:cNvGrpSpPr/>
          <p:nvPr/>
        </p:nvGrpSpPr>
        <p:grpSpPr>
          <a:xfrm>
            <a:off x="4461838" y="4089725"/>
            <a:ext cx="570283" cy="355566"/>
            <a:chOff x="2351584" y="2348880"/>
            <a:chExt cx="936104" cy="583652"/>
          </a:xfrm>
        </p:grpSpPr>
        <p:sp>
          <p:nvSpPr>
            <p:cNvPr id="200" name="台形 19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1" name="台形 20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2" name="グループ化 201"/>
          <p:cNvGrpSpPr/>
          <p:nvPr/>
        </p:nvGrpSpPr>
        <p:grpSpPr>
          <a:xfrm>
            <a:off x="4461838" y="4450538"/>
            <a:ext cx="570283" cy="355566"/>
            <a:chOff x="2351584" y="2348880"/>
            <a:chExt cx="936104" cy="583652"/>
          </a:xfrm>
        </p:grpSpPr>
        <p:sp>
          <p:nvSpPr>
            <p:cNvPr id="203" name="台形 20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4" name="台形 20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5" name="グループ化 204"/>
          <p:cNvGrpSpPr/>
          <p:nvPr/>
        </p:nvGrpSpPr>
        <p:grpSpPr>
          <a:xfrm>
            <a:off x="4461838" y="4810578"/>
            <a:ext cx="570283" cy="355566"/>
            <a:chOff x="2351584" y="2348880"/>
            <a:chExt cx="936104" cy="583652"/>
          </a:xfrm>
        </p:grpSpPr>
        <p:sp>
          <p:nvSpPr>
            <p:cNvPr id="206" name="台形 20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7" name="台形 20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8" name="グループ化 207"/>
          <p:cNvGrpSpPr/>
          <p:nvPr/>
        </p:nvGrpSpPr>
        <p:grpSpPr>
          <a:xfrm>
            <a:off x="4461838" y="5169892"/>
            <a:ext cx="570283" cy="355566"/>
            <a:chOff x="2351584" y="2348880"/>
            <a:chExt cx="936104" cy="583652"/>
          </a:xfrm>
        </p:grpSpPr>
        <p:sp>
          <p:nvSpPr>
            <p:cNvPr id="209" name="台形 20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0" name="台形 20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1" name="グループ化 210"/>
          <p:cNvGrpSpPr/>
          <p:nvPr/>
        </p:nvGrpSpPr>
        <p:grpSpPr>
          <a:xfrm>
            <a:off x="4461838" y="2849790"/>
            <a:ext cx="570283" cy="355566"/>
            <a:chOff x="2351584" y="2348880"/>
            <a:chExt cx="936104" cy="583652"/>
          </a:xfrm>
        </p:grpSpPr>
        <p:sp>
          <p:nvSpPr>
            <p:cNvPr id="212" name="台形 2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3" name="台形 2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14" name="正方形/長方形 213"/>
          <p:cNvSpPr/>
          <p:nvPr/>
        </p:nvSpPr>
        <p:spPr>
          <a:xfrm rot="5400000">
            <a:off x="2762417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5" name="グループ化 214"/>
          <p:cNvGrpSpPr/>
          <p:nvPr/>
        </p:nvGrpSpPr>
        <p:grpSpPr>
          <a:xfrm>
            <a:off x="3808760" y="4090846"/>
            <a:ext cx="570283" cy="355566"/>
            <a:chOff x="2351584" y="2348880"/>
            <a:chExt cx="936104" cy="583652"/>
          </a:xfrm>
        </p:grpSpPr>
        <p:sp>
          <p:nvSpPr>
            <p:cNvPr id="216" name="台形 21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17" name="台形 21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8" name="グループ化 217"/>
          <p:cNvGrpSpPr/>
          <p:nvPr/>
        </p:nvGrpSpPr>
        <p:grpSpPr>
          <a:xfrm>
            <a:off x="3808760" y="4451659"/>
            <a:ext cx="570283" cy="355566"/>
            <a:chOff x="2351584" y="2348880"/>
            <a:chExt cx="936104" cy="583652"/>
          </a:xfrm>
        </p:grpSpPr>
        <p:sp>
          <p:nvSpPr>
            <p:cNvPr id="219" name="台形 2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0" name="台形 2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08760" y="4811699"/>
            <a:ext cx="570283" cy="355566"/>
            <a:chOff x="2351584" y="2348880"/>
            <a:chExt cx="936104" cy="583652"/>
          </a:xfrm>
        </p:grpSpPr>
        <p:sp>
          <p:nvSpPr>
            <p:cNvPr id="222" name="台形 22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3" name="台形 22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4" name="グループ化 223"/>
          <p:cNvGrpSpPr/>
          <p:nvPr/>
        </p:nvGrpSpPr>
        <p:grpSpPr>
          <a:xfrm>
            <a:off x="3808760" y="5171013"/>
            <a:ext cx="570283" cy="355566"/>
            <a:chOff x="2351584" y="2348880"/>
            <a:chExt cx="936104" cy="583652"/>
          </a:xfrm>
        </p:grpSpPr>
        <p:sp>
          <p:nvSpPr>
            <p:cNvPr id="225" name="台形 22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6" name="台形 22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27" name="グループ化 226"/>
          <p:cNvGrpSpPr/>
          <p:nvPr/>
        </p:nvGrpSpPr>
        <p:grpSpPr>
          <a:xfrm>
            <a:off x="3808760" y="2854086"/>
            <a:ext cx="570283" cy="355566"/>
            <a:chOff x="2351584" y="2348880"/>
            <a:chExt cx="936104" cy="583652"/>
          </a:xfrm>
        </p:grpSpPr>
        <p:sp>
          <p:nvSpPr>
            <p:cNvPr id="228" name="台形 22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9" name="台形 22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30" name="正方形/長方形 229"/>
          <p:cNvSpPr/>
          <p:nvPr/>
        </p:nvSpPr>
        <p:spPr>
          <a:xfrm rot="5400000">
            <a:off x="2093951" y="4090461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31" name="グループ化 230"/>
          <p:cNvGrpSpPr/>
          <p:nvPr/>
        </p:nvGrpSpPr>
        <p:grpSpPr>
          <a:xfrm>
            <a:off x="3140294" y="4090846"/>
            <a:ext cx="570283" cy="355566"/>
            <a:chOff x="2351584" y="2348880"/>
            <a:chExt cx="936104" cy="583652"/>
          </a:xfrm>
        </p:grpSpPr>
        <p:sp>
          <p:nvSpPr>
            <p:cNvPr id="232" name="台形 23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3" name="台形 23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3140294" y="4451659"/>
            <a:ext cx="570283" cy="355566"/>
            <a:chOff x="2351584" y="2348880"/>
            <a:chExt cx="936104" cy="583652"/>
          </a:xfrm>
        </p:grpSpPr>
        <p:sp>
          <p:nvSpPr>
            <p:cNvPr id="235" name="台形 23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6" name="台形 23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7" name="グループ化 236"/>
          <p:cNvGrpSpPr/>
          <p:nvPr/>
        </p:nvGrpSpPr>
        <p:grpSpPr>
          <a:xfrm>
            <a:off x="3140294" y="4811699"/>
            <a:ext cx="570283" cy="355566"/>
            <a:chOff x="2351584" y="2348880"/>
            <a:chExt cx="936104" cy="583652"/>
          </a:xfrm>
        </p:grpSpPr>
        <p:sp>
          <p:nvSpPr>
            <p:cNvPr id="238" name="台形 23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39" name="台形 23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0" name="グループ化 239"/>
          <p:cNvGrpSpPr/>
          <p:nvPr/>
        </p:nvGrpSpPr>
        <p:grpSpPr>
          <a:xfrm>
            <a:off x="3140294" y="5171013"/>
            <a:ext cx="570283" cy="355566"/>
            <a:chOff x="2351584" y="2348880"/>
            <a:chExt cx="936104" cy="583652"/>
          </a:xfrm>
        </p:grpSpPr>
        <p:sp>
          <p:nvSpPr>
            <p:cNvPr id="241" name="台形 24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2" name="台形 24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43" name="グループ化 242"/>
          <p:cNvGrpSpPr/>
          <p:nvPr/>
        </p:nvGrpSpPr>
        <p:grpSpPr>
          <a:xfrm>
            <a:off x="3140294" y="2854086"/>
            <a:ext cx="570283" cy="355566"/>
            <a:chOff x="2351584" y="2348880"/>
            <a:chExt cx="936104" cy="583652"/>
          </a:xfrm>
        </p:grpSpPr>
        <p:sp>
          <p:nvSpPr>
            <p:cNvPr id="244" name="台形 24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5" name="台形 24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46" name="正方形/長方形 245"/>
          <p:cNvSpPr/>
          <p:nvPr/>
        </p:nvSpPr>
        <p:spPr>
          <a:xfrm rot="5400000">
            <a:off x="1411157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47" name="グループ化 246"/>
          <p:cNvGrpSpPr/>
          <p:nvPr/>
        </p:nvGrpSpPr>
        <p:grpSpPr>
          <a:xfrm>
            <a:off x="2457500" y="4094954"/>
            <a:ext cx="570283" cy="355566"/>
            <a:chOff x="2351584" y="2348880"/>
            <a:chExt cx="936104" cy="583652"/>
          </a:xfrm>
        </p:grpSpPr>
        <p:sp>
          <p:nvSpPr>
            <p:cNvPr id="248" name="台形 2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49" name="台形 2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0" name="グループ化 249"/>
          <p:cNvGrpSpPr/>
          <p:nvPr/>
        </p:nvGrpSpPr>
        <p:grpSpPr>
          <a:xfrm>
            <a:off x="2457500" y="4455767"/>
            <a:ext cx="570283" cy="355566"/>
            <a:chOff x="2351584" y="2348880"/>
            <a:chExt cx="936104" cy="583652"/>
          </a:xfrm>
        </p:grpSpPr>
        <p:sp>
          <p:nvSpPr>
            <p:cNvPr id="251" name="台形 2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2" name="台形 2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3" name="グループ化 252"/>
          <p:cNvGrpSpPr/>
          <p:nvPr/>
        </p:nvGrpSpPr>
        <p:grpSpPr>
          <a:xfrm>
            <a:off x="2457500" y="4815807"/>
            <a:ext cx="570283" cy="355566"/>
            <a:chOff x="2351584" y="2348880"/>
            <a:chExt cx="936104" cy="583652"/>
          </a:xfrm>
        </p:grpSpPr>
        <p:sp>
          <p:nvSpPr>
            <p:cNvPr id="254" name="台形 25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5" name="台形 25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6" name="グループ化 255"/>
          <p:cNvGrpSpPr/>
          <p:nvPr/>
        </p:nvGrpSpPr>
        <p:grpSpPr>
          <a:xfrm>
            <a:off x="2457500" y="5175121"/>
            <a:ext cx="570283" cy="355566"/>
            <a:chOff x="2351584" y="2348880"/>
            <a:chExt cx="936104" cy="583652"/>
          </a:xfrm>
        </p:grpSpPr>
        <p:sp>
          <p:nvSpPr>
            <p:cNvPr id="257" name="台形 25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8" name="台形 25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59" name="グループ化 258"/>
          <p:cNvGrpSpPr/>
          <p:nvPr/>
        </p:nvGrpSpPr>
        <p:grpSpPr>
          <a:xfrm>
            <a:off x="2457500" y="2858194"/>
            <a:ext cx="570283" cy="355566"/>
            <a:chOff x="2351584" y="2348880"/>
            <a:chExt cx="936104" cy="583652"/>
          </a:xfrm>
        </p:grpSpPr>
        <p:sp>
          <p:nvSpPr>
            <p:cNvPr id="260" name="台形 25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1" name="台形 26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62" name="正方形/長方形 261"/>
          <p:cNvSpPr/>
          <p:nvPr/>
        </p:nvSpPr>
        <p:spPr>
          <a:xfrm rot="5400000">
            <a:off x="742691" y="4094569"/>
            <a:ext cx="2662968" cy="190218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789034" y="4094954"/>
            <a:ext cx="570283" cy="355566"/>
            <a:chOff x="2351584" y="2348880"/>
            <a:chExt cx="936104" cy="583652"/>
          </a:xfrm>
        </p:grpSpPr>
        <p:sp>
          <p:nvSpPr>
            <p:cNvPr id="264" name="台形 26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5" name="台形 26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6" name="グループ化 265"/>
          <p:cNvGrpSpPr/>
          <p:nvPr/>
        </p:nvGrpSpPr>
        <p:grpSpPr>
          <a:xfrm>
            <a:off x="1789034" y="4455767"/>
            <a:ext cx="570283" cy="355566"/>
            <a:chOff x="2351584" y="2348880"/>
            <a:chExt cx="936104" cy="583652"/>
          </a:xfrm>
        </p:grpSpPr>
        <p:sp>
          <p:nvSpPr>
            <p:cNvPr id="267" name="台形 26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68" name="台形 26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9" name="グループ化 268"/>
          <p:cNvGrpSpPr/>
          <p:nvPr/>
        </p:nvGrpSpPr>
        <p:grpSpPr>
          <a:xfrm>
            <a:off x="1789034" y="4815807"/>
            <a:ext cx="570283" cy="355566"/>
            <a:chOff x="2351584" y="2348880"/>
            <a:chExt cx="936104" cy="583652"/>
          </a:xfrm>
        </p:grpSpPr>
        <p:sp>
          <p:nvSpPr>
            <p:cNvPr id="270" name="台形 26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1" name="台形 27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2" name="グループ化 271"/>
          <p:cNvGrpSpPr/>
          <p:nvPr/>
        </p:nvGrpSpPr>
        <p:grpSpPr>
          <a:xfrm>
            <a:off x="1789034" y="5175121"/>
            <a:ext cx="570283" cy="355566"/>
            <a:chOff x="2351584" y="2348880"/>
            <a:chExt cx="936104" cy="583652"/>
          </a:xfrm>
        </p:grpSpPr>
        <p:sp>
          <p:nvSpPr>
            <p:cNvPr id="273" name="台形 27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4" name="台形 27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75" name="グループ化 274"/>
          <p:cNvGrpSpPr/>
          <p:nvPr/>
        </p:nvGrpSpPr>
        <p:grpSpPr>
          <a:xfrm>
            <a:off x="1789034" y="2858194"/>
            <a:ext cx="570283" cy="355566"/>
            <a:chOff x="2351584" y="2348880"/>
            <a:chExt cx="936104" cy="583652"/>
          </a:xfrm>
        </p:grpSpPr>
        <p:sp>
          <p:nvSpPr>
            <p:cNvPr id="276" name="台形 27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77" name="台形 27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847924" y="5534892"/>
            <a:ext cx="10332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47924" y="2702670"/>
            <a:ext cx="10440000" cy="14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847924" y="3586140"/>
            <a:ext cx="10332000" cy="108000"/>
          </a:xfrm>
          <a:prstGeom prst="rect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8" name="正方形/長方形 357"/>
          <p:cNvSpPr/>
          <p:nvPr/>
        </p:nvSpPr>
        <p:spPr>
          <a:xfrm flipV="1">
            <a:off x="839416" y="268115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 flipV="1">
            <a:off x="11167674" y="2677308"/>
            <a:ext cx="180000" cy="3024000"/>
          </a:xfrm>
          <a:prstGeom prst="rect">
            <a:avLst/>
          </a:prstGeom>
          <a:solidFill>
            <a:srgbClr val="742700"/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59" name="円/楕円 358"/>
          <p:cNvSpPr/>
          <p:nvPr/>
        </p:nvSpPr>
        <p:spPr>
          <a:xfrm>
            <a:off x="10080188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0" name="円/楕円 359"/>
          <p:cNvSpPr/>
          <p:nvPr/>
        </p:nvSpPr>
        <p:spPr>
          <a:xfrm>
            <a:off x="8073333" y="3629059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1" name="円/楕円 360"/>
          <p:cNvSpPr/>
          <p:nvPr/>
        </p:nvSpPr>
        <p:spPr>
          <a:xfrm>
            <a:off x="6084092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2" name="円/楕円 361"/>
          <p:cNvSpPr/>
          <p:nvPr/>
        </p:nvSpPr>
        <p:spPr>
          <a:xfrm>
            <a:off x="4057403" y="3629760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3" name="円/楕円 362"/>
          <p:cNvSpPr/>
          <p:nvPr/>
        </p:nvSpPr>
        <p:spPr>
          <a:xfrm>
            <a:off x="2038175" y="3626114"/>
            <a:ext cx="36000" cy="36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1" name="グループ化 380"/>
          <p:cNvGrpSpPr/>
          <p:nvPr/>
        </p:nvGrpSpPr>
        <p:grpSpPr>
          <a:xfrm>
            <a:off x="1107015" y="4093804"/>
            <a:ext cx="570283" cy="355566"/>
            <a:chOff x="2351584" y="2348880"/>
            <a:chExt cx="936104" cy="583652"/>
          </a:xfrm>
        </p:grpSpPr>
        <p:sp>
          <p:nvSpPr>
            <p:cNvPr id="382" name="台形 38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3" name="台形 38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4" name="グループ化 383"/>
          <p:cNvGrpSpPr/>
          <p:nvPr/>
        </p:nvGrpSpPr>
        <p:grpSpPr>
          <a:xfrm>
            <a:off x="1107015" y="4454617"/>
            <a:ext cx="570283" cy="355566"/>
            <a:chOff x="2351584" y="2348880"/>
            <a:chExt cx="936104" cy="583652"/>
          </a:xfrm>
        </p:grpSpPr>
        <p:sp>
          <p:nvSpPr>
            <p:cNvPr id="385" name="台形 38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6" name="台形 38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7" name="グループ化 386"/>
          <p:cNvGrpSpPr/>
          <p:nvPr/>
        </p:nvGrpSpPr>
        <p:grpSpPr>
          <a:xfrm>
            <a:off x="1107015" y="4814657"/>
            <a:ext cx="570283" cy="355566"/>
            <a:chOff x="2351584" y="2348880"/>
            <a:chExt cx="936104" cy="583652"/>
          </a:xfrm>
        </p:grpSpPr>
        <p:sp>
          <p:nvSpPr>
            <p:cNvPr id="388" name="台形 38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89" name="台形 38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0" name="グループ化 389"/>
          <p:cNvGrpSpPr/>
          <p:nvPr/>
        </p:nvGrpSpPr>
        <p:grpSpPr>
          <a:xfrm>
            <a:off x="1107015" y="5173971"/>
            <a:ext cx="570283" cy="355566"/>
            <a:chOff x="2351584" y="2348880"/>
            <a:chExt cx="936104" cy="583652"/>
          </a:xfrm>
        </p:grpSpPr>
        <p:sp>
          <p:nvSpPr>
            <p:cNvPr id="391" name="台形 39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2" name="台形 39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93" name="グループ化 392"/>
          <p:cNvGrpSpPr/>
          <p:nvPr/>
        </p:nvGrpSpPr>
        <p:grpSpPr>
          <a:xfrm>
            <a:off x="1107015" y="2857044"/>
            <a:ext cx="570283" cy="355566"/>
            <a:chOff x="2351584" y="2348880"/>
            <a:chExt cx="936104" cy="583652"/>
          </a:xfrm>
        </p:grpSpPr>
        <p:sp>
          <p:nvSpPr>
            <p:cNvPr id="394" name="台形 39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5" name="台形 39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89" name="テキスト ボックス 288"/>
          <p:cNvSpPr txBox="1"/>
          <p:nvPr/>
        </p:nvSpPr>
        <p:spPr>
          <a:xfrm>
            <a:off x="3598938" y="896245"/>
            <a:ext cx="7874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親指で入れて、人さし指ではらいます</a:t>
            </a: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だまは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人さし指で入れて、人さし指ではらいます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③６、７、８、９は親指と人さし指で同時にはさむようにして入れて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279" name="図 27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5996115" y="3239072"/>
            <a:ext cx="2319564" cy="1336346"/>
          </a:xfrm>
          <a:prstGeom prst="rect">
            <a:avLst/>
          </a:prstGeom>
        </p:spPr>
      </p:pic>
      <p:pic>
        <p:nvPicPr>
          <p:cNvPr id="280" name="図 27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798714" y="3060213"/>
            <a:ext cx="2556295" cy="17577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7541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22222E-6 L -0.00104 -0.0541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270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4.81481E-6 L -0.00104 0.053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8|1.6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>
          <a:defRPr kumimoji="0" sz="2000" i="1" ker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3251</TotalTime>
  <Words>244</Words>
  <Application>Microsoft Office PowerPoint</Application>
  <PresentationFormat>ワイド画面</PresentationFormat>
  <Paragraphs>73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9" baseType="lpstr">
      <vt:lpstr>AR P丸ゴシック体E</vt:lpstr>
      <vt:lpstr>AR P丸ゴシック体M</vt:lpstr>
      <vt:lpstr>AR P教科書体M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３年 「そろばんの基本」 名しょう はらいかた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142</cp:revision>
  <dcterms:created xsi:type="dcterms:W3CDTF">2008-03-13T07:56:32Z</dcterms:created>
  <dcterms:modified xsi:type="dcterms:W3CDTF">2020-09-28T05:26:44Z</dcterms:modified>
</cp:coreProperties>
</file>