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6" r:id="rId2"/>
    <p:sldId id="256" r:id="rId3"/>
    <p:sldId id="262" r:id="rId4"/>
    <p:sldId id="258" r:id="rId5"/>
    <p:sldId id="261" r:id="rId6"/>
    <p:sldId id="259" r:id="rId7"/>
    <p:sldId id="257" r:id="rId8"/>
    <p:sldId id="264" r:id="rId9"/>
    <p:sldId id="263" r:id="rId10"/>
    <p:sldId id="265" r:id="rId11"/>
    <p:sldId id="260" r:id="rId1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71" autoAdjust="0"/>
    <p:restoredTop sz="91916" autoAdjust="0"/>
  </p:normalViewPr>
  <p:slideViewPr>
    <p:cSldViewPr showGuides="1">
      <p:cViewPr varScale="1">
        <p:scale>
          <a:sx n="71" d="100"/>
          <a:sy n="71" d="100"/>
        </p:scale>
        <p:origin x="1374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9B1F1978-7904-4D34-B943-243E765FF72A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A58158B-37D8-489D-A4E4-AFA87EAD4273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025953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56395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9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77FF36A-E936-4CB0-B954-D873FD8ED9C0}" type="slidenum">
              <a:rPr lang="ja-JP" altLang="en-US"/>
              <a:pPr eaLnBrk="1" hangingPunct="1"/>
              <a:t>10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47891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1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  <a:p>
            <a:pPr eaLnBrk="1" hangingPunct="1">
              <a:spcBef>
                <a:spcPct val="0"/>
              </a:spcBef>
            </a:pPr>
            <a:r>
              <a:rPr lang="en-US" altLang="ja-JP" smtClean="0"/>
              <a:t>7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505F4E3-B547-4D21-B46F-7EAF5BDF1BFF}" type="slidenum">
              <a:rPr lang="ja-JP" altLang="en-US"/>
              <a:pPr eaLnBrk="1" hangingPunct="1"/>
              <a:t>11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7878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5</a:t>
            </a:r>
            <a:r>
              <a:rPr lang="ja-JP" altLang="en-US" smtClean="0"/>
              <a:t>画目を</a:t>
            </a:r>
            <a:r>
              <a:rPr lang="en-US" altLang="ja-JP" smtClean="0"/>
              <a:t>3</a:t>
            </a:r>
            <a:r>
              <a:rPr lang="ja-JP" altLang="en-US" smtClean="0"/>
              <a:t>分割</a:t>
            </a: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EC84F5E-B076-480F-A760-19755F49FB4E}" type="slidenum">
              <a:rPr lang="ja-JP" altLang="en-US"/>
              <a:pPr eaLnBrk="1" hangingPunct="1"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16095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3</a:t>
            </a:r>
            <a:r>
              <a:rPr lang="ja-JP" altLang="en-US" smtClean="0"/>
              <a:t>画目を</a:t>
            </a:r>
            <a:r>
              <a:rPr lang="en-US" altLang="ja-JP" smtClean="0"/>
              <a:t>3</a:t>
            </a:r>
            <a:r>
              <a:rPr lang="ja-JP" altLang="en-US" smtClean="0"/>
              <a:t>分割</a:t>
            </a:r>
            <a:endParaRPr lang="en-US" altLang="ja-JP" smtClean="0"/>
          </a:p>
          <a:p>
            <a:pPr eaLnBrk="1" hangingPunct="1">
              <a:spcBef>
                <a:spcPct val="0"/>
              </a:spcBef>
            </a:pPr>
            <a:r>
              <a:rPr lang="en-US" altLang="ja-JP" smtClean="0"/>
              <a:t>4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B193824-A2DD-415B-8F9E-4A93D9BBE017}" type="slidenum">
              <a:rPr lang="ja-JP" altLang="en-US"/>
              <a:pPr eaLnBrk="1" hangingPunct="1"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11392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ACBA114-1B64-4344-9394-5EC775C065C6}" type="slidenum">
              <a:rPr lang="ja-JP" altLang="en-US"/>
              <a:pPr eaLnBrk="1" hangingPunct="1"/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400065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E0D002B-D90F-49BF-BA08-094179AE1444}" type="slidenum">
              <a:rPr lang="ja-JP" altLang="en-US"/>
              <a:pPr eaLnBrk="1" hangingPunct="1"/>
              <a:t>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942784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3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1455B70-79AD-4567-9647-2DC48BD090E6}" type="slidenum">
              <a:rPr lang="ja-JP" altLang="en-US"/>
              <a:pPr eaLnBrk="1" hangingPunct="1"/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7730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E12545A-AB9D-4E5A-97AA-AE83DA5E78A3}" type="slidenum">
              <a:rPr lang="ja-JP" altLang="en-US"/>
              <a:pPr eaLnBrk="1" hangingPunct="1"/>
              <a:t>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726984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6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7954B9B-85D0-4E99-A46F-C61C6345D9C0}" type="slidenum">
              <a:rPr lang="ja-JP" altLang="en-US"/>
              <a:pPr eaLnBrk="1" hangingPunct="1"/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956571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5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  <a:p>
            <a:pPr eaLnBrk="1" hangingPunct="1">
              <a:spcBef>
                <a:spcPct val="0"/>
              </a:spcBef>
            </a:pPr>
            <a:r>
              <a:rPr lang="en-US" altLang="ja-JP" smtClean="0"/>
              <a:t>6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  <a:p>
            <a:pPr eaLnBrk="1" hangingPunct="1">
              <a:spcBef>
                <a:spcPct val="0"/>
              </a:spcBef>
            </a:pPr>
            <a:r>
              <a:rPr lang="en-US" altLang="ja-JP" smtClean="0"/>
              <a:t>8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  <a:p>
            <a:pPr eaLnBrk="1" hangingPunct="1">
              <a:spcBef>
                <a:spcPct val="0"/>
              </a:spcBef>
            </a:pPr>
            <a:r>
              <a:rPr lang="en-US" altLang="ja-JP" smtClean="0"/>
              <a:t>9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  <a:p>
            <a:pPr eaLnBrk="1" hangingPunct="1">
              <a:spcBef>
                <a:spcPct val="0"/>
              </a:spcBef>
            </a:pPr>
            <a:r>
              <a:rPr lang="en-US" altLang="ja-JP" smtClean="0"/>
              <a:t>14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84EE594-F10B-4865-A44C-0F10C557C97E}" type="slidenum">
              <a:rPr lang="ja-JP" altLang="en-US"/>
              <a:pPr eaLnBrk="1" hangingPunct="1"/>
              <a:t>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2184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9A3BB-D3E0-4343-93CD-24223A459038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DBEF81-DDF0-4BC1-B9C4-6E1E5FC7FE3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4942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D3D2F-B308-483E-94D4-0D4480FAD876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4F228D-2A51-4568-8DD4-171923111A27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20844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62A44-E3B0-446C-9EC1-8D4EF756E265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1ACB07-00DA-404A-A71D-B9326C53CF4A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6440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6D013-719F-4063-A9A8-10DCD61DA934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6194F7-F69E-4D61-BDA1-0D5DD0F30706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28985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E5E53-249D-4B04-8AEE-25F3F59AF99A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CC3DCC-4ED7-43A1-BDBF-6499A0CAE9BE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67116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BDC1B-3451-4B47-BC0A-F35C64142373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66BBA6-9FF8-40CE-9D49-7F20759C1E56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4760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E9420-5F81-4E88-8DE5-7FC698124CE3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21395-6326-45D1-B3D5-0B3A9056811C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13303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26B01-3635-4470-9F14-BB3C7F96393D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A29CE3-C3D0-4D10-8ED5-9D57CE70102A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47073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776D2-5150-4E6E-ADDD-412BEA141B28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4C84A5-E41D-45B3-A33E-4AEF97F2C73B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48881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32CD4-15AA-4530-91EE-68424A9F0E02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6D9DE7-68D7-443A-8356-9717CDB2B81F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8913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FBAED-A32F-4A86-8D2A-124F846225F4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F89878-0A4F-4E61-B1F9-A3E30C8E360E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35381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735D6F0-2B5B-4EB2-A9FB-C5EB95860221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DC72F5B-4D70-4451-B606-9749888736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9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4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5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6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8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9201" y="1283571"/>
            <a:ext cx="7307597" cy="1728191"/>
          </a:xfrm>
          <a:ln w="381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ja-JP" altLang="en-US" sz="4400" dirty="0" smtClean="0">
                <a:solidFill>
                  <a:prstClr val="black"/>
                </a:solidFill>
                <a:latin typeface="Calibri"/>
              </a:rPr>
              <a:t>４年生</a:t>
            </a:r>
            <a:r>
              <a:rPr lang="ja-JP" altLang="en-US" sz="4400" dirty="0">
                <a:solidFill>
                  <a:prstClr val="black"/>
                </a:solidFill>
                <a:latin typeface="Calibri"/>
              </a:rPr>
              <a:t>で　ならう　かきじゅん</a:t>
            </a:r>
            <a:r>
              <a:rPr lang="ja-JP" altLang="en-US" sz="4400" dirty="0" smtClean="0">
                <a:solidFill>
                  <a:prstClr val="black"/>
                </a:solidFill>
                <a:latin typeface="Calibri"/>
              </a:rPr>
              <a:t>を</a:t>
            </a:r>
            <a:r>
              <a:rPr lang="en-US" altLang="ja-JP" sz="4400" dirty="0" smtClean="0">
                <a:solidFill>
                  <a:prstClr val="black"/>
                </a:solidFill>
                <a:latin typeface="Calibri"/>
              </a:rPr>
              <a:t/>
            </a:r>
            <a:br>
              <a:rPr lang="en-US" altLang="ja-JP" sz="4400" dirty="0" smtClean="0">
                <a:solidFill>
                  <a:prstClr val="black"/>
                </a:solidFill>
                <a:latin typeface="Calibri"/>
              </a:rPr>
            </a:br>
            <a:r>
              <a:rPr lang="en-US" altLang="ja-JP" sz="4400" dirty="0">
                <a:solidFill>
                  <a:prstClr val="black"/>
                </a:solidFill>
                <a:latin typeface="Calibri"/>
              </a:rPr>
              <a:t/>
            </a:r>
            <a:br>
              <a:rPr lang="en-US" altLang="ja-JP" sz="4400" dirty="0">
                <a:solidFill>
                  <a:prstClr val="black"/>
                </a:solidFill>
                <a:latin typeface="Calibri"/>
              </a:rPr>
            </a:br>
            <a:r>
              <a:rPr lang="ja-JP" altLang="en-US" sz="4400" dirty="0">
                <a:solidFill>
                  <a:prstClr val="black"/>
                </a:solidFill>
                <a:latin typeface="Calibri"/>
              </a:rPr>
              <a:t>まちがえやすい　</a:t>
            </a:r>
            <a:r>
              <a:rPr lang="ja-JP" altLang="en-US" sz="4400" dirty="0" smtClean="0">
                <a:solidFill>
                  <a:prstClr val="black"/>
                </a:solidFill>
                <a:latin typeface="Calibri"/>
              </a:rPr>
              <a:t>漢字</a:t>
            </a:r>
            <a:endParaRPr lang="ja-JP" altLang="en-US" sz="6600" b="1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テキスト ボックス 1"/>
          <p:cNvSpPr txBox="1"/>
          <p:nvPr/>
        </p:nvSpPr>
        <p:spPr>
          <a:xfrm>
            <a:off x="2000672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印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236971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成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473270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臣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709569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単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945868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必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000672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無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236225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希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471778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機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707331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械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942883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飛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420440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械</a:t>
            </a:r>
          </a:p>
        </p:txBody>
      </p:sp>
      <p:sp>
        <p:nvSpPr>
          <p:cNvPr id="7" name="フリーフォーム 6"/>
          <p:cNvSpPr/>
          <p:nvPr/>
        </p:nvSpPr>
        <p:spPr>
          <a:xfrm>
            <a:off x="2522538" y="2499566"/>
            <a:ext cx="1706562" cy="606425"/>
          </a:xfrm>
          <a:custGeom>
            <a:avLst/>
            <a:gdLst>
              <a:gd name="connsiteX0" fmla="*/ 742950 w 1707356"/>
              <a:gd name="connsiteY0" fmla="*/ 452437 h 607219"/>
              <a:gd name="connsiteX1" fmla="*/ 497681 w 1707356"/>
              <a:gd name="connsiteY1" fmla="*/ 561975 h 607219"/>
              <a:gd name="connsiteX2" fmla="*/ 388144 w 1707356"/>
              <a:gd name="connsiteY2" fmla="*/ 604837 h 607219"/>
              <a:gd name="connsiteX3" fmla="*/ 359569 w 1707356"/>
              <a:gd name="connsiteY3" fmla="*/ 607219 h 607219"/>
              <a:gd name="connsiteX4" fmla="*/ 328612 w 1707356"/>
              <a:gd name="connsiteY4" fmla="*/ 602456 h 607219"/>
              <a:gd name="connsiteX5" fmla="*/ 283369 w 1707356"/>
              <a:gd name="connsiteY5" fmla="*/ 588169 h 607219"/>
              <a:gd name="connsiteX6" fmla="*/ 223837 w 1707356"/>
              <a:gd name="connsiteY6" fmla="*/ 557212 h 607219"/>
              <a:gd name="connsiteX7" fmla="*/ 171450 w 1707356"/>
              <a:gd name="connsiteY7" fmla="*/ 528637 h 607219"/>
              <a:gd name="connsiteX8" fmla="*/ 123825 w 1707356"/>
              <a:gd name="connsiteY8" fmla="*/ 492919 h 607219"/>
              <a:gd name="connsiteX9" fmla="*/ 69056 w 1707356"/>
              <a:gd name="connsiteY9" fmla="*/ 442912 h 607219"/>
              <a:gd name="connsiteX10" fmla="*/ 33337 w 1707356"/>
              <a:gd name="connsiteY10" fmla="*/ 402431 h 607219"/>
              <a:gd name="connsiteX11" fmla="*/ 9525 w 1707356"/>
              <a:gd name="connsiteY11" fmla="*/ 364331 h 607219"/>
              <a:gd name="connsiteX12" fmla="*/ 0 w 1707356"/>
              <a:gd name="connsiteY12" fmla="*/ 330994 h 607219"/>
              <a:gd name="connsiteX13" fmla="*/ 0 w 1707356"/>
              <a:gd name="connsiteY13" fmla="*/ 309562 h 607219"/>
              <a:gd name="connsiteX14" fmla="*/ 9525 w 1707356"/>
              <a:gd name="connsiteY14" fmla="*/ 297656 h 607219"/>
              <a:gd name="connsiteX15" fmla="*/ 28575 w 1707356"/>
              <a:gd name="connsiteY15" fmla="*/ 297656 h 607219"/>
              <a:gd name="connsiteX16" fmla="*/ 64294 w 1707356"/>
              <a:gd name="connsiteY16" fmla="*/ 314325 h 607219"/>
              <a:gd name="connsiteX17" fmla="*/ 109537 w 1707356"/>
              <a:gd name="connsiteY17" fmla="*/ 335756 h 607219"/>
              <a:gd name="connsiteX18" fmla="*/ 150019 w 1707356"/>
              <a:gd name="connsiteY18" fmla="*/ 350044 h 607219"/>
              <a:gd name="connsiteX19" fmla="*/ 183356 w 1707356"/>
              <a:gd name="connsiteY19" fmla="*/ 361950 h 607219"/>
              <a:gd name="connsiteX20" fmla="*/ 223837 w 1707356"/>
              <a:gd name="connsiteY20" fmla="*/ 371475 h 607219"/>
              <a:gd name="connsiteX21" fmla="*/ 252412 w 1707356"/>
              <a:gd name="connsiteY21" fmla="*/ 378619 h 607219"/>
              <a:gd name="connsiteX22" fmla="*/ 280987 w 1707356"/>
              <a:gd name="connsiteY22" fmla="*/ 381000 h 607219"/>
              <a:gd name="connsiteX23" fmla="*/ 314325 w 1707356"/>
              <a:gd name="connsiteY23" fmla="*/ 381000 h 607219"/>
              <a:gd name="connsiteX24" fmla="*/ 369094 w 1707356"/>
              <a:gd name="connsiteY24" fmla="*/ 369094 h 607219"/>
              <a:gd name="connsiteX25" fmla="*/ 521494 w 1707356"/>
              <a:gd name="connsiteY25" fmla="*/ 328612 h 607219"/>
              <a:gd name="connsiteX26" fmla="*/ 702469 w 1707356"/>
              <a:gd name="connsiteY26" fmla="*/ 273844 h 607219"/>
              <a:gd name="connsiteX27" fmla="*/ 921544 w 1707356"/>
              <a:gd name="connsiteY27" fmla="*/ 202406 h 607219"/>
              <a:gd name="connsiteX28" fmla="*/ 1112044 w 1707356"/>
              <a:gd name="connsiteY28" fmla="*/ 135731 h 607219"/>
              <a:gd name="connsiteX29" fmla="*/ 1154906 w 1707356"/>
              <a:gd name="connsiteY29" fmla="*/ 126206 h 607219"/>
              <a:gd name="connsiteX30" fmla="*/ 1226344 w 1707356"/>
              <a:gd name="connsiteY30" fmla="*/ 107156 h 607219"/>
              <a:gd name="connsiteX31" fmla="*/ 1276350 w 1707356"/>
              <a:gd name="connsiteY31" fmla="*/ 88106 h 607219"/>
              <a:gd name="connsiteX32" fmla="*/ 1314450 w 1707356"/>
              <a:gd name="connsiteY32" fmla="*/ 66675 h 607219"/>
              <a:gd name="connsiteX33" fmla="*/ 1395412 w 1707356"/>
              <a:gd name="connsiteY33" fmla="*/ 2381 h 607219"/>
              <a:gd name="connsiteX34" fmla="*/ 1435894 w 1707356"/>
              <a:gd name="connsiteY34" fmla="*/ 0 h 607219"/>
              <a:gd name="connsiteX35" fmla="*/ 1488281 w 1707356"/>
              <a:gd name="connsiteY35" fmla="*/ 4762 h 607219"/>
              <a:gd name="connsiteX36" fmla="*/ 1540669 w 1707356"/>
              <a:gd name="connsiteY36" fmla="*/ 11906 h 607219"/>
              <a:gd name="connsiteX37" fmla="*/ 1590675 w 1707356"/>
              <a:gd name="connsiteY37" fmla="*/ 26194 h 607219"/>
              <a:gd name="connsiteX38" fmla="*/ 1628775 w 1707356"/>
              <a:gd name="connsiteY38" fmla="*/ 38100 h 607219"/>
              <a:gd name="connsiteX39" fmla="*/ 1652587 w 1707356"/>
              <a:gd name="connsiteY39" fmla="*/ 50006 h 607219"/>
              <a:gd name="connsiteX40" fmla="*/ 1681162 w 1707356"/>
              <a:gd name="connsiteY40" fmla="*/ 69056 h 607219"/>
              <a:gd name="connsiteX41" fmla="*/ 1697831 w 1707356"/>
              <a:gd name="connsiteY41" fmla="*/ 90487 h 607219"/>
              <a:gd name="connsiteX42" fmla="*/ 1704975 w 1707356"/>
              <a:gd name="connsiteY42" fmla="*/ 109537 h 607219"/>
              <a:gd name="connsiteX43" fmla="*/ 1707356 w 1707356"/>
              <a:gd name="connsiteY43" fmla="*/ 128587 h 607219"/>
              <a:gd name="connsiteX44" fmla="*/ 1704975 w 1707356"/>
              <a:gd name="connsiteY44" fmla="*/ 150019 h 607219"/>
              <a:gd name="connsiteX45" fmla="*/ 1695450 w 1707356"/>
              <a:gd name="connsiteY45" fmla="*/ 178594 h 607219"/>
              <a:gd name="connsiteX46" fmla="*/ 1676400 w 1707356"/>
              <a:gd name="connsiteY46" fmla="*/ 197644 h 607219"/>
              <a:gd name="connsiteX47" fmla="*/ 1643062 w 1707356"/>
              <a:gd name="connsiteY47" fmla="*/ 214312 h 607219"/>
              <a:gd name="connsiteX48" fmla="*/ 1388269 w 1707356"/>
              <a:gd name="connsiteY48" fmla="*/ 266700 h 607219"/>
              <a:gd name="connsiteX49" fmla="*/ 1114425 w 1707356"/>
              <a:gd name="connsiteY49" fmla="*/ 330994 h 607219"/>
              <a:gd name="connsiteX50" fmla="*/ 835819 w 1707356"/>
              <a:gd name="connsiteY50" fmla="*/ 404812 h 607219"/>
              <a:gd name="connsiteX51" fmla="*/ 742950 w 1707356"/>
              <a:gd name="connsiteY51" fmla="*/ 452437 h 607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707356" h="607219">
                <a:moveTo>
                  <a:pt x="742950" y="452437"/>
                </a:moveTo>
                <a:lnTo>
                  <a:pt x="497681" y="561975"/>
                </a:lnTo>
                <a:lnTo>
                  <a:pt x="388144" y="604837"/>
                </a:lnTo>
                <a:lnTo>
                  <a:pt x="359569" y="607219"/>
                </a:lnTo>
                <a:lnTo>
                  <a:pt x="328612" y="602456"/>
                </a:lnTo>
                <a:lnTo>
                  <a:pt x="283369" y="588169"/>
                </a:lnTo>
                <a:lnTo>
                  <a:pt x="223837" y="557212"/>
                </a:lnTo>
                <a:lnTo>
                  <a:pt x="171450" y="528637"/>
                </a:lnTo>
                <a:lnTo>
                  <a:pt x="123825" y="492919"/>
                </a:lnTo>
                <a:lnTo>
                  <a:pt x="69056" y="442912"/>
                </a:lnTo>
                <a:lnTo>
                  <a:pt x="33337" y="402431"/>
                </a:lnTo>
                <a:lnTo>
                  <a:pt x="9525" y="364331"/>
                </a:lnTo>
                <a:lnTo>
                  <a:pt x="0" y="330994"/>
                </a:lnTo>
                <a:lnTo>
                  <a:pt x="0" y="309562"/>
                </a:lnTo>
                <a:cubicBezTo>
                  <a:pt x="7552" y="296975"/>
                  <a:pt x="2516" y="297656"/>
                  <a:pt x="9525" y="297656"/>
                </a:cubicBezTo>
                <a:lnTo>
                  <a:pt x="28575" y="297656"/>
                </a:lnTo>
                <a:lnTo>
                  <a:pt x="64294" y="314325"/>
                </a:lnTo>
                <a:lnTo>
                  <a:pt x="109537" y="335756"/>
                </a:lnTo>
                <a:lnTo>
                  <a:pt x="150019" y="350044"/>
                </a:lnTo>
                <a:lnTo>
                  <a:pt x="183356" y="361950"/>
                </a:lnTo>
                <a:lnTo>
                  <a:pt x="223837" y="371475"/>
                </a:lnTo>
                <a:lnTo>
                  <a:pt x="252412" y="378619"/>
                </a:lnTo>
                <a:lnTo>
                  <a:pt x="280987" y="381000"/>
                </a:lnTo>
                <a:lnTo>
                  <a:pt x="314325" y="381000"/>
                </a:lnTo>
                <a:lnTo>
                  <a:pt x="369094" y="369094"/>
                </a:lnTo>
                <a:lnTo>
                  <a:pt x="521494" y="328612"/>
                </a:lnTo>
                <a:lnTo>
                  <a:pt x="702469" y="273844"/>
                </a:lnTo>
                <a:lnTo>
                  <a:pt x="921544" y="202406"/>
                </a:lnTo>
                <a:lnTo>
                  <a:pt x="1112044" y="135731"/>
                </a:lnTo>
                <a:lnTo>
                  <a:pt x="1154906" y="126206"/>
                </a:lnTo>
                <a:lnTo>
                  <a:pt x="1226344" y="107156"/>
                </a:lnTo>
                <a:lnTo>
                  <a:pt x="1276350" y="88106"/>
                </a:lnTo>
                <a:lnTo>
                  <a:pt x="1314450" y="66675"/>
                </a:lnTo>
                <a:lnTo>
                  <a:pt x="1395412" y="2381"/>
                </a:lnTo>
                <a:lnTo>
                  <a:pt x="1435894" y="0"/>
                </a:lnTo>
                <a:lnTo>
                  <a:pt x="1488281" y="4762"/>
                </a:lnTo>
                <a:lnTo>
                  <a:pt x="1540669" y="11906"/>
                </a:lnTo>
                <a:lnTo>
                  <a:pt x="1590675" y="26194"/>
                </a:lnTo>
                <a:lnTo>
                  <a:pt x="1628775" y="38100"/>
                </a:lnTo>
                <a:lnTo>
                  <a:pt x="1652587" y="50006"/>
                </a:lnTo>
                <a:lnTo>
                  <a:pt x="1681162" y="69056"/>
                </a:lnTo>
                <a:lnTo>
                  <a:pt x="1697831" y="90487"/>
                </a:lnTo>
                <a:lnTo>
                  <a:pt x="1704975" y="109537"/>
                </a:lnTo>
                <a:lnTo>
                  <a:pt x="1707356" y="128587"/>
                </a:lnTo>
                <a:lnTo>
                  <a:pt x="1704975" y="150019"/>
                </a:lnTo>
                <a:lnTo>
                  <a:pt x="1695450" y="178594"/>
                </a:lnTo>
                <a:lnTo>
                  <a:pt x="1676400" y="197644"/>
                </a:lnTo>
                <a:lnTo>
                  <a:pt x="1643062" y="214312"/>
                </a:lnTo>
                <a:lnTo>
                  <a:pt x="1388269" y="266700"/>
                </a:lnTo>
                <a:lnTo>
                  <a:pt x="1114425" y="330994"/>
                </a:lnTo>
                <a:lnTo>
                  <a:pt x="835819" y="404812"/>
                </a:lnTo>
                <a:lnTo>
                  <a:pt x="742950" y="45243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 rot="16200000">
            <a:off x="1400969" y="3497309"/>
            <a:ext cx="4248150" cy="484188"/>
          </a:xfrm>
          <a:custGeom>
            <a:avLst/>
            <a:gdLst>
              <a:gd name="connsiteX0" fmla="*/ 1747598 w 4247194"/>
              <a:gd name="connsiteY0" fmla="*/ 328337 h 483679"/>
              <a:gd name="connsiteX1" fmla="*/ 1299225 w 4247194"/>
              <a:gd name="connsiteY1" fmla="*/ 317746 h 483679"/>
              <a:gd name="connsiteX2" fmla="*/ 949705 w 4247194"/>
              <a:gd name="connsiteY2" fmla="*/ 307154 h 483679"/>
              <a:gd name="connsiteX3" fmla="*/ 564880 w 4247194"/>
              <a:gd name="connsiteY3" fmla="*/ 296563 h 483679"/>
              <a:gd name="connsiteX4" fmla="*/ 307154 w 4247194"/>
              <a:gd name="connsiteY4" fmla="*/ 282441 h 483679"/>
              <a:gd name="connsiteX5" fmla="*/ 95323 w 4247194"/>
              <a:gd name="connsiteY5" fmla="*/ 268319 h 483679"/>
              <a:gd name="connsiteX6" fmla="*/ 31774 w 4247194"/>
              <a:gd name="connsiteY6" fmla="*/ 254197 h 483679"/>
              <a:gd name="connsiteX7" fmla="*/ 10591 w 4247194"/>
              <a:gd name="connsiteY7" fmla="*/ 236544 h 483679"/>
              <a:gd name="connsiteX8" fmla="*/ 0 w 4247194"/>
              <a:gd name="connsiteY8" fmla="*/ 208300 h 483679"/>
              <a:gd name="connsiteX9" fmla="*/ 10591 w 4247194"/>
              <a:gd name="connsiteY9" fmla="*/ 172995 h 483679"/>
              <a:gd name="connsiteX10" fmla="*/ 35305 w 4247194"/>
              <a:gd name="connsiteY10" fmla="*/ 141220 h 483679"/>
              <a:gd name="connsiteX11" fmla="*/ 74140 w 4247194"/>
              <a:gd name="connsiteY11" fmla="*/ 112976 h 483679"/>
              <a:gd name="connsiteX12" fmla="*/ 127098 w 4247194"/>
              <a:gd name="connsiteY12" fmla="*/ 91793 h 483679"/>
              <a:gd name="connsiteX13" fmla="*/ 187116 w 4247194"/>
              <a:gd name="connsiteY13" fmla="*/ 70610 h 483679"/>
              <a:gd name="connsiteX14" fmla="*/ 247135 w 4247194"/>
              <a:gd name="connsiteY14" fmla="*/ 60019 h 483679"/>
              <a:gd name="connsiteX15" fmla="*/ 314215 w 4247194"/>
              <a:gd name="connsiteY15" fmla="*/ 56488 h 483679"/>
              <a:gd name="connsiteX16" fmla="*/ 377764 w 4247194"/>
              <a:gd name="connsiteY16" fmla="*/ 45897 h 483679"/>
              <a:gd name="connsiteX17" fmla="*/ 448374 w 4247194"/>
              <a:gd name="connsiteY17" fmla="*/ 35305 h 483679"/>
              <a:gd name="connsiteX18" fmla="*/ 515453 w 4247194"/>
              <a:gd name="connsiteY18" fmla="*/ 35305 h 483679"/>
              <a:gd name="connsiteX19" fmla="*/ 586063 w 4247194"/>
              <a:gd name="connsiteY19" fmla="*/ 49427 h 483679"/>
              <a:gd name="connsiteX20" fmla="*/ 681387 w 4247194"/>
              <a:gd name="connsiteY20" fmla="*/ 77671 h 483679"/>
              <a:gd name="connsiteX21" fmla="*/ 886156 w 4247194"/>
              <a:gd name="connsiteY21" fmla="*/ 98854 h 483679"/>
              <a:gd name="connsiteX22" fmla="*/ 1546360 w 4247194"/>
              <a:gd name="connsiteY22" fmla="*/ 134159 h 483679"/>
              <a:gd name="connsiteX23" fmla="*/ 1991203 w 4247194"/>
              <a:gd name="connsiteY23" fmla="*/ 144751 h 483679"/>
              <a:gd name="connsiteX24" fmla="*/ 2418394 w 4247194"/>
              <a:gd name="connsiteY24" fmla="*/ 144751 h 483679"/>
              <a:gd name="connsiteX25" fmla="*/ 3163330 w 4247194"/>
              <a:gd name="connsiteY25" fmla="*/ 165934 h 483679"/>
              <a:gd name="connsiteX26" fmla="*/ 3463422 w 4247194"/>
              <a:gd name="connsiteY26" fmla="*/ 169465 h 483679"/>
              <a:gd name="connsiteX27" fmla="*/ 3742332 w 4247194"/>
              <a:gd name="connsiteY27" fmla="*/ 169465 h 483679"/>
              <a:gd name="connsiteX28" fmla="*/ 3880021 w 4247194"/>
              <a:gd name="connsiteY28" fmla="*/ 165934 h 483679"/>
              <a:gd name="connsiteX29" fmla="*/ 3954162 w 4247194"/>
              <a:gd name="connsiteY29" fmla="*/ 158873 h 483679"/>
              <a:gd name="connsiteX30" fmla="*/ 3996528 w 4247194"/>
              <a:gd name="connsiteY30" fmla="*/ 151812 h 483679"/>
              <a:gd name="connsiteX31" fmla="*/ 4049486 w 4247194"/>
              <a:gd name="connsiteY31" fmla="*/ 123568 h 483679"/>
              <a:gd name="connsiteX32" fmla="*/ 4130687 w 4247194"/>
              <a:gd name="connsiteY32" fmla="*/ 52958 h 483679"/>
              <a:gd name="connsiteX33" fmla="*/ 4173053 w 4247194"/>
              <a:gd name="connsiteY33" fmla="*/ 10592 h 483679"/>
              <a:gd name="connsiteX34" fmla="*/ 4194236 w 4247194"/>
              <a:gd name="connsiteY34" fmla="*/ 0 h 483679"/>
              <a:gd name="connsiteX35" fmla="*/ 4222480 w 4247194"/>
              <a:gd name="connsiteY35" fmla="*/ 0 h 483679"/>
              <a:gd name="connsiteX36" fmla="*/ 4240133 w 4247194"/>
              <a:gd name="connsiteY36" fmla="*/ 3531 h 483679"/>
              <a:gd name="connsiteX37" fmla="*/ 4247194 w 4247194"/>
              <a:gd name="connsiteY37" fmla="*/ 17653 h 483679"/>
              <a:gd name="connsiteX38" fmla="*/ 4243663 w 4247194"/>
              <a:gd name="connsiteY38" fmla="*/ 63549 h 483679"/>
              <a:gd name="connsiteX39" fmla="*/ 4201297 w 4247194"/>
              <a:gd name="connsiteY39" fmla="*/ 151812 h 483679"/>
              <a:gd name="connsiteX40" fmla="*/ 4134218 w 4247194"/>
              <a:gd name="connsiteY40" fmla="*/ 261258 h 483679"/>
              <a:gd name="connsiteX41" fmla="*/ 4056547 w 4247194"/>
              <a:gd name="connsiteY41" fmla="*/ 370703 h 483679"/>
              <a:gd name="connsiteX42" fmla="*/ 3992998 w 4247194"/>
              <a:gd name="connsiteY42" fmla="*/ 444844 h 483679"/>
              <a:gd name="connsiteX43" fmla="*/ 3950632 w 4247194"/>
              <a:gd name="connsiteY43" fmla="*/ 476618 h 483679"/>
              <a:gd name="connsiteX44" fmla="*/ 3925918 w 4247194"/>
              <a:gd name="connsiteY44" fmla="*/ 483679 h 483679"/>
              <a:gd name="connsiteX45" fmla="*/ 3894143 w 4247194"/>
              <a:gd name="connsiteY45" fmla="*/ 476618 h 483679"/>
              <a:gd name="connsiteX46" fmla="*/ 3855308 w 4247194"/>
              <a:gd name="connsiteY46" fmla="*/ 458966 h 483679"/>
              <a:gd name="connsiteX47" fmla="*/ 3788228 w 4247194"/>
              <a:gd name="connsiteY47" fmla="*/ 416600 h 483679"/>
              <a:gd name="connsiteX48" fmla="*/ 3752923 w 4247194"/>
              <a:gd name="connsiteY48" fmla="*/ 391886 h 483679"/>
              <a:gd name="connsiteX49" fmla="*/ 3714088 w 4247194"/>
              <a:gd name="connsiteY49" fmla="*/ 377764 h 483679"/>
              <a:gd name="connsiteX50" fmla="*/ 3643478 w 4247194"/>
              <a:gd name="connsiteY50" fmla="*/ 367173 h 483679"/>
              <a:gd name="connsiteX51" fmla="*/ 3202165 w 4247194"/>
              <a:gd name="connsiteY51" fmla="*/ 345990 h 483679"/>
              <a:gd name="connsiteX52" fmla="*/ 3018579 w 4247194"/>
              <a:gd name="connsiteY52" fmla="*/ 345990 h 483679"/>
              <a:gd name="connsiteX53" fmla="*/ 2344253 w 4247194"/>
              <a:gd name="connsiteY53" fmla="*/ 342459 h 483679"/>
              <a:gd name="connsiteX54" fmla="*/ 1747598 w 4247194"/>
              <a:gd name="connsiteY54" fmla="*/ 328337 h 483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247194" h="483679">
                <a:moveTo>
                  <a:pt x="1747598" y="328337"/>
                </a:moveTo>
                <a:lnTo>
                  <a:pt x="1299225" y="317746"/>
                </a:lnTo>
                <a:lnTo>
                  <a:pt x="949705" y="307154"/>
                </a:lnTo>
                <a:lnTo>
                  <a:pt x="564880" y="296563"/>
                </a:lnTo>
                <a:lnTo>
                  <a:pt x="307154" y="282441"/>
                </a:lnTo>
                <a:lnTo>
                  <a:pt x="95323" y="268319"/>
                </a:lnTo>
                <a:lnTo>
                  <a:pt x="31774" y="254197"/>
                </a:lnTo>
                <a:lnTo>
                  <a:pt x="10591" y="236544"/>
                </a:lnTo>
                <a:lnTo>
                  <a:pt x="0" y="208300"/>
                </a:lnTo>
                <a:lnTo>
                  <a:pt x="10591" y="172995"/>
                </a:lnTo>
                <a:lnTo>
                  <a:pt x="35305" y="141220"/>
                </a:lnTo>
                <a:lnTo>
                  <a:pt x="74140" y="112976"/>
                </a:lnTo>
                <a:lnTo>
                  <a:pt x="127098" y="91793"/>
                </a:lnTo>
                <a:lnTo>
                  <a:pt x="187116" y="70610"/>
                </a:lnTo>
                <a:lnTo>
                  <a:pt x="247135" y="60019"/>
                </a:lnTo>
                <a:lnTo>
                  <a:pt x="314215" y="56488"/>
                </a:lnTo>
                <a:lnTo>
                  <a:pt x="377764" y="45897"/>
                </a:lnTo>
                <a:lnTo>
                  <a:pt x="448374" y="35305"/>
                </a:lnTo>
                <a:lnTo>
                  <a:pt x="515453" y="35305"/>
                </a:lnTo>
                <a:lnTo>
                  <a:pt x="586063" y="49427"/>
                </a:lnTo>
                <a:lnTo>
                  <a:pt x="681387" y="77671"/>
                </a:lnTo>
                <a:lnTo>
                  <a:pt x="886156" y="98854"/>
                </a:lnTo>
                <a:lnTo>
                  <a:pt x="1546360" y="134159"/>
                </a:lnTo>
                <a:lnTo>
                  <a:pt x="1991203" y="144751"/>
                </a:lnTo>
                <a:lnTo>
                  <a:pt x="2418394" y="144751"/>
                </a:lnTo>
                <a:lnTo>
                  <a:pt x="3163330" y="165934"/>
                </a:lnTo>
                <a:lnTo>
                  <a:pt x="3463422" y="169465"/>
                </a:lnTo>
                <a:lnTo>
                  <a:pt x="3742332" y="169465"/>
                </a:lnTo>
                <a:lnTo>
                  <a:pt x="3880021" y="165934"/>
                </a:lnTo>
                <a:lnTo>
                  <a:pt x="3954162" y="158873"/>
                </a:lnTo>
                <a:cubicBezTo>
                  <a:pt x="3994156" y="151602"/>
                  <a:pt x="3979840" y="151812"/>
                  <a:pt x="3996528" y="151812"/>
                </a:cubicBezTo>
                <a:lnTo>
                  <a:pt x="4049486" y="123568"/>
                </a:lnTo>
                <a:lnTo>
                  <a:pt x="4130687" y="52958"/>
                </a:lnTo>
                <a:lnTo>
                  <a:pt x="4173053" y="10592"/>
                </a:lnTo>
                <a:lnTo>
                  <a:pt x="4194236" y="0"/>
                </a:lnTo>
                <a:lnTo>
                  <a:pt x="4222480" y="0"/>
                </a:lnTo>
                <a:lnTo>
                  <a:pt x="4240133" y="3531"/>
                </a:lnTo>
                <a:lnTo>
                  <a:pt x="4247194" y="17653"/>
                </a:lnTo>
                <a:lnTo>
                  <a:pt x="4243663" y="63549"/>
                </a:lnTo>
                <a:lnTo>
                  <a:pt x="4201297" y="151812"/>
                </a:lnTo>
                <a:lnTo>
                  <a:pt x="4134218" y="261258"/>
                </a:lnTo>
                <a:lnTo>
                  <a:pt x="4056547" y="370703"/>
                </a:lnTo>
                <a:lnTo>
                  <a:pt x="3992998" y="444844"/>
                </a:lnTo>
                <a:lnTo>
                  <a:pt x="3950632" y="476618"/>
                </a:lnTo>
                <a:lnTo>
                  <a:pt x="3925918" y="483679"/>
                </a:lnTo>
                <a:lnTo>
                  <a:pt x="3894143" y="476618"/>
                </a:lnTo>
                <a:lnTo>
                  <a:pt x="3855308" y="458966"/>
                </a:lnTo>
                <a:lnTo>
                  <a:pt x="3788228" y="416600"/>
                </a:lnTo>
                <a:lnTo>
                  <a:pt x="3752923" y="391886"/>
                </a:lnTo>
                <a:lnTo>
                  <a:pt x="3714088" y="377764"/>
                </a:lnTo>
                <a:lnTo>
                  <a:pt x="3643478" y="367173"/>
                </a:lnTo>
                <a:lnTo>
                  <a:pt x="3202165" y="345990"/>
                </a:lnTo>
                <a:lnTo>
                  <a:pt x="3018579" y="345990"/>
                </a:lnTo>
                <a:lnTo>
                  <a:pt x="2344253" y="342459"/>
                </a:lnTo>
                <a:lnTo>
                  <a:pt x="1747598" y="32833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フリーフォーム 13"/>
          <p:cNvSpPr/>
          <p:nvPr/>
        </p:nvSpPr>
        <p:spPr>
          <a:xfrm rot="16200000">
            <a:off x="1945481" y="3284585"/>
            <a:ext cx="2028825" cy="1058862"/>
          </a:xfrm>
          <a:custGeom>
            <a:avLst/>
            <a:gdLst>
              <a:gd name="connsiteX0" fmla="*/ 492919 w 2028825"/>
              <a:gd name="connsiteY0" fmla="*/ 452438 h 1059657"/>
              <a:gd name="connsiteX1" fmla="*/ 340519 w 2028825"/>
              <a:gd name="connsiteY1" fmla="*/ 342900 h 1059657"/>
              <a:gd name="connsiteX2" fmla="*/ 192882 w 2028825"/>
              <a:gd name="connsiteY2" fmla="*/ 230982 h 1059657"/>
              <a:gd name="connsiteX3" fmla="*/ 97632 w 2028825"/>
              <a:gd name="connsiteY3" fmla="*/ 152400 h 1059657"/>
              <a:gd name="connsiteX4" fmla="*/ 38100 w 2028825"/>
              <a:gd name="connsiteY4" fmla="*/ 100013 h 1059657"/>
              <a:gd name="connsiteX5" fmla="*/ 16669 w 2028825"/>
              <a:gd name="connsiteY5" fmla="*/ 78582 h 1059657"/>
              <a:gd name="connsiteX6" fmla="*/ 7144 w 2028825"/>
              <a:gd name="connsiteY6" fmla="*/ 57150 h 1059657"/>
              <a:gd name="connsiteX7" fmla="*/ 0 w 2028825"/>
              <a:gd name="connsiteY7" fmla="*/ 33338 h 1059657"/>
              <a:gd name="connsiteX8" fmla="*/ 0 w 2028825"/>
              <a:gd name="connsiteY8" fmla="*/ 11907 h 1059657"/>
              <a:gd name="connsiteX9" fmla="*/ 9525 w 2028825"/>
              <a:gd name="connsiteY9" fmla="*/ 2382 h 1059657"/>
              <a:gd name="connsiteX10" fmla="*/ 21432 w 2028825"/>
              <a:gd name="connsiteY10" fmla="*/ 0 h 1059657"/>
              <a:gd name="connsiteX11" fmla="*/ 57150 w 2028825"/>
              <a:gd name="connsiteY11" fmla="*/ 4763 h 1059657"/>
              <a:gd name="connsiteX12" fmla="*/ 83344 w 2028825"/>
              <a:gd name="connsiteY12" fmla="*/ 16669 h 1059657"/>
              <a:gd name="connsiteX13" fmla="*/ 195263 w 2028825"/>
              <a:gd name="connsiteY13" fmla="*/ 102394 h 1059657"/>
              <a:gd name="connsiteX14" fmla="*/ 340519 w 2028825"/>
              <a:gd name="connsiteY14" fmla="*/ 202407 h 1059657"/>
              <a:gd name="connsiteX15" fmla="*/ 502444 w 2028825"/>
              <a:gd name="connsiteY15" fmla="*/ 302419 h 1059657"/>
              <a:gd name="connsiteX16" fmla="*/ 628650 w 2028825"/>
              <a:gd name="connsiteY16" fmla="*/ 378619 h 1059657"/>
              <a:gd name="connsiteX17" fmla="*/ 876300 w 2028825"/>
              <a:gd name="connsiteY17" fmla="*/ 509588 h 1059657"/>
              <a:gd name="connsiteX18" fmla="*/ 1095375 w 2028825"/>
              <a:gd name="connsiteY18" fmla="*/ 611982 h 1059657"/>
              <a:gd name="connsiteX19" fmla="*/ 1333500 w 2028825"/>
              <a:gd name="connsiteY19" fmla="*/ 719138 h 1059657"/>
              <a:gd name="connsiteX20" fmla="*/ 1533525 w 2028825"/>
              <a:gd name="connsiteY20" fmla="*/ 802482 h 1059657"/>
              <a:gd name="connsiteX21" fmla="*/ 1821657 w 2028825"/>
              <a:gd name="connsiteY21" fmla="*/ 900113 h 1059657"/>
              <a:gd name="connsiteX22" fmla="*/ 2005013 w 2028825"/>
              <a:gd name="connsiteY22" fmla="*/ 959644 h 1059657"/>
              <a:gd name="connsiteX23" fmla="*/ 2028825 w 2028825"/>
              <a:gd name="connsiteY23" fmla="*/ 1059657 h 1059657"/>
              <a:gd name="connsiteX24" fmla="*/ 1454944 w 2028825"/>
              <a:gd name="connsiteY24" fmla="*/ 1033463 h 1059657"/>
              <a:gd name="connsiteX25" fmla="*/ 1266825 w 2028825"/>
              <a:gd name="connsiteY25" fmla="*/ 928688 h 1059657"/>
              <a:gd name="connsiteX26" fmla="*/ 976313 w 2028825"/>
              <a:gd name="connsiteY26" fmla="*/ 762000 h 1059657"/>
              <a:gd name="connsiteX27" fmla="*/ 835819 w 2028825"/>
              <a:gd name="connsiteY27" fmla="*/ 678657 h 1059657"/>
              <a:gd name="connsiteX28" fmla="*/ 652463 w 2028825"/>
              <a:gd name="connsiteY28" fmla="*/ 559594 h 1059657"/>
              <a:gd name="connsiteX29" fmla="*/ 492919 w 2028825"/>
              <a:gd name="connsiteY29" fmla="*/ 452438 h 1059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028825" h="1059657">
                <a:moveTo>
                  <a:pt x="492919" y="452438"/>
                </a:moveTo>
                <a:lnTo>
                  <a:pt x="340519" y="342900"/>
                </a:lnTo>
                <a:lnTo>
                  <a:pt x="192882" y="230982"/>
                </a:lnTo>
                <a:lnTo>
                  <a:pt x="97632" y="152400"/>
                </a:lnTo>
                <a:lnTo>
                  <a:pt x="38100" y="100013"/>
                </a:lnTo>
                <a:lnTo>
                  <a:pt x="16669" y="78582"/>
                </a:lnTo>
                <a:lnTo>
                  <a:pt x="7144" y="57150"/>
                </a:lnTo>
                <a:lnTo>
                  <a:pt x="0" y="33338"/>
                </a:lnTo>
                <a:lnTo>
                  <a:pt x="0" y="11907"/>
                </a:lnTo>
                <a:lnTo>
                  <a:pt x="9525" y="2382"/>
                </a:lnTo>
                <a:lnTo>
                  <a:pt x="21432" y="0"/>
                </a:lnTo>
                <a:lnTo>
                  <a:pt x="57150" y="4763"/>
                </a:lnTo>
                <a:lnTo>
                  <a:pt x="83344" y="16669"/>
                </a:lnTo>
                <a:lnTo>
                  <a:pt x="195263" y="102394"/>
                </a:lnTo>
                <a:lnTo>
                  <a:pt x="340519" y="202407"/>
                </a:lnTo>
                <a:lnTo>
                  <a:pt x="502444" y="302419"/>
                </a:lnTo>
                <a:lnTo>
                  <a:pt x="628650" y="378619"/>
                </a:lnTo>
                <a:lnTo>
                  <a:pt x="876300" y="509588"/>
                </a:lnTo>
                <a:lnTo>
                  <a:pt x="1095375" y="611982"/>
                </a:lnTo>
                <a:lnTo>
                  <a:pt x="1333500" y="719138"/>
                </a:lnTo>
                <a:lnTo>
                  <a:pt x="1533525" y="802482"/>
                </a:lnTo>
                <a:lnTo>
                  <a:pt x="1821657" y="900113"/>
                </a:lnTo>
                <a:lnTo>
                  <a:pt x="2005013" y="959644"/>
                </a:lnTo>
                <a:lnTo>
                  <a:pt x="2028825" y="1059657"/>
                </a:lnTo>
                <a:lnTo>
                  <a:pt x="1454944" y="1033463"/>
                </a:lnTo>
                <a:lnTo>
                  <a:pt x="1266825" y="928688"/>
                </a:lnTo>
                <a:lnTo>
                  <a:pt x="976313" y="762000"/>
                </a:lnTo>
                <a:lnTo>
                  <a:pt x="835819" y="678657"/>
                </a:lnTo>
                <a:lnTo>
                  <a:pt x="652463" y="559594"/>
                </a:lnTo>
                <a:lnTo>
                  <a:pt x="492919" y="4524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フリーフォーム 7"/>
          <p:cNvSpPr/>
          <p:nvPr/>
        </p:nvSpPr>
        <p:spPr>
          <a:xfrm>
            <a:off x="3532188" y="3255216"/>
            <a:ext cx="633412" cy="565150"/>
          </a:xfrm>
          <a:custGeom>
            <a:avLst/>
            <a:gdLst>
              <a:gd name="connsiteX0" fmla="*/ 400050 w 633412"/>
              <a:gd name="connsiteY0" fmla="*/ 404813 h 564357"/>
              <a:gd name="connsiteX1" fmla="*/ 366712 w 633412"/>
              <a:gd name="connsiteY1" fmla="*/ 338138 h 564357"/>
              <a:gd name="connsiteX2" fmla="*/ 330994 w 633412"/>
              <a:gd name="connsiteY2" fmla="*/ 280988 h 564357"/>
              <a:gd name="connsiteX3" fmla="*/ 288131 w 633412"/>
              <a:gd name="connsiteY3" fmla="*/ 226219 h 564357"/>
              <a:gd name="connsiteX4" fmla="*/ 252412 w 633412"/>
              <a:gd name="connsiteY4" fmla="*/ 188119 h 564357"/>
              <a:gd name="connsiteX5" fmla="*/ 207169 w 633412"/>
              <a:gd name="connsiteY5" fmla="*/ 150019 h 564357"/>
              <a:gd name="connsiteX6" fmla="*/ 147637 w 633412"/>
              <a:gd name="connsiteY6" fmla="*/ 116682 h 564357"/>
              <a:gd name="connsiteX7" fmla="*/ 104775 w 633412"/>
              <a:gd name="connsiteY7" fmla="*/ 100013 h 564357"/>
              <a:gd name="connsiteX8" fmla="*/ 9525 w 633412"/>
              <a:gd name="connsiteY8" fmla="*/ 85725 h 564357"/>
              <a:gd name="connsiteX9" fmla="*/ 0 w 633412"/>
              <a:gd name="connsiteY9" fmla="*/ 0 h 564357"/>
              <a:gd name="connsiteX10" fmla="*/ 109537 w 633412"/>
              <a:gd name="connsiteY10" fmla="*/ 4763 h 564357"/>
              <a:gd name="connsiteX11" fmla="*/ 161925 w 633412"/>
              <a:gd name="connsiteY11" fmla="*/ 11907 h 564357"/>
              <a:gd name="connsiteX12" fmla="*/ 230981 w 633412"/>
              <a:gd name="connsiteY12" fmla="*/ 26194 h 564357"/>
              <a:gd name="connsiteX13" fmla="*/ 309562 w 633412"/>
              <a:gd name="connsiteY13" fmla="*/ 52388 h 564357"/>
              <a:gd name="connsiteX14" fmla="*/ 378619 w 633412"/>
              <a:gd name="connsiteY14" fmla="*/ 76200 h 564357"/>
              <a:gd name="connsiteX15" fmla="*/ 452437 w 633412"/>
              <a:gd name="connsiteY15" fmla="*/ 104775 h 564357"/>
              <a:gd name="connsiteX16" fmla="*/ 561975 w 633412"/>
              <a:gd name="connsiteY16" fmla="*/ 152400 h 564357"/>
              <a:gd name="connsiteX17" fmla="*/ 581025 w 633412"/>
              <a:gd name="connsiteY17" fmla="*/ 169069 h 564357"/>
              <a:gd name="connsiteX18" fmla="*/ 602456 w 633412"/>
              <a:gd name="connsiteY18" fmla="*/ 211932 h 564357"/>
              <a:gd name="connsiteX19" fmla="*/ 621506 w 633412"/>
              <a:gd name="connsiteY19" fmla="*/ 276225 h 564357"/>
              <a:gd name="connsiteX20" fmla="*/ 631031 w 633412"/>
              <a:gd name="connsiteY20" fmla="*/ 330994 h 564357"/>
              <a:gd name="connsiteX21" fmla="*/ 633412 w 633412"/>
              <a:gd name="connsiteY21" fmla="*/ 390525 h 564357"/>
              <a:gd name="connsiteX22" fmla="*/ 631031 w 633412"/>
              <a:gd name="connsiteY22" fmla="*/ 457200 h 564357"/>
              <a:gd name="connsiteX23" fmla="*/ 616744 w 633412"/>
              <a:gd name="connsiteY23" fmla="*/ 502444 h 564357"/>
              <a:gd name="connsiteX24" fmla="*/ 602456 w 633412"/>
              <a:gd name="connsiteY24" fmla="*/ 538163 h 564357"/>
              <a:gd name="connsiteX25" fmla="*/ 581025 w 633412"/>
              <a:gd name="connsiteY25" fmla="*/ 559594 h 564357"/>
              <a:gd name="connsiteX26" fmla="*/ 559594 w 633412"/>
              <a:gd name="connsiteY26" fmla="*/ 564357 h 564357"/>
              <a:gd name="connsiteX27" fmla="*/ 526256 w 633412"/>
              <a:gd name="connsiteY27" fmla="*/ 559594 h 564357"/>
              <a:gd name="connsiteX28" fmla="*/ 497681 w 633412"/>
              <a:gd name="connsiteY28" fmla="*/ 547688 h 564357"/>
              <a:gd name="connsiteX29" fmla="*/ 466725 w 633412"/>
              <a:gd name="connsiteY29" fmla="*/ 519113 h 564357"/>
              <a:gd name="connsiteX30" fmla="*/ 442912 w 633412"/>
              <a:gd name="connsiteY30" fmla="*/ 488157 h 564357"/>
              <a:gd name="connsiteX31" fmla="*/ 400050 w 633412"/>
              <a:gd name="connsiteY31" fmla="*/ 404813 h 564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633412" h="564357">
                <a:moveTo>
                  <a:pt x="400050" y="404813"/>
                </a:moveTo>
                <a:lnTo>
                  <a:pt x="366712" y="338138"/>
                </a:lnTo>
                <a:lnTo>
                  <a:pt x="330994" y="280988"/>
                </a:lnTo>
                <a:lnTo>
                  <a:pt x="288131" y="226219"/>
                </a:lnTo>
                <a:lnTo>
                  <a:pt x="252412" y="188119"/>
                </a:lnTo>
                <a:lnTo>
                  <a:pt x="207169" y="150019"/>
                </a:lnTo>
                <a:lnTo>
                  <a:pt x="147637" y="116682"/>
                </a:lnTo>
                <a:lnTo>
                  <a:pt x="104775" y="100013"/>
                </a:lnTo>
                <a:lnTo>
                  <a:pt x="9525" y="85725"/>
                </a:lnTo>
                <a:lnTo>
                  <a:pt x="0" y="0"/>
                </a:lnTo>
                <a:lnTo>
                  <a:pt x="109537" y="4763"/>
                </a:lnTo>
                <a:lnTo>
                  <a:pt x="161925" y="11907"/>
                </a:lnTo>
                <a:lnTo>
                  <a:pt x="230981" y="26194"/>
                </a:lnTo>
                <a:lnTo>
                  <a:pt x="309562" y="52388"/>
                </a:lnTo>
                <a:lnTo>
                  <a:pt x="378619" y="76200"/>
                </a:lnTo>
                <a:lnTo>
                  <a:pt x="452437" y="104775"/>
                </a:lnTo>
                <a:lnTo>
                  <a:pt x="561975" y="152400"/>
                </a:lnTo>
                <a:lnTo>
                  <a:pt x="581025" y="169069"/>
                </a:lnTo>
                <a:lnTo>
                  <a:pt x="602456" y="211932"/>
                </a:lnTo>
                <a:lnTo>
                  <a:pt x="621506" y="276225"/>
                </a:lnTo>
                <a:lnTo>
                  <a:pt x="631031" y="330994"/>
                </a:lnTo>
                <a:cubicBezTo>
                  <a:pt x="631825" y="350838"/>
                  <a:pt x="632618" y="370681"/>
                  <a:pt x="633412" y="390525"/>
                </a:cubicBezTo>
                <a:cubicBezTo>
                  <a:pt x="632618" y="412750"/>
                  <a:pt x="631825" y="434975"/>
                  <a:pt x="631031" y="457200"/>
                </a:cubicBezTo>
                <a:lnTo>
                  <a:pt x="616744" y="502444"/>
                </a:lnTo>
                <a:lnTo>
                  <a:pt x="602456" y="538163"/>
                </a:lnTo>
                <a:lnTo>
                  <a:pt x="581025" y="559594"/>
                </a:lnTo>
                <a:lnTo>
                  <a:pt x="559594" y="564357"/>
                </a:lnTo>
                <a:lnTo>
                  <a:pt x="526256" y="559594"/>
                </a:lnTo>
                <a:lnTo>
                  <a:pt x="497681" y="547688"/>
                </a:lnTo>
                <a:lnTo>
                  <a:pt x="466725" y="519113"/>
                </a:lnTo>
                <a:lnTo>
                  <a:pt x="442912" y="488157"/>
                </a:lnTo>
                <a:lnTo>
                  <a:pt x="400050" y="40481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フリーフォーム 9"/>
          <p:cNvSpPr/>
          <p:nvPr/>
        </p:nvSpPr>
        <p:spPr>
          <a:xfrm>
            <a:off x="3938588" y="2410666"/>
            <a:ext cx="2951162" cy="739775"/>
          </a:xfrm>
          <a:custGeom>
            <a:avLst/>
            <a:gdLst>
              <a:gd name="connsiteX0" fmla="*/ 1438275 w 2950368"/>
              <a:gd name="connsiteY0" fmla="*/ 459581 h 740568"/>
              <a:gd name="connsiteX1" fmla="*/ 1147762 w 2950368"/>
              <a:gd name="connsiteY1" fmla="*/ 540543 h 740568"/>
              <a:gd name="connsiteX2" fmla="*/ 950118 w 2950368"/>
              <a:gd name="connsiteY2" fmla="*/ 604837 h 740568"/>
              <a:gd name="connsiteX3" fmla="*/ 747712 w 2950368"/>
              <a:gd name="connsiteY3" fmla="*/ 676275 h 740568"/>
              <a:gd name="connsiteX4" fmla="*/ 633412 w 2950368"/>
              <a:gd name="connsiteY4" fmla="*/ 714375 h 740568"/>
              <a:gd name="connsiteX5" fmla="*/ 542925 w 2950368"/>
              <a:gd name="connsiteY5" fmla="*/ 738187 h 740568"/>
              <a:gd name="connsiteX6" fmla="*/ 514350 w 2950368"/>
              <a:gd name="connsiteY6" fmla="*/ 740568 h 740568"/>
              <a:gd name="connsiteX7" fmla="*/ 471487 w 2950368"/>
              <a:gd name="connsiteY7" fmla="*/ 733425 h 740568"/>
              <a:gd name="connsiteX8" fmla="*/ 366712 w 2950368"/>
              <a:gd name="connsiteY8" fmla="*/ 695325 h 740568"/>
              <a:gd name="connsiteX9" fmla="*/ 242887 w 2950368"/>
              <a:gd name="connsiteY9" fmla="*/ 635793 h 740568"/>
              <a:gd name="connsiteX10" fmla="*/ 83343 w 2950368"/>
              <a:gd name="connsiteY10" fmla="*/ 538162 h 740568"/>
              <a:gd name="connsiteX11" fmla="*/ 21431 w 2950368"/>
              <a:gd name="connsiteY11" fmla="*/ 495300 h 740568"/>
              <a:gd name="connsiteX12" fmla="*/ 7143 w 2950368"/>
              <a:gd name="connsiteY12" fmla="*/ 478631 h 740568"/>
              <a:gd name="connsiteX13" fmla="*/ 0 w 2950368"/>
              <a:gd name="connsiteY13" fmla="*/ 454818 h 740568"/>
              <a:gd name="connsiteX14" fmla="*/ 7143 w 2950368"/>
              <a:gd name="connsiteY14" fmla="*/ 438150 h 740568"/>
              <a:gd name="connsiteX15" fmla="*/ 23812 w 2950368"/>
              <a:gd name="connsiteY15" fmla="*/ 433387 h 740568"/>
              <a:gd name="connsiteX16" fmla="*/ 61912 w 2950368"/>
              <a:gd name="connsiteY16" fmla="*/ 442912 h 740568"/>
              <a:gd name="connsiteX17" fmla="*/ 133350 w 2950368"/>
              <a:gd name="connsiteY17" fmla="*/ 466725 h 740568"/>
              <a:gd name="connsiteX18" fmla="*/ 192881 w 2950368"/>
              <a:gd name="connsiteY18" fmla="*/ 485775 h 740568"/>
              <a:gd name="connsiteX19" fmla="*/ 252412 w 2950368"/>
              <a:gd name="connsiteY19" fmla="*/ 497681 h 740568"/>
              <a:gd name="connsiteX20" fmla="*/ 307181 w 2950368"/>
              <a:gd name="connsiteY20" fmla="*/ 507206 h 740568"/>
              <a:gd name="connsiteX21" fmla="*/ 371475 w 2950368"/>
              <a:gd name="connsiteY21" fmla="*/ 514350 h 740568"/>
              <a:gd name="connsiteX22" fmla="*/ 419100 w 2950368"/>
              <a:gd name="connsiteY22" fmla="*/ 516731 h 740568"/>
              <a:gd name="connsiteX23" fmla="*/ 481012 w 2950368"/>
              <a:gd name="connsiteY23" fmla="*/ 509587 h 740568"/>
              <a:gd name="connsiteX24" fmla="*/ 631031 w 2950368"/>
              <a:gd name="connsiteY24" fmla="*/ 483393 h 740568"/>
              <a:gd name="connsiteX25" fmla="*/ 764381 w 2950368"/>
              <a:gd name="connsiteY25" fmla="*/ 452437 h 740568"/>
              <a:gd name="connsiteX26" fmla="*/ 959643 w 2950368"/>
              <a:gd name="connsiteY26" fmla="*/ 395287 h 740568"/>
              <a:gd name="connsiteX27" fmla="*/ 1278731 w 2950368"/>
              <a:gd name="connsiteY27" fmla="*/ 309562 h 740568"/>
              <a:gd name="connsiteX28" fmla="*/ 1469231 w 2950368"/>
              <a:gd name="connsiteY28" fmla="*/ 261937 h 740568"/>
              <a:gd name="connsiteX29" fmla="*/ 1633537 w 2950368"/>
              <a:gd name="connsiteY29" fmla="*/ 223837 h 740568"/>
              <a:gd name="connsiteX30" fmla="*/ 1843087 w 2950368"/>
              <a:gd name="connsiteY30" fmla="*/ 173831 h 740568"/>
              <a:gd name="connsiteX31" fmla="*/ 2031206 w 2950368"/>
              <a:gd name="connsiteY31" fmla="*/ 140493 h 740568"/>
              <a:gd name="connsiteX32" fmla="*/ 2188368 w 2950368"/>
              <a:gd name="connsiteY32" fmla="*/ 111918 h 740568"/>
              <a:gd name="connsiteX33" fmla="*/ 2312193 w 2950368"/>
              <a:gd name="connsiteY33" fmla="*/ 88106 h 740568"/>
              <a:gd name="connsiteX34" fmla="*/ 2474118 w 2950368"/>
              <a:gd name="connsiteY34" fmla="*/ 28575 h 740568"/>
              <a:gd name="connsiteX35" fmla="*/ 2547937 w 2950368"/>
              <a:gd name="connsiteY35" fmla="*/ 0 h 740568"/>
              <a:gd name="connsiteX36" fmla="*/ 2569368 w 2950368"/>
              <a:gd name="connsiteY36" fmla="*/ 0 h 740568"/>
              <a:gd name="connsiteX37" fmla="*/ 2681287 w 2950368"/>
              <a:gd name="connsiteY37" fmla="*/ 14287 h 740568"/>
              <a:gd name="connsiteX38" fmla="*/ 2819400 w 2950368"/>
              <a:gd name="connsiteY38" fmla="*/ 45243 h 740568"/>
              <a:gd name="connsiteX39" fmla="*/ 2890837 w 2950368"/>
              <a:gd name="connsiteY39" fmla="*/ 69056 h 740568"/>
              <a:gd name="connsiteX40" fmla="*/ 2919412 w 2950368"/>
              <a:gd name="connsiteY40" fmla="*/ 85725 h 740568"/>
              <a:gd name="connsiteX41" fmla="*/ 2938462 w 2950368"/>
              <a:gd name="connsiteY41" fmla="*/ 104775 h 740568"/>
              <a:gd name="connsiteX42" fmla="*/ 2947987 w 2950368"/>
              <a:gd name="connsiteY42" fmla="*/ 123825 h 740568"/>
              <a:gd name="connsiteX43" fmla="*/ 2950368 w 2950368"/>
              <a:gd name="connsiteY43" fmla="*/ 142875 h 740568"/>
              <a:gd name="connsiteX44" fmla="*/ 2945606 w 2950368"/>
              <a:gd name="connsiteY44" fmla="*/ 176212 h 740568"/>
              <a:gd name="connsiteX45" fmla="*/ 2933700 w 2950368"/>
              <a:gd name="connsiteY45" fmla="*/ 204787 h 740568"/>
              <a:gd name="connsiteX46" fmla="*/ 2905125 w 2950368"/>
              <a:gd name="connsiteY46" fmla="*/ 226218 h 740568"/>
              <a:gd name="connsiteX47" fmla="*/ 2845593 w 2950368"/>
              <a:gd name="connsiteY47" fmla="*/ 247650 h 740568"/>
              <a:gd name="connsiteX48" fmla="*/ 2728912 w 2950368"/>
              <a:gd name="connsiteY48" fmla="*/ 261937 h 740568"/>
              <a:gd name="connsiteX49" fmla="*/ 2612231 w 2950368"/>
              <a:gd name="connsiteY49" fmla="*/ 266700 h 740568"/>
              <a:gd name="connsiteX50" fmla="*/ 2500312 w 2950368"/>
              <a:gd name="connsiteY50" fmla="*/ 269081 h 740568"/>
              <a:gd name="connsiteX51" fmla="*/ 2397918 w 2950368"/>
              <a:gd name="connsiteY51" fmla="*/ 280987 h 740568"/>
              <a:gd name="connsiteX52" fmla="*/ 2147887 w 2950368"/>
              <a:gd name="connsiteY52" fmla="*/ 311943 h 740568"/>
              <a:gd name="connsiteX53" fmla="*/ 1878806 w 2950368"/>
              <a:gd name="connsiteY53" fmla="*/ 359568 h 740568"/>
              <a:gd name="connsiteX54" fmla="*/ 1654968 w 2950368"/>
              <a:gd name="connsiteY54" fmla="*/ 409575 h 740568"/>
              <a:gd name="connsiteX55" fmla="*/ 1438275 w 2950368"/>
              <a:gd name="connsiteY55" fmla="*/ 459581 h 740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2950368" h="740568">
                <a:moveTo>
                  <a:pt x="1438275" y="459581"/>
                </a:moveTo>
                <a:lnTo>
                  <a:pt x="1147762" y="540543"/>
                </a:lnTo>
                <a:lnTo>
                  <a:pt x="950118" y="604837"/>
                </a:lnTo>
                <a:lnTo>
                  <a:pt x="747712" y="676275"/>
                </a:lnTo>
                <a:lnTo>
                  <a:pt x="633412" y="714375"/>
                </a:lnTo>
                <a:lnTo>
                  <a:pt x="542925" y="738187"/>
                </a:lnTo>
                <a:lnTo>
                  <a:pt x="514350" y="740568"/>
                </a:lnTo>
                <a:lnTo>
                  <a:pt x="471487" y="733425"/>
                </a:lnTo>
                <a:lnTo>
                  <a:pt x="366712" y="695325"/>
                </a:lnTo>
                <a:lnTo>
                  <a:pt x="242887" y="635793"/>
                </a:lnTo>
                <a:lnTo>
                  <a:pt x="83343" y="538162"/>
                </a:lnTo>
                <a:lnTo>
                  <a:pt x="21431" y="495300"/>
                </a:lnTo>
                <a:lnTo>
                  <a:pt x="7143" y="478631"/>
                </a:lnTo>
                <a:lnTo>
                  <a:pt x="0" y="454818"/>
                </a:lnTo>
                <a:lnTo>
                  <a:pt x="7143" y="438150"/>
                </a:lnTo>
                <a:lnTo>
                  <a:pt x="23812" y="433387"/>
                </a:lnTo>
                <a:lnTo>
                  <a:pt x="61912" y="442912"/>
                </a:lnTo>
                <a:lnTo>
                  <a:pt x="133350" y="466725"/>
                </a:lnTo>
                <a:lnTo>
                  <a:pt x="192881" y="485775"/>
                </a:lnTo>
                <a:lnTo>
                  <a:pt x="252412" y="497681"/>
                </a:lnTo>
                <a:lnTo>
                  <a:pt x="307181" y="507206"/>
                </a:lnTo>
                <a:lnTo>
                  <a:pt x="371475" y="514350"/>
                </a:lnTo>
                <a:lnTo>
                  <a:pt x="419100" y="516731"/>
                </a:lnTo>
                <a:lnTo>
                  <a:pt x="481012" y="509587"/>
                </a:lnTo>
                <a:lnTo>
                  <a:pt x="631031" y="483393"/>
                </a:lnTo>
                <a:lnTo>
                  <a:pt x="764381" y="452437"/>
                </a:lnTo>
                <a:lnTo>
                  <a:pt x="959643" y="395287"/>
                </a:lnTo>
                <a:lnTo>
                  <a:pt x="1278731" y="309562"/>
                </a:lnTo>
                <a:lnTo>
                  <a:pt x="1469231" y="261937"/>
                </a:lnTo>
                <a:lnTo>
                  <a:pt x="1633537" y="223837"/>
                </a:lnTo>
                <a:lnTo>
                  <a:pt x="1843087" y="173831"/>
                </a:lnTo>
                <a:lnTo>
                  <a:pt x="2031206" y="140493"/>
                </a:lnTo>
                <a:lnTo>
                  <a:pt x="2188368" y="111918"/>
                </a:lnTo>
                <a:lnTo>
                  <a:pt x="2312193" y="88106"/>
                </a:lnTo>
                <a:lnTo>
                  <a:pt x="2474118" y="28575"/>
                </a:lnTo>
                <a:lnTo>
                  <a:pt x="2547937" y="0"/>
                </a:lnTo>
                <a:lnTo>
                  <a:pt x="2569368" y="0"/>
                </a:lnTo>
                <a:lnTo>
                  <a:pt x="2681287" y="14287"/>
                </a:lnTo>
                <a:lnTo>
                  <a:pt x="2819400" y="45243"/>
                </a:lnTo>
                <a:lnTo>
                  <a:pt x="2890837" y="69056"/>
                </a:lnTo>
                <a:lnTo>
                  <a:pt x="2919412" y="85725"/>
                </a:lnTo>
                <a:lnTo>
                  <a:pt x="2938462" y="104775"/>
                </a:lnTo>
                <a:lnTo>
                  <a:pt x="2947987" y="123825"/>
                </a:lnTo>
                <a:lnTo>
                  <a:pt x="2950368" y="142875"/>
                </a:lnTo>
                <a:lnTo>
                  <a:pt x="2945606" y="176212"/>
                </a:lnTo>
                <a:lnTo>
                  <a:pt x="2933700" y="204787"/>
                </a:lnTo>
                <a:lnTo>
                  <a:pt x="2905125" y="226218"/>
                </a:lnTo>
                <a:lnTo>
                  <a:pt x="2845593" y="247650"/>
                </a:lnTo>
                <a:lnTo>
                  <a:pt x="2728912" y="261937"/>
                </a:lnTo>
                <a:lnTo>
                  <a:pt x="2612231" y="266700"/>
                </a:lnTo>
                <a:lnTo>
                  <a:pt x="2500312" y="269081"/>
                </a:lnTo>
                <a:lnTo>
                  <a:pt x="2397918" y="280987"/>
                </a:lnTo>
                <a:lnTo>
                  <a:pt x="2147887" y="311943"/>
                </a:lnTo>
                <a:lnTo>
                  <a:pt x="1878806" y="359568"/>
                </a:lnTo>
                <a:lnTo>
                  <a:pt x="1654968" y="409575"/>
                </a:lnTo>
                <a:lnTo>
                  <a:pt x="1438275" y="4595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3898900" y="3762469"/>
            <a:ext cx="1862138" cy="487362"/>
          </a:xfrm>
          <a:custGeom>
            <a:avLst/>
            <a:gdLst>
              <a:gd name="connsiteX0" fmla="*/ 1088232 w 1862138"/>
              <a:gd name="connsiteY0" fmla="*/ 319087 h 488156"/>
              <a:gd name="connsiteX1" fmla="*/ 797719 w 1862138"/>
              <a:gd name="connsiteY1" fmla="*/ 357187 h 488156"/>
              <a:gd name="connsiteX2" fmla="*/ 569119 w 1862138"/>
              <a:gd name="connsiteY2" fmla="*/ 402431 h 488156"/>
              <a:gd name="connsiteX3" fmla="*/ 481013 w 1862138"/>
              <a:gd name="connsiteY3" fmla="*/ 431006 h 488156"/>
              <a:gd name="connsiteX4" fmla="*/ 345282 w 1862138"/>
              <a:gd name="connsiteY4" fmla="*/ 485775 h 488156"/>
              <a:gd name="connsiteX5" fmla="*/ 316707 w 1862138"/>
              <a:gd name="connsiteY5" fmla="*/ 488156 h 488156"/>
              <a:gd name="connsiteX6" fmla="*/ 254794 w 1862138"/>
              <a:gd name="connsiteY6" fmla="*/ 461962 h 488156"/>
              <a:gd name="connsiteX7" fmla="*/ 209550 w 1862138"/>
              <a:gd name="connsiteY7" fmla="*/ 428625 h 488156"/>
              <a:gd name="connsiteX8" fmla="*/ 178594 w 1862138"/>
              <a:gd name="connsiteY8" fmla="*/ 404812 h 488156"/>
              <a:gd name="connsiteX9" fmla="*/ 100013 w 1862138"/>
              <a:gd name="connsiteY9" fmla="*/ 361950 h 488156"/>
              <a:gd name="connsiteX10" fmla="*/ 52388 w 1862138"/>
              <a:gd name="connsiteY10" fmla="*/ 326231 h 488156"/>
              <a:gd name="connsiteX11" fmla="*/ 9525 w 1862138"/>
              <a:gd name="connsiteY11" fmla="*/ 288131 h 488156"/>
              <a:gd name="connsiteX12" fmla="*/ 0 w 1862138"/>
              <a:gd name="connsiteY12" fmla="*/ 269081 h 488156"/>
              <a:gd name="connsiteX13" fmla="*/ 4763 w 1862138"/>
              <a:gd name="connsiteY13" fmla="*/ 254794 h 488156"/>
              <a:gd name="connsiteX14" fmla="*/ 23813 w 1862138"/>
              <a:gd name="connsiteY14" fmla="*/ 245269 h 488156"/>
              <a:gd name="connsiteX15" fmla="*/ 45244 w 1862138"/>
              <a:gd name="connsiteY15" fmla="*/ 245269 h 488156"/>
              <a:gd name="connsiteX16" fmla="*/ 119063 w 1862138"/>
              <a:gd name="connsiteY16" fmla="*/ 261937 h 488156"/>
              <a:gd name="connsiteX17" fmla="*/ 188119 w 1862138"/>
              <a:gd name="connsiteY17" fmla="*/ 276225 h 488156"/>
              <a:gd name="connsiteX18" fmla="*/ 271463 w 1862138"/>
              <a:gd name="connsiteY18" fmla="*/ 285750 h 488156"/>
              <a:gd name="connsiteX19" fmla="*/ 330994 w 1862138"/>
              <a:gd name="connsiteY19" fmla="*/ 288131 h 488156"/>
              <a:gd name="connsiteX20" fmla="*/ 388144 w 1862138"/>
              <a:gd name="connsiteY20" fmla="*/ 285750 h 488156"/>
              <a:gd name="connsiteX21" fmla="*/ 576263 w 1862138"/>
              <a:gd name="connsiteY21" fmla="*/ 264319 h 488156"/>
              <a:gd name="connsiteX22" fmla="*/ 812007 w 1862138"/>
              <a:gd name="connsiteY22" fmla="*/ 216694 h 488156"/>
              <a:gd name="connsiteX23" fmla="*/ 1278732 w 1862138"/>
              <a:gd name="connsiteY23" fmla="*/ 128587 h 488156"/>
              <a:gd name="connsiteX24" fmla="*/ 1483519 w 1862138"/>
              <a:gd name="connsiteY24" fmla="*/ 83344 h 488156"/>
              <a:gd name="connsiteX25" fmla="*/ 1564482 w 1862138"/>
              <a:gd name="connsiteY25" fmla="*/ 64294 h 488156"/>
              <a:gd name="connsiteX26" fmla="*/ 1593057 w 1862138"/>
              <a:gd name="connsiteY26" fmla="*/ 38100 h 488156"/>
              <a:gd name="connsiteX27" fmla="*/ 1631157 w 1862138"/>
              <a:gd name="connsiteY27" fmla="*/ 14287 h 488156"/>
              <a:gd name="connsiteX28" fmla="*/ 1666875 w 1862138"/>
              <a:gd name="connsiteY28" fmla="*/ 0 h 488156"/>
              <a:gd name="connsiteX29" fmla="*/ 1678782 w 1862138"/>
              <a:gd name="connsiteY29" fmla="*/ 0 h 488156"/>
              <a:gd name="connsiteX30" fmla="*/ 1714500 w 1862138"/>
              <a:gd name="connsiteY30" fmla="*/ 23812 h 488156"/>
              <a:gd name="connsiteX31" fmla="*/ 1774032 w 1862138"/>
              <a:gd name="connsiteY31" fmla="*/ 59531 h 488156"/>
              <a:gd name="connsiteX32" fmla="*/ 1838325 w 1862138"/>
              <a:gd name="connsiteY32" fmla="*/ 100012 h 488156"/>
              <a:gd name="connsiteX33" fmla="*/ 1850232 w 1862138"/>
              <a:gd name="connsiteY33" fmla="*/ 111919 h 488156"/>
              <a:gd name="connsiteX34" fmla="*/ 1862138 w 1862138"/>
              <a:gd name="connsiteY34" fmla="*/ 140494 h 488156"/>
              <a:gd name="connsiteX35" fmla="*/ 1862138 w 1862138"/>
              <a:gd name="connsiteY35" fmla="*/ 171450 h 488156"/>
              <a:gd name="connsiteX36" fmla="*/ 1854994 w 1862138"/>
              <a:gd name="connsiteY36" fmla="*/ 192881 h 488156"/>
              <a:gd name="connsiteX37" fmla="*/ 1835944 w 1862138"/>
              <a:gd name="connsiteY37" fmla="*/ 207169 h 488156"/>
              <a:gd name="connsiteX38" fmla="*/ 1785938 w 1862138"/>
              <a:gd name="connsiteY38" fmla="*/ 221456 h 488156"/>
              <a:gd name="connsiteX39" fmla="*/ 1466850 w 1862138"/>
              <a:gd name="connsiteY39" fmla="*/ 266700 h 488156"/>
              <a:gd name="connsiteX40" fmla="*/ 1257300 w 1862138"/>
              <a:gd name="connsiteY40" fmla="*/ 292894 h 488156"/>
              <a:gd name="connsiteX41" fmla="*/ 1088232 w 1862138"/>
              <a:gd name="connsiteY41" fmla="*/ 319087 h 488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862138" h="488156">
                <a:moveTo>
                  <a:pt x="1088232" y="319087"/>
                </a:moveTo>
                <a:lnTo>
                  <a:pt x="797719" y="357187"/>
                </a:lnTo>
                <a:lnTo>
                  <a:pt x="569119" y="402431"/>
                </a:lnTo>
                <a:lnTo>
                  <a:pt x="481013" y="431006"/>
                </a:lnTo>
                <a:lnTo>
                  <a:pt x="345282" y="485775"/>
                </a:lnTo>
                <a:lnTo>
                  <a:pt x="316707" y="488156"/>
                </a:lnTo>
                <a:lnTo>
                  <a:pt x="254794" y="461962"/>
                </a:lnTo>
                <a:lnTo>
                  <a:pt x="209550" y="428625"/>
                </a:lnTo>
                <a:lnTo>
                  <a:pt x="178594" y="404812"/>
                </a:lnTo>
                <a:lnTo>
                  <a:pt x="100013" y="361950"/>
                </a:lnTo>
                <a:lnTo>
                  <a:pt x="52388" y="326231"/>
                </a:lnTo>
                <a:lnTo>
                  <a:pt x="9525" y="288131"/>
                </a:lnTo>
                <a:lnTo>
                  <a:pt x="0" y="269081"/>
                </a:lnTo>
                <a:lnTo>
                  <a:pt x="4763" y="254794"/>
                </a:lnTo>
                <a:lnTo>
                  <a:pt x="23813" y="245269"/>
                </a:lnTo>
                <a:lnTo>
                  <a:pt x="45244" y="245269"/>
                </a:lnTo>
                <a:lnTo>
                  <a:pt x="119063" y="261937"/>
                </a:lnTo>
                <a:lnTo>
                  <a:pt x="188119" y="276225"/>
                </a:lnTo>
                <a:lnTo>
                  <a:pt x="271463" y="285750"/>
                </a:lnTo>
                <a:lnTo>
                  <a:pt x="330994" y="288131"/>
                </a:lnTo>
                <a:lnTo>
                  <a:pt x="388144" y="285750"/>
                </a:lnTo>
                <a:lnTo>
                  <a:pt x="576263" y="264319"/>
                </a:lnTo>
                <a:lnTo>
                  <a:pt x="812007" y="216694"/>
                </a:lnTo>
                <a:lnTo>
                  <a:pt x="1278732" y="128587"/>
                </a:lnTo>
                <a:lnTo>
                  <a:pt x="1483519" y="83344"/>
                </a:lnTo>
                <a:lnTo>
                  <a:pt x="1564482" y="64294"/>
                </a:lnTo>
                <a:lnTo>
                  <a:pt x="1593057" y="38100"/>
                </a:lnTo>
                <a:lnTo>
                  <a:pt x="1631157" y="14287"/>
                </a:lnTo>
                <a:lnTo>
                  <a:pt x="1666875" y="0"/>
                </a:lnTo>
                <a:lnTo>
                  <a:pt x="1678782" y="0"/>
                </a:lnTo>
                <a:lnTo>
                  <a:pt x="1714500" y="23812"/>
                </a:lnTo>
                <a:lnTo>
                  <a:pt x="1774032" y="59531"/>
                </a:lnTo>
                <a:lnTo>
                  <a:pt x="1838325" y="100012"/>
                </a:lnTo>
                <a:lnTo>
                  <a:pt x="1850232" y="111919"/>
                </a:lnTo>
                <a:lnTo>
                  <a:pt x="1862138" y="140494"/>
                </a:lnTo>
                <a:lnTo>
                  <a:pt x="1862138" y="171450"/>
                </a:lnTo>
                <a:lnTo>
                  <a:pt x="1854994" y="192881"/>
                </a:lnTo>
                <a:lnTo>
                  <a:pt x="1835944" y="207169"/>
                </a:lnTo>
                <a:lnTo>
                  <a:pt x="1785938" y="221456"/>
                </a:lnTo>
                <a:lnTo>
                  <a:pt x="1466850" y="266700"/>
                </a:lnTo>
                <a:lnTo>
                  <a:pt x="1257300" y="292894"/>
                </a:lnTo>
                <a:lnTo>
                  <a:pt x="1088232" y="319087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フリーフォーム 18"/>
          <p:cNvSpPr/>
          <p:nvPr/>
        </p:nvSpPr>
        <p:spPr>
          <a:xfrm rot="16200000">
            <a:off x="3334544" y="4094209"/>
            <a:ext cx="2143125" cy="728663"/>
          </a:xfrm>
          <a:custGeom>
            <a:avLst/>
            <a:gdLst>
              <a:gd name="connsiteX0" fmla="*/ 1152525 w 2143125"/>
              <a:gd name="connsiteY0" fmla="*/ 642937 h 728662"/>
              <a:gd name="connsiteX1" fmla="*/ 931068 w 2143125"/>
              <a:gd name="connsiteY1" fmla="*/ 611981 h 728662"/>
              <a:gd name="connsiteX2" fmla="*/ 816768 w 2143125"/>
              <a:gd name="connsiteY2" fmla="*/ 588168 h 728662"/>
              <a:gd name="connsiteX3" fmla="*/ 723900 w 2143125"/>
              <a:gd name="connsiteY3" fmla="*/ 561975 h 728662"/>
              <a:gd name="connsiteX4" fmla="*/ 633412 w 2143125"/>
              <a:gd name="connsiteY4" fmla="*/ 533400 h 728662"/>
              <a:gd name="connsiteX5" fmla="*/ 557212 w 2143125"/>
              <a:gd name="connsiteY5" fmla="*/ 502443 h 728662"/>
              <a:gd name="connsiteX6" fmla="*/ 481012 w 2143125"/>
              <a:gd name="connsiteY6" fmla="*/ 469106 h 728662"/>
              <a:gd name="connsiteX7" fmla="*/ 395287 w 2143125"/>
              <a:gd name="connsiteY7" fmla="*/ 423862 h 728662"/>
              <a:gd name="connsiteX8" fmla="*/ 338137 w 2143125"/>
              <a:gd name="connsiteY8" fmla="*/ 390525 h 728662"/>
              <a:gd name="connsiteX9" fmla="*/ 271462 w 2143125"/>
              <a:gd name="connsiteY9" fmla="*/ 342900 h 728662"/>
              <a:gd name="connsiteX10" fmla="*/ 195262 w 2143125"/>
              <a:gd name="connsiteY10" fmla="*/ 273843 h 728662"/>
              <a:gd name="connsiteX11" fmla="*/ 95250 w 2143125"/>
              <a:gd name="connsiteY11" fmla="*/ 164306 h 728662"/>
              <a:gd name="connsiteX12" fmla="*/ 45243 w 2143125"/>
              <a:gd name="connsiteY12" fmla="*/ 107156 h 728662"/>
              <a:gd name="connsiteX13" fmla="*/ 14287 w 2143125"/>
              <a:gd name="connsiteY13" fmla="*/ 64293 h 728662"/>
              <a:gd name="connsiteX14" fmla="*/ 0 w 2143125"/>
              <a:gd name="connsiteY14" fmla="*/ 28575 h 728662"/>
              <a:gd name="connsiteX15" fmla="*/ 2381 w 2143125"/>
              <a:gd name="connsiteY15" fmla="*/ 11906 h 728662"/>
              <a:gd name="connsiteX16" fmla="*/ 7143 w 2143125"/>
              <a:gd name="connsiteY16" fmla="*/ 2381 h 728662"/>
              <a:gd name="connsiteX17" fmla="*/ 19050 w 2143125"/>
              <a:gd name="connsiteY17" fmla="*/ 0 h 728662"/>
              <a:gd name="connsiteX18" fmla="*/ 42862 w 2143125"/>
              <a:gd name="connsiteY18" fmla="*/ 14287 h 728662"/>
              <a:gd name="connsiteX19" fmla="*/ 119062 w 2143125"/>
              <a:gd name="connsiteY19" fmla="*/ 85725 h 728662"/>
              <a:gd name="connsiteX20" fmla="*/ 207168 w 2143125"/>
              <a:gd name="connsiteY20" fmla="*/ 154781 h 728662"/>
              <a:gd name="connsiteX21" fmla="*/ 302418 w 2143125"/>
              <a:gd name="connsiteY21" fmla="*/ 221456 h 728662"/>
              <a:gd name="connsiteX22" fmla="*/ 383381 w 2143125"/>
              <a:gd name="connsiteY22" fmla="*/ 264318 h 728662"/>
              <a:gd name="connsiteX23" fmla="*/ 461962 w 2143125"/>
              <a:gd name="connsiteY23" fmla="*/ 300037 h 728662"/>
              <a:gd name="connsiteX24" fmla="*/ 531018 w 2143125"/>
              <a:gd name="connsiteY24" fmla="*/ 328612 h 728662"/>
              <a:gd name="connsiteX25" fmla="*/ 611981 w 2143125"/>
              <a:gd name="connsiteY25" fmla="*/ 354806 h 728662"/>
              <a:gd name="connsiteX26" fmla="*/ 745331 w 2143125"/>
              <a:gd name="connsiteY26" fmla="*/ 383381 h 728662"/>
              <a:gd name="connsiteX27" fmla="*/ 890587 w 2143125"/>
              <a:gd name="connsiteY27" fmla="*/ 409575 h 728662"/>
              <a:gd name="connsiteX28" fmla="*/ 1076325 w 2143125"/>
              <a:gd name="connsiteY28" fmla="*/ 426243 h 728662"/>
              <a:gd name="connsiteX29" fmla="*/ 1357312 w 2143125"/>
              <a:gd name="connsiteY29" fmla="*/ 435768 h 728662"/>
              <a:gd name="connsiteX30" fmla="*/ 1488281 w 2143125"/>
              <a:gd name="connsiteY30" fmla="*/ 435768 h 728662"/>
              <a:gd name="connsiteX31" fmla="*/ 1640681 w 2143125"/>
              <a:gd name="connsiteY31" fmla="*/ 438150 h 728662"/>
              <a:gd name="connsiteX32" fmla="*/ 1776412 w 2143125"/>
              <a:gd name="connsiteY32" fmla="*/ 435768 h 728662"/>
              <a:gd name="connsiteX33" fmla="*/ 1826418 w 2143125"/>
              <a:gd name="connsiteY33" fmla="*/ 431006 h 728662"/>
              <a:gd name="connsiteX34" fmla="*/ 1883568 w 2143125"/>
              <a:gd name="connsiteY34" fmla="*/ 419100 h 728662"/>
              <a:gd name="connsiteX35" fmla="*/ 1928812 w 2143125"/>
              <a:gd name="connsiteY35" fmla="*/ 407193 h 728662"/>
              <a:gd name="connsiteX36" fmla="*/ 1969293 w 2143125"/>
              <a:gd name="connsiteY36" fmla="*/ 388143 h 728662"/>
              <a:gd name="connsiteX37" fmla="*/ 2026443 w 2143125"/>
              <a:gd name="connsiteY37" fmla="*/ 347662 h 728662"/>
              <a:gd name="connsiteX38" fmla="*/ 2085975 w 2143125"/>
              <a:gd name="connsiteY38" fmla="*/ 283368 h 728662"/>
              <a:gd name="connsiteX39" fmla="*/ 2107406 w 2143125"/>
              <a:gd name="connsiteY39" fmla="*/ 259556 h 728662"/>
              <a:gd name="connsiteX40" fmla="*/ 2124075 w 2143125"/>
              <a:gd name="connsiteY40" fmla="*/ 250031 h 728662"/>
              <a:gd name="connsiteX41" fmla="*/ 2135981 w 2143125"/>
              <a:gd name="connsiteY41" fmla="*/ 250031 h 728662"/>
              <a:gd name="connsiteX42" fmla="*/ 2143125 w 2143125"/>
              <a:gd name="connsiteY42" fmla="*/ 259556 h 728662"/>
              <a:gd name="connsiteX43" fmla="*/ 2135981 w 2143125"/>
              <a:gd name="connsiteY43" fmla="*/ 304800 h 728662"/>
              <a:gd name="connsiteX44" fmla="*/ 2114550 w 2143125"/>
              <a:gd name="connsiteY44" fmla="*/ 400050 h 728662"/>
              <a:gd name="connsiteX45" fmla="*/ 2088356 w 2143125"/>
              <a:gd name="connsiteY45" fmla="*/ 483393 h 728662"/>
              <a:gd name="connsiteX46" fmla="*/ 2055018 w 2143125"/>
              <a:gd name="connsiteY46" fmla="*/ 557212 h 728662"/>
              <a:gd name="connsiteX47" fmla="*/ 2021681 w 2143125"/>
              <a:gd name="connsiteY47" fmla="*/ 626268 h 728662"/>
              <a:gd name="connsiteX48" fmla="*/ 1976437 w 2143125"/>
              <a:gd name="connsiteY48" fmla="*/ 688181 h 728662"/>
              <a:gd name="connsiteX49" fmla="*/ 1943100 w 2143125"/>
              <a:gd name="connsiteY49" fmla="*/ 719137 h 728662"/>
              <a:gd name="connsiteX50" fmla="*/ 1928812 w 2143125"/>
              <a:gd name="connsiteY50" fmla="*/ 728662 h 728662"/>
              <a:gd name="connsiteX51" fmla="*/ 1912143 w 2143125"/>
              <a:gd name="connsiteY51" fmla="*/ 728662 h 728662"/>
              <a:gd name="connsiteX52" fmla="*/ 1881187 w 2143125"/>
              <a:gd name="connsiteY52" fmla="*/ 723900 h 728662"/>
              <a:gd name="connsiteX53" fmla="*/ 1859756 w 2143125"/>
              <a:gd name="connsiteY53" fmla="*/ 714375 h 728662"/>
              <a:gd name="connsiteX54" fmla="*/ 1831181 w 2143125"/>
              <a:gd name="connsiteY54" fmla="*/ 695325 h 728662"/>
              <a:gd name="connsiteX55" fmla="*/ 1790700 w 2143125"/>
              <a:gd name="connsiteY55" fmla="*/ 673893 h 728662"/>
              <a:gd name="connsiteX56" fmla="*/ 1743075 w 2143125"/>
              <a:gd name="connsiteY56" fmla="*/ 661987 h 728662"/>
              <a:gd name="connsiteX57" fmla="*/ 1678781 w 2143125"/>
              <a:gd name="connsiteY57" fmla="*/ 654843 h 728662"/>
              <a:gd name="connsiteX58" fmla="*/ 1526381 w 2143125"/>
              <a:gd name="connsiteY58" fmla="*/ 657225 h 728662"/>
              <a:gd name="connsiteX59" fmla="*/ 1395412 w 2143125"/>
              <a:gd name="connsiteY59" fmla="*/ 652462 h 728662"/>
              <a:gd name="connsiteX60" fmla="*/ 1152525 w 2143125"/>
              <a:gd name="connsiteY60" fmla="*/ 642937 h 728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2143125" h="728662">
                <a:moveTo>
                  <a:pt x="1152525" y="642937"/>
                </a:moveTo>
                <a:lnTo>
                  <a:pt x="931068" y="611981"/>
                </a:lnTo>
                <a:lnTo>
                  <a:pt x="816768" y="588168"/>
                </a:lnTo>
                <a:lnTo>
                  <a:pt x="723900" y="561975"/>
                </a:lnTo>
                <a:lnTo>
                  <a:pt x="633412" y="533400"/>
                </a:lnTo>
                <a:lnTo>
                  <a:pt x="557212" y="502443"/>
                </a:lnTo>
                <a:lnTo>
                  <a:pt x="481012" y="469106"/>
                </a:lnTo>
                <a:lnTo>
                  <a:pt x="395287" y="423862"/>
                </a:lnTo>
                <a:lnTo>
                  <a:pt x="338137" y="390525"/>
                </a:lnTo>
                <a:lnTo>
                  <a:pt x="271462" y="342900"/>
                </a:lnTo>
                <a:lnTo>
                  <a:pt x="195262" y="273843"/>
                </a:lnTo>
                <a:lnTo>
                  <a:pt x="95250" y="164306"/>
                </a:lnTo>
                <a:lnTo>
                  <a:pt x="45243" y="107156"/>
                </a:lnTo>
                <a:lnTo>
                  <a:pt x="14287" y="64293"/>
                </a:lnTo>
                <a:lnTo>
                  <a:pt x="0" y="28575"/>
                </a:lnTo>
                <a:lnTo>
                  <a:pt x="2381" y="11906"/>
                </a:lnTo>
                <a:lnTo>
                  <a:pt x="7143" y="2381"/>
                </a:lnTo>
                <a:lnTo>
                  <a:pt x="19050" y="0"/>
                </a:lnTo>
                <a:lnTo>
                  <a:pt x="42862" y="14287"/>
                </a:lnTo>
                <a:lnTo>
                  <a:pt x="119062" y="85725"/>
                </a:lnTo>
                <a:lnTo>
                  <a:pt x="207168" y="154781"/>
                </a:lnTo>
                <a:lnTo>
                  <a:pt x="302418" y="221456"/>
                </a:lnTo>
                <a:lnTo>
                  <a:pt x="383381" y="264318"/>
                </a:lnTo>
                <a:lnTo>
                  <a:pt x="461962" y="300037"/>
                </a:lnTo>
                <a:lnTo>
                  <a:pt x="531018" y="328612"/>
                </a:lnTo>
                <a:lnTo>
                  <a:pt x="611981" y="354806"/>
                </a:lnTo>
                <a:lnTo>
                  <a:pt x="745331" y="383381"/>
                </a:lnTo>
                <a:lnTo>
                  <a:pt x="890587" y="409575"/>
                </a:lnTo>
                <a:lnTo>
                  <a:pt x="1076325" y="426243"/>
                </a:lnTo>
                <a:lnTo>
                  <a:pt x="1357312" y="435768"/>
                </a:lnTo>
                <a:lnTo>
                  <a:pt x="1488281" y="435768"/>
                </a:lnTo>
                <a:lnTo>
                  <a:pt x="1640681" y="438150"/>
                </a:lnTo>
                <a:lnTo>
                  <a:pt x="1776412" y="435768"/>
                </a:lnTo>
                <a:lnTo>
                  <a:pt x="1826418" y="431006"/>
                </a:lnTo>
                <a:lnTo>
                  <a:pt x="1883568" y="419100"/>
                </a:lnTo>
                <a:lnTo>
                  <a:pt x="1928812" y="407193"/>
                </a:lnTo>
                <a:lnTo>
                  <a:pt x="1969293" y="388143"/>
                </a:lnTo>
                <a:lnTo>
                  <a:pt x="2026443" y="347662"/>
                </a:lnTo>
                <a:lnTo>
                  <a:pt x="2085975" y="283368"/>
                </a:lnTo>
                <a:lnTo>
                  <a:pt x="2107406" y="259556"/>
                </a:lnTo>
                <a:lnTo>
                  <a:pt x="2124075" y="250031"/>
                </a:lnTo>
                <a:lnTo>
                  <a:pt x="2135981" y="250031"/>
                </a:lnTo>
                <a:lnTo>
                  <a:pt x="2143125" y="259556"/>
                </a:lnTo>
                <a:lnTo>
                  <a:pt x="2135981" y="304800"/>
                </a:lnTo>
                <a:lnTo>
                  <a:pt x="2114550" y="400050"/>
                </a:lnTo>
                <a:lnTo>
                  <a:pt x="2088356" y="483393"/>
                </a:lnTo>
                <a:lnTo>
                  <a:pt x="2055018" y="557212"/>
                </a:lnTo>
                <a:lnTo>
                  <a:pt x="2021681" y="626268"/>
                </a:lnTo>
                <a:lnTo>
                  <a:pt x="1976437" y="688181"/>
                </a:lnTo>
                <a:lnTo>
                  <a:pt x="1943100" y="719137"/>
                </a:lnTo>
                <a:lnTo>
                  <a:pt x="1928812" y="728662"/>
                </a:lnTo>
                <a:lnTo>
                  <a:pt x="1912143" y="728662"/>
                </a:lnTo>
                <a:lnTo>
                  <a:pt x="1881187" y="723900"/>
                </a:lnTo>
                <a:lnTo>
                  <a:pt x="1859756" y="714375"/>
                </a:lnTo>
                <a:lnTo>
                  <a:pt x="1831181" y="695325"/>
                </a:lnTo>
                <a:lnTo>
                  <a:pt x="1790700" y="673893"/>
                </a:lnTo>
                <a:lnTo>
                  <a:pt x="1743075" y="661987"/>
                </a:lnTo>
                <a:lnTo>
                  <a:pt x="1678781" y="654843"/>
                </a:lnTo>
                <a:lnTo>
                  <a:pt x="1526381" y="657225"/>
                </a:lnTo>
                <a:lnTo>
                  <a:pt x="1395412" y="652462"/>
                </a:lnTo>
                <a:lnTo>
                  <a:pt x="1152525" y="64293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0" name="フリーフォーム 19"/>
          <p:cNvSpPr/>
          <p:nvPr/>
        </p:nvSpPr>
        <p:spPr>
          <a:xfrm rot="16200000">
            <a:off x="4227512" y="4058491"/>
            <a:ext cx="1998663" cy="427038"/>
          </a:xfrm>
          <a:custGeom>
            <a:avLst/>
            <a:gdLst>
              <a:gd name="connsiteX0" fmla="*/ 959644 w 1997869"/>
              <a:gd name="connsiteY0" fmla="*/ 354806 h 426243"/>
              <a:gd name="connsiteX1" fmla="*/ 564356 w 1997869"/>
              <a:gd name="connsiteY1" fmla="*/ 357187 h 426243"/>
              <a:gd name="connsiteX2" fmla="*/ 209550 w 1997869"/>
              <a:gd name="connsiteY2" fmla="*/ 359568 h 426243"/>
              <a:gd name="connsiteX3" fmla="*/ 171450 w 1997869"/>
              <a:gd name="connsiteY3" fmla="*/ 352425 h 426243"/>
              <a:gd name="connsiteX4" fmla="*/ 111919 w 1997869"/>
              <a:gd name="connsiteY4" fmla="*/ 335756 h 426243"/>
              <a:gd name="connsiteX5" fmla="*/ 66675 w 1997869"/>
              <a:gd name="connsiteY5" fmla="*/ 319087 h 426243"/>
              <a:gd name="connsiteX6" fmla="*/ 30956 w 1997869"/>
              <a:gd name="connsiteY6" fmla="*/ 302418 h 426243"/>
              <a:gd name="connsiteX7" fmla="*/ 4762 w 1997869"/>
              <a:gd name="connsiteY7" fmla="*/ 280987 h 426243"/>
              <a:gd name="connsiteX8" fmla="*/ 0 w 1997869"/>
              <a:gd name="connsiteY8" fmla="*/ 264318 h 426243"/>
              <a:gd name="connsiteX9" fmla="*/ 16669 w 1997869"/>
              <a:gd name="connsiteY9" fmla="*/ 233362 h 426243"/>
              <a:gd name="connsiteX10" fmla="*/ 38100 w 1997869"/>
              <a:gd name="connsiteY10" fmla="*/ 219075 h 426243"/>
              <a:gd name="connsiteX11" fmla="*/ 85725 w 1997869"/>
              <a:gd name="connsiteY11" fmla="*/ 190500 h 426243"/>
              <a:gd name="connsiteX12" fmla="*/ 123825 w 1997869"/>
              <a:gd name="connsiteY12" fmla="*/ 166687 h 426243"/>
              <a:gd name="connsiteX13" fmla="*/ 183356 w 1997869"/>
              <a:gd name="connsiteY13" fmla="*/ 140493 h 426243"/>
              <a:gd name="connsiteX14" fmla="*/ 254794 w 1997869"/>
              <a:gd name="connsiteY14" fmla="*/ 121443 h 426243"/>
              <a:gd name="connsiteX15" fmla="*/ 316706 w 1997869"/>
              <a:gd name="connsiteY15" fmla="*/ 109537 h 426243"/>
              <a:gd name="connsiteX16" fmla="*/ 345281 w 1997869"/>
              <a:gd name="connsiteY16" fmla="*/ 116681 h 426243"/>
              <a:gd name="connsiteX17" fmla="*/ 378619 w 1997869"/>
              <a:gd name="connsiteY17" fmla="*/ 123825 h 426243"/>
              <a:gd name="connsiteX18" fmla="*/ 426244 w 1997869"/>
              <a:gd name="connsiteY18" fmla="*/ 133350 h 426243"/>
              <a:gd name="connsiteX19" fmla="*/ 521494 w 1997869"/>
              <a:gd name="connsiteY19" fmla="*/ 147637 h 426243"/>
              <a:gd name="connsiteX20" fmla="*/ 597694 w 1997869"/>
              <a:gd name="connsiteY20" fmla="*/ 152400 h 426243"/>
              <a:gd name="connsiteX21" fmla="*/ 864394 w 1997869"/>
              <a:gd name="connsiteY21" fmla="*/ 157162 h 426243"/>
              <a:gd name="connsiteX22" fmla="*/ 1204912 w 1997869"/>
              <a:gd name="connsiteY22" fmla="*/ 157162 h 426243"/>
              <a:gd name="connsiteX23" fmla="*/ 1359694 w 1997869"/>
              <a:gd name="connsiteY23" fmla="*/ 157162 h 426243"/>
              <a:gd name="connsiteX24" fmla="*/ 1535906 w 1997869"/>
              <a:gd name="connsiteY24" fmla="*/ 157162 h 426243"/>
              <a:gd name="connsiteX25" fmla="*/ 1747837 w 1997869"/>
              <a:gd name="connsiteY25" fmla="*/ 152400 h 426243"/>
              <a:gd name="connsiteX26" fmla="*/ 1800225 w 1997869"/>
              <a:gd name="connsiteY26" fmla="*/ 147637 h 426243"/>
              <a:gd name="connsiteX27" fmla="*/ 1831181 w 1997869"/>
              <a:gd name="connsiteY27" fmla="*/ 140493 h 426243"/>
              <a:gd name="connsiteX28" fmla="*/ 1852612 w 1997869"/>
              <a:gd name="connsiteY28" fmla="*/ 126206 h 426243"/>
              <a:gd name="connsiteX29" fmla="*/ 1881187 w 1997869"/>
              <a:gd name="connsiteY29" fmla="*/ 97631 h 426243"/>
              <a:gd name="connsiteX30" fmla="*/ 1919287 w 1997869"/>
              <a:gd name="connsiteY30" fmla="*/ 52387 h 426243"/>
              <a:gd name="connsiteX31" fmla="*/ 1952625 w 1997869"/>
              <a:gd name="connsiteY31" fmla="*/ 11906 h 426243"/>
              <a:gd name="connsiteX32" fmla="*/ 1966912 w 1997869"/>
              <a:gd name="connsiteY32" fmla="*/ 0 h 426243"/>
              <a:gd name="connsiteX33" fmla="*/ 1983581 w 1997869"/>
              <a:gd name="connsiteY33" fmla="*/ 0 h 426243"/>
              <a:gd name="connsiteX34" fmla="*/ 1993106 w 1997869"/>
              <a:gd name="connsiteY34" fmla="*/ 4762 h 426243"/>
              <a:gd name="connsiteX35" fmla="*/ 1997869 w 1997869"/>
              <a:gd name="connsiteY35" fmla="*/ 19050 h 426243"/>
              <a:gd name="connsiteX36" fmla="*/ 1988344 w 1997869"/>
              <a:gd name="connsiteY36" fmla="*/ 90487 h 426243"/>
              <a:gd name="connsiteX37" fmla="*/ 1976437 w 1997869"/>
              <a:gd name="connsiteY37" fmla="*/ 173831 h 426243"/>
              <a:gd name="connsiteX38" fmla="*/ 1962150 w 1997869"/>
              <a:gd name="connsiteY38" fmla="*/ 223837 h 426243"/>
              <a:gd name="connsiteX39" fmla="*/ 1938337 w 1997869"/>
              <a:gd name="connsiteY39" fmla="*/ 278606 h 426243"/>
              <a:gd name="connsiteX40" fmla="*/ 1907381 w 1997869"/>
              <a:gd name="connsiteY40" fmla="*/ 330993 h 426243"/>
              <a:gd name="connsiteX41" fmla="*/ 1864519 w 1997869"/>
              <a:gd name="connsiteY41" fmla="*/ 388143 h 426243"/>
              <a:gd name="connsiteX42" fmla="*/ 1828800 w 1997869"/>
              <a:gd name="connsiteY42" fmla="*/ 411956 h 426243"/>
              <a:gd name="connsiteX43" fmla="*/ 1804987 w 1997869"/>
              <a:gd name="connsiteY43" fmla="*/ 423862 h 426243"/>
              <a:gd name="connsiteX44" fmla="*/ 1762125 w 1997869"/>
              <a:gd name="connsiteY44" fmla="*/ 426243 h 426243"/>
              <a:gd name="connsiteX45" fmla="*/ 1721644 w 1997869"/>
              <a:gd name="connsiteY45" fmla="*/ 421481 h 426243"/>
              <a:gd name="connsiteX46" fmla="*/ 1676400 w 1997869"/>
              <a:gd name="connsiteY46" fmla="*/ 411956 h 426243"/>
              <a:gd name="connsiteX47" fmla="*/ 1628775 w 1997869"/>
              <a:gd name="connsiteY47" fmla="*/ 392906 h 426243"/>
              <a:gd name="connsiteX48" fmla="*/ 1602581 w 1997869"/>
              <a:gd name="connsiteY48" fmla="*/ 381000 h 426243"/>
              <a:gd name="connsiteX49" fmla="*/ 1397794 w 1997869"/>
              <a:gd name="connsiteY49" fmla="*/ 357187 h 426243"/>
              <a:gd name="connsiteX50" fmla="*/ 1233487 w 1997869"/>
              <a:gd name="connsiteY50" fmla="*/ 354806 h 426243"/>
              <a:gd name="connsiteX51" fmla="*/ 959644 w 1997869"/>
              <a:gd name="connsiteY51" fmla="*/ 354806 h 426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997869" h="426243">
                <a:moveTo>
                  <a:pt x="959644" y="354806"/>
                </a:moveTo>
                <a:lnTo>
                  <a:pt x="564356" y="357187"/>
                </a:lnTo>
                <a:lnTo>
                  <a:pt x="209550" y="359568"/>
                </a:lnTo>
                <a:lnTo>
                  <a:pt x="171450" y="352425"/>
                </a:lnTo>
                <a:lnTo>
                  <a:pt x="111919" y="335756"/>
                </a:lnTo>
                <a:lnTo>
                  <a:pt x="66675" y="319087"/>
                </a:lnTo>
                <a:lnTo>
                  <a:pt x="30956" y="302418"/>
                </a:lnTo>
                <a:lnTo>
                  <a:pt x="4762" y="280987"/>
                </a:lnTo>
                <a:lnTo>
                  <a:pt x="0" y="264318"/>
                </a:lnTo>
                <a:lnTo>
                  <a:pt x="16669" y="233362"/>
                </a:lnTo>
                <a:lnTo>
                  <a:pt x="38100" y="219075"/>
                </a:lnTo>
                <a:lnTo>
                  <a:pt x="85725" y="190500"/>
                </a:lnTo>
                <a:lnTo>
                  <a:pt x="123825" y="166687"/>
                </a:lnTo>
                <a:lnTo>
                  <a:pt x="183356" y="140493"/>
                </a:lnTo>
                <a:lnTo>
                  <a:pt x="254794" y="121443"/>
                </a:lnTo>
                <a:lnTo>
                  <a:pt x="316706" y="109537"/>
                </a:lnTo>
                <a:lnTo>
                  <a:pt x="345281" y="116681"/>
                </a:lnTo>
                <a:lnTo>
                  <a:pt x="378619" y="123825"/>
                </a:lnTo>
                <a:lnTo>
                  <a:pt x="426244" y="133350"/>
                </a:lnTo>
                <a:lnTo>
                  <a:pt x="521494" y="147637"/>
                </a:lnTo>
                <a:lnTo>
                  <a:pt x="597694" y="152400"/>
                </a:lnTo>
                <a:lnTo>
                  <a:pt x="864394" y="157162"/>
                </a:lnTo>
                <a:lnTo>
                  <a:pt x="1204912" y="157162"/>
                </a:lnTo>
                <a:lnTo>
                  <a:pt x="1359694" y="157162"/>
                </a:lnTo>
                <a:lnTo>
                  <a:pt x="1535906" y="157162"/>
                </a:lnTo>
                <a:lnTo>
                  <a:pt x="1747837" y="152400"/>
                </a:lnTo>
                <a:lnTo>
                  <a:pt x="1800225" y="147637"/>
                </a:lnTo>
                <a:lnTo>
                  <a:pt x="1831181" y="140493"/>
                </a:lnTo>
                <a:lnTo>
                  <a:pt x="1852612" y="126206"/>
                </a:lnTo>
                <a:lnTo>
                  <a:pt x="1881187" y="97631"/>
                </a:lnTo>
                <a:lnTo>
                  <a:pt x="1919287" y="52387"/>
                </a:lnTo>
                <a:lnTo>
                  <a:pt x="1952625" y="11906"/>
                </a:lnTo>
                <a:lnTo>
                  <a:pt x="1966912" y="0"/>
                </a:lnTo>
                <a:lnTo>
                  <a:pt x="1983581" y="0"/>
                </a:lnTo>
                <a:lnTo>
                  <a:pt x="1993106" y="4762"/>
                </a:lnTo>
                <a:lnTo>
                  <a:pt x="1997869" y="19050"/>
                </a:lnTo>
                <a:lnTo>
                  <a:pt x="1988344" y="90487"/>
                </a:lnTo>
                <a:lnTo>
                  <a:pt x="1976437" y="173831"/>
                </a:lnTo>
                <a:lnTo>
                  <a:pt x="1962150" y="223837"/>
                </a:lnTo>
                <a:lnTo>
                  <a:pt x="1938337" y="278606"/>
                </a:lnTo>
                <a:lnTo>
                  <a:pt x="1907381" y="330993"/>
                </a:lnTo>
                <a:lnTo>
                  <a:pt x="1864519" y="388143"/>
                </a:lnTo>
                <a:lnTo>
                  <a:pt x="1828800" y="411956"/>
                </a:lnTo>
                <a:lnTo>
                  <a:pt x="1804987" y="423862"/>
                </a:lnTo>
                <a:lnTo>
                  <a:pt x="1762125" y="426243"/>
                </a:lnTo>
                <a:lnTo>
                  <a:pt x="1721644" y="421481"/>
                </a:lnTo>
                <a:lnTo>
                  <a:pt x="1676400" y="411956"/>
                </a:lnTo>
                <a:lnTo>
                  <a:pt x="1628775" y="392906"/>
                </a:lnTo>
                <a:lnTo>
                  <a:pt x="1602581" y="381000"/>
                </a:lnTo>
                <a:lnTo>
                  <a:pt x="1397794" y="357187"/>
                </a:lnTo>
                <a:lnTo>
                  <a:pt x="1233487" y="354806"/>
                </a:lnTo>
                <a:lnTo>
                  <a:pt x="959644" y="35480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3" name="フリーフォーム 22"/>
          <p:cNvSpPr/>
          <p:nvPr/>
        </p:nvSpPr>
        <p:spPr>
          <a:xfrm rot="16200000">
            <a:off x="4000500" y="2525807"/>
            <a:ext cx="4422775" cy="2247900"/>
          </a:xfrm>
          <a:custGeom>
            <a:avLst/>
            <a:gdLst>
              <a:gd name="connsiteX0" fmla="*/ 2133600 w 4423410"/>
              <a:gd name="connsiteY0" fmla="*/ 986790 h 2247900"/>
              <a:gd name="connsiteX1" fmla="*/ 1809750 w 4423410"/>
              <a:gd name="connsiteY1" fmla="*/ 1093470 h 2247900"/>
              <a:gd name="connsiteX2" fmla="*/ 1577340 w 4423410"/>
              <a:gd name="connsiteY2" fmla="*/ 1181100 h 2247900"/>
              <a:gd name="connsiteX3" fmla="*/ 1329690 w 4423410"/>
              <a:gd name="connsiteY3" fmla="*/ 1280160 h 2247900"/>
              <a:gd name="connsiteX4" fmla="*/ 1165860 w 4423410"/>
              <a:gd name="connsiteY4" fmla="*/ 1363980 h 2247900"/>
              <a:gd name="connsiteX5" fmla="*/ 1047750 w 4423410"/>
              <a:gd name="connsiteY5" fmla="*/ 1432560 h 2247900"/>
              <a:gd name="connsiteX6" fmla="*/ 887730 w 4423410"/>
              <a:gd name="connsiteY6" fmla="*/ 1543050 h 2247900"/>
              <a:gd name="connsiteX7" fmla="*/ 739140 w 4423410"/>
              <a:gd name="connsiteY7" fmla="*/ 1657350 h 2247900"/>
              <a:gd name="connsiteX8" fmla="*/ 601980 w 4423410"/>
              <a:gd name="connsiteY8" fmla="*/ 1771650 h 2247900"/>
              <a:gd name="connsiteX9" fmla="*/ 476250 w 4423410"/>
              <a:gd name="connsiteY9" fmla="*/ 1901190 h 2247900"/>
              <a:gd name="connsiteX10" fmla="*/ 300990 w 4423410"/>
              <a:gd name="connsiteY10" fmla="*/ 2194560 h 2247900"/>
              <a:gd name="connsiteX11" fmla="*/ 228600 w 4423410"/>
              <a:gd name="connsiteY11" fmla="*/ 2221230 h 2247900"/>
              <a:gd name="connsiteX12" fmla="*/ 182880 w 4423410"/>
              <a:gd name="connsiteY12" fmla="*/ 2236470 h 2247900"/>
              <a:gd name="connsiteX13" fmla="*/ 137160 w 4423410"/>
              <a:gd name="connsiteY13" fmla="*/ 2244090 h 2247900"/>
              <a:gd name="connsiteX14" fmla="*/ 106680 w 4423410"/>
              <a:gd name="connsiteY14" fmla="*/ 2247900 h 2247900"/>
              <a:gd name="connsiteX15" fmla="*/ 49530 w 4423410"/>
              <a:gd name="connsiteY15" fmla="*/ 2232660 h 2247900"/>
              <a:gd name="connsiteX16" fmla="*/ 22860 w 4423410"/>
              <a:gd name="connsiteY16" fmla="*/ 2213610 h 2247900"/>
              <a:gd name="connsiteX17" fmla="*/ 0 w 4423410"/>
              <a:gd name="connsiteY17" fmla="*/ 2175510 h 2247900"/>
              <a:gd name="connsiteX18" fmla="*/ 3810 w 4423410"/>
              <a:gd name="connsiteY18" fmla="*/ 2103120 h 2247900"/>
              <a:gd name="connsiteX19" fmla="*/ 30480 w 4423410"/>
              <a:gd name="connsiteY19" fmla="*/ 2023110 h 2247900"/>
              <a:gd name="connsiteX20" fmla="*/ 72390 w 4423410"/>
              <a:gd name="connsiteY20" fmla="*/ 1962150 h 2247900"/>
              <a:gd name="connsiteX21" fmla="*/ 137160 w 4423410"/>
              <a:gd name="connsiteY21" fmla="*/ 1874520 h 2247900"/>
              <a:gd name="connsiteX22" fmla="*/ 224790 w 4423410"/>
              <a:gd name="connsiteY22" fmla="*/ 1786890 h 2247900"/>
              <a:gd name="connsiteX23" fmla="*/ 354330 w 4423410"/>
              <a:gd name="connsiteY23" fmla="*/ 1676400 h 2247900"/>
              <a:gd name="connsiteX24" fmla="*/ 487680 w 4423410"/>
              <a:gd name="connsiteY24" fmla="*/ 1565910 h 2247900"/>
              <a:gd name="connsiteX25" fmla="*/ 621030 w 4423410"/>
              <a:gd name="connsiteY25" fmla="*/ 1459230 h 2247900"/>
              <a:gd name="connsiteX26" fmla="*/ 750570 w 4423410"/>
              <a:gd name="connsiteY26" fmla="*/ 1367790 h 2247900"/>
              <a:gd name="connsiteX27" fmla="*/ 853440 w 4423410"/>
              <a:gd name="connsiteY27" fmla="*/ 1306830 h 2247900"/>
              <a:gd name="connsiteX28" fmla="*/ 933450 w 4423410"/>
              <a:gd name="connsiteY28" fmla="*/ 1257300 h 2247900"/>
              <a:gd name="connsiteX29" fmla="*/ 1120140 w 4423410"/>
              <a:gd name="connsiteY29" fmla="*/ 1150620 h 2247900"/>
              <a:gd name="connsiteX30" fmla="*/ 1341120 w 4423410"/>
              <a:gd name="connsiteY30" fmla="*/ 1043940 h 2247900"/>
              <a:gd name="connsiteX31" fmla="*/ 1501140 w 4423410"/>
              <a:gd name="connsiteY31" fmla="*/ 986790 h 2247900"/>
              <a:gd name="connsiteX32" fmla="*/ 1748790 w 4423410"/>
              <a:gd name="connsiteY32" fmla="*/ 906780 h 2247900"/>
              <a:gd name="connsiteX33" fmla="*/ 2042160 w 4423410"/>
              <a:gd name="connsiteY33" fmla="*/ 819150 h 2247900"/>
              <a:gd name="connsiteX34" fmla="*/ 2297430 w 4423410"/>
              <a:gd name="connsiteY34" fmla="*/ 742950 h 2247900"/>
              <a:gd name="connsiteX35" fmla="*/ 2590800 w 4423410"/>
              <a:gd name="connsiteY35" fmla="*/ 659130 h 2247900"/>
              <a:gd name="connsiteX36" fmla="*/ 2796540 w 4423410"/>
              <a:gd name="connsiteY36" fmla="*/ 601980 h 2247900"/>
              <a:gd name="connsiteX37" fmla="*/ 3063240 w 4423410"/>
              <a:gd name="connsiteY37" fmla="*/ 525780 h 2247900"/>
              <a:gd name="connsiteX38" fmla="*/ 3230880 w 4423410"/>
              <a:gd name="connsiteY38" fmla="*/ 487680 h 2247900"/>
              <a:gd name="connsiteX39" fmla="*/ 3398520 w 4423410"/>
              <a:gd name="connsiteY39" fmla="*/ 441960 h 2247900"/>
              <a:gd name="connsiteX40" fmla="*/ 3710940 w 4423410"/>
              <a:gd name="connsiteY40" fmla="*/ 377190 h 2247900"/>
              <a:gd name="connsiteX41" fmla="*/ 3924300 w 4423410"/>
              <a:gd name="connsiteY41" fmla="*/ 342900 h 2247900"/>
              <a:gd name="connsiteX42" fmla="*/ 4050030 w 4423410"/>
              <a:gd name="connsiteY42" fmla="*/ 312420 h 2247900"/>
              <a:gd name="connsiteX43" fmla="*/ 4122420 w 4423410"/>
              <a:gd name="connsiteY43" fmla="*/ 285750 h 2247900"/>
              <a:gd name="connsiteX44" fmla="*/ 4171950 w 4423410"/>
              <a:gd name="connsiteY44" fmla="*/ 259080 h 2247900"/>
              <a:gd name="connsiteX45" fmla="*/ 4217670 w 4423410"/>
              <a:gd name="connsiteY45" fmla="*/ 217170 h 2247900"/>
              <a:gd name="connsiteX46" fmla="*/ 4290060 w 4423410"/>
              <a:gd name="connsiteY46" fmla="*/ 129540 h 2247900"/>
              <a:gd name="connsiteX47" fmla="*/ 4339590 w 4423410"/>
              <a:gd name="connsiteY47" fmla="*/ 45720 h 2247900"/>
              <a:gd name="connsiteX48" fmla="*/ 4366260 w 4423410"/>
              <a:gd name="connsiteY48" fmla="*/ 15240 h 2247900"/>
              <a:gd name="connsiteX49" fmla="*/ 4389120 w 4423410"/>
              <a:gd name="connsiteY49" fmla="*/ 0 h 2247900"/>
              <a:gd name="connsiteX50" fmla="*/ 4389120 w 4423410"/>
              <a:gd name="connsiteY50" fmla="*/ 0 h 2247900"/>
              <a:gd name="connsiteX51" fmla="*/ 4408170 w 4423410"/>
              <a:gd name="connsiteY51" fmla="*/ 7620 h 2247900"/>
              <a:gd name="connsiteX52" fmla="*/ 4419600 w 4423410"/>
              <a:gd name="connsiteY52" fmla="*/ 41910 h 2247900"/>
              <a:gd name="connsiteX53" fmla="*/ 4423410 w 4423410"/>
              <a:gd name="connsiteY53" fmla="*/ 144780 h 2247900"/>
              <a:gd name="connsiteX54" fmla="*/ 4411980 w 4423410"/>
              <a:gd name="connsiteY54" fmla="*/ 228600 h 2247900"/>
              <a:gd name="connsiteX55" fmla="*/ 4381500 w 4423410"/>
              <a:gd name="connsiteY55" fmla="*/ 327660 h 2247900"/>
              <a:gd name="connsiteX56" fmla="*/ 4354830 w 4423410"/>
              <a:gd name="connsiteY56" fmla="*/ 377190 h 2247900"/>
              <a:gd name="connsiteX57" fmla="*/ 4271010 w 4423410"/>
              <a:gd name="connsiteY57" fmla="*/ 495300 h 2247900"/>
              <a:gd name="connsiteX58" fmla="*/ 4183380 w 4423410"/>
              <a:gd name="connsiteY58" fmla="*/ 594360 h 2247900"/>
              <a:gd name="connsiteX59" fmla="*/ 4164330 w 4423410"/>
              <a:gd name="connsiteY59" fmla="*/ 598170 h 2247900"/>
              <a:gd name="connsiteX60" fmla="*/ 4118610 w 4423410"/>
              <a:gd name="connsiteY60" fmla="*/ 579120 h 2247900"/>
              <a:gd name="connsiteX61" fmla="*/ 4065270 w 4423410"/>
              <a:gd name="connsiteY61" fmla="*/ 560070 h 2247900"/>
              <a:gd name="connsiteX62" fmla="*/ 3992880 w 4423410"/>
              <a:gd name="connsiteY62" fmla="*/ 552450 h 2247900"/>
              <a:gd name="connsiteX63" fmla="*/ 3897630 w 4423410"/>
              <a:gd name="connsiteY63" fmla="*/ 556260 h 2247900"/>
              <a:gd name="connsiteX64" fmla="*/ 3760470 w 4423410"/>
              <a:gd name="connsiteY64" fmla="*/ 571500 h 2247900"/>
              <a:gd name="connsiteX65" fmla="*/ 3516630 w 4423410"/>
              <a:gd name="connsiteY65" fmla="*/ 621030 h 2247900"/>
              <a:gd name="connsiteX66" fmla="*/ 3272790 w 4423410"/>
              <a:gd name="connsiteY66" fmla="*/ 685800 h 2247900"/>
              <a:gd name="connsiteX67" fmla="*/ 3101340 w 4423410"/>
              <a:gd name="connsiteY67" fmla="*/ 723900 h 2247900"/>
              <a:gd name="connsiteX68" fmla="*/ 2868930 w 4423410"/>
              <a:gd name="connsiteY68" fmla="*/ 781050 h 2247900"/>
              <a:gd name="connsiteX69" fmla="*/ 2625090 w 4423410"/>
              <a:gd name="connsiteY69" fmla="*/ 842010 h 2247900"/>
              <a:gd name="connsiteX70" fmla="*/ 2366010 w 4423410"/>
              <a:gd name="connsiteY70" fmla="*/ 918210 h 2247900"/>
              <a:gd name="connsiteX71" fmla="*/ 2133600 w 4423410"/>
              <a:gd name="connsiteY71" fmla="*/ 986790 h 224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4423410" h="2247900">
                <a:moveTo>
                  <a:pt x="2133600" y="986790"/>
                </a:moveTo>
                <a:lnTo>
                  <a:pt x="1809750" y="1093470"/>
                </a:lnTo>
                <a:lnTo>
                  <a:pt x="1577340" y="1181100"/>
                </a:lnTo>
                <a:lnTo>
                  <a:pt x="1329690" y="1280160"/>
                </a:lnTo>
                <a:lnTo>
                  <a:pt x="1165860" y="1363980"/>
                </a:lnTo>
                <a:lnTo>
                  <a:pt x="1047750" y="1432560"/>
                </a:lnTo>
                <a:lnTo>
                  <a:pt x="887730" y="1543050"/>
                </a:lnTo>
                <a:lnTo>
                  <a:pt x="739140" y="1657350"/>
                </a:lnTo>
                <a:lnTo>
                  <a:pt x="601980" y="1771650"/>
                </a:lnTo>
                <a:lnTo>
                  <a:pt x="476250" y="1901190"/>
                </a:lnTo>
                <a:lnTo>
                  <a:pt x="300990" y="2194560"/>
                </a:lnTo>
                <a:lnTo>
                  <a:pt x="228600" y="2221230"/>
                </a:lnTo>
                <a:lnTo>
                  <a:pt x="182880" y="2236470"/>
                </a:lnTo>
                <a:lnTo>
                  <a:pt x="137160" y="2244090"/>
                </a:lnTo>
                <a:lnTo>
                  <a:pt x="106680" y="2247900"/>
                </a:lnTo>
                <a:lnTo>
                  <a:pt x="49530" y="2232660"/>
                </a:lnTo>
                <a:lnTo>
                  <a:pt x="22860" y="2213610"/>
                </a:lnTo>
                <a:lnTo>
                  <a:pt x="0" y="2175510"/>
                </a:lnTo>
                <a:lnTo>
                  <a:pt x="3810" y="2103120"/>
                </a:lnTo>
                <a:lnTo>
                  <a:pt x="30480" y="2023110"/>
                </a:lnTo>
                <a:lnTo>
                  <a:pt x="72390" y="1962150"/>
                </a:lnTo>
                <a:lnTo>
                  <a:pt x="137160" y="1874520"/>
                </a:lnTo>
                <a:lnTo>
                  <a:pt x="224790" y="1786890"/>
                </a:lnTo>
                <a:lnTo>
                  <a:pt x="354330" y="1676400"/>
                </a:lnTo>
                <a:lnTo>
                  <a:pt x="487680" y="1565910"/>
                </a:lnTo>
                <a:lnTo>
                  <a:pt x="621030" y="1459230"/>
                </a:lnTo>
                <a:lnTo>
                  <a:pt x="750570" y="1367790"/>
                </a:lnTo>
                <a:lnTo>
                  <a:pt x="853440" y="1306830"/>
                </a:lnTo>
                <a:lnTo>
                  <a:pt x="933450" y="1257300"/>
                </a:lnTo>
                <a:lnTo>
                  <a:pt x="1120140" y="1150620"/>
                </a:lnTo>
                <a:lnTo>
                  <a:pt x="1341120" y="1043940"/>
                </a:lnTo>
                <a:lnTo>
                  <a:pt x="1501140" y="986790"/>
                </a:lnTo>
                <a:lnTo>
                  <a:pt x="1748790" y="906780"/>
                </a:lnTo>
                <a:lnTo>
                  <a:pt x="2042160" y="819150"/>
                </a:lnTo>
                <a:lnTo>
                  <a:pt x="2297430" y="742950"/>
                </a:lnTo>
                <a:lnTo>
                  <a:pt x="2590800" y="659130"/>
                </a:lnTo>
                <a:lnTo>
                  <a:pt x="2796540" y="601980"/>
                </a:lnTo>
                <a:lnTo>
                  <a:pt x="3063240" y="525780"/>
                </a:lnTo>
                <a:lnTo>
                  <a:pt x="3230880" y="487680"/>
                </a:lnTo>
                <a:lnTo>
                  <a:pt x="3398520" y="441960"/>
                </a:lnTo>
                <a:lnTo>
                  <a:pt x="3710940" y="377190"/>
                </a:lnTo>
                <a:lnTo>
                  <a:pt x="3924300" y="342900"/>
                </a:lnTo>
                <a:lnTo>
                  <a:pt x="4050030" y="312420"/>
                </a:lnTo>
                <a:lnTo>
                  <a:pt x="4122420" y="285750"/>
                </a:lnTo>
                <a:lnTo>
                  <a:pt x="4171950" y="259080"/>
                </a:lnTo>
                <a:lnTo>
                  <a:pt x="4217670" y="217170"/>
                </a:lnTo>
                <a:lnTo>
                  <a:pt x="4290060" y="129540"/>
                </a:lnTo>
                <a:lnTo>
                  <a:pt x="4339590" y="45720"/>
                </a:lnTo>
                <a:lnTo>
                  <a:pt x="4366260" y="15240"/>
                </a:lnTo>
                <a:lnTo>
                  <a:pt x="4389120" y="0"/>
                </a:lnTo>
                <a:lnTo>
                  <a:pt x="4389120" y="0"/>
                </a:lnTo>
                <a:lnTo>
                  <a:pt x="4408170" y="7620"/>
                </a:lnTo>
                <a:lnTo>
                  <a:pt x="4419600" y="41910"/>
                </a:lnTo>
                <a:lnTo>
                  <a:pt x="4423410" y="144780"/>
                </a:lnTo>
                <a:lnTo>
                  <a:pt x="4411980" y="228600"/>
                </a:lnTo>
                <a:lnTo>
                  <a:pt x="4381500" y="327660"/>
                </a:lnTo>
                <a:lnTo>
                  <a:pt x="4354830" y="377190"/>
                </a:lnTo>
                <a:lnTo>
                  <a:pt x="4271010" y="495300"/>
                </a:lnTo>
                <a:lnTo>
                  <a:pt x="4183380" y="594360"/>
                </a:lnTo>
                <a:lnTo>
                  <a:pt x="4164330" y="598170"/>
                </a:lnTo>
                <a:lnTo>
                  <a:pt x="4118610" y="579120"/>
                </a:lnTo>
                <a:lnTo>
                  <a:pt x="4065270" y="560070"/>
                </a:lnTo>
                <a:lnTo>
                  <a:pt x="3992880" y="552450"/>
                </a:lnTo>
                <a:lnTo>
                  <a:pt x="3897630" y="556260"/>
                </a:lnTo>
                <a:lnTo>
                  <a:pt x="3760470" y="571500"/>
                </a:lnTo>
                <a:lnTo>
                  <a:pt x="3516630" y="621030"/>
                </a:lnTo>
                <a:lnTo>
                  <a:pt x="3272790" y="685800"/>
                </a:lnTo>
                <a:lnTo>
                  <a:pt x="3101340" y="723900"/>
                </a:lnTo>
                <a:lnTo>
                  <a:pt x="2868930" y="781050"/>
                </a:lnTo>
                <a:lnTo>
                  <a:pt x="2625090" y="842010"/>
                </a:lnTo>
                <a:lnTo>
                  <a:pt x="2366010" y="918210"/>
                </a:lnTo>
                <a:lnTo>
                  <a:pt x="2133600" y="98679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5" name="フリーフォーム 24"/>
          <p:cNvSpPr/>
          <p:nvPr/>
        </p:nvSpPr>
        <p:spPr>
          <a:xfrm>
            <a:off x="6980238" y="4700588"/>
            <a:ext cx="377825" cy="919162"/>
          </a:xfrm>
          <a:custGeom>
            <a:avLst/>
            <a:gdLst>
              <a:gd name="connsiteX0" fmla="*/ 295275 w 378619"/>
              <a:gd name="connsiteY0" fmla="*/ 533400 h 919162"/>
              <a:gd name="connsiteX1" fmla="*/ 285750 w 378619"/>
              <a:gd name="connsiteY1" fmla="*/ 640556 h 919162"/>
              <a:gd name="connsiteX2" fmla="*/ 288131 w 378619"/>
              <a:gd name="connsiteY2" fmla="*/ 723900 h 919162"/>
              <a:gd name="connsiteX3" fmla="*/ 290512 w 378619"/>
              <a:gd name="connsiteY3" fmla="*/ 804862 h 919162"/>
              <a:gd name="connsiteX4" fmla="*/ 307181 w 378619"/>
              <a:gd name="connsiteY4" fmla="*/ 919162 h 919162"/>
              <a:gd name="connsiteX5" fmla="*/ 0 w 378619"/>
              <a:gd name="connsiteY5" fmla="*/ 766762 h 919162"/>
              <a:gd name="connsiteX6" fmla="*/ 54769 w 378619"/>
              <a:gd name="connsiteY6" fmla="*/ 631031 h 919162"/>
              <a:gd name="connsiteX7" fmla="*/ 119062 w 378619"/>
              <a:gd name="connsiteY7" fmla="*/ 488156 h 919162"/>
              <a:gd name="connsiteX8" fmla="*/ 197644 w 378619"/>
              <a:gd name="connsiteY8" fmla="*/ 307181 h 919162"/>
              <a:gd name="connsiteX9" fmla="*/ 280987 w 378619"/>
              <a:gd name="connsiteY9" fmla="*/ 130968 h 919162"/>
              <a:gd name="connsiteX10" fmla="*/ 316706 w 378619"/>
              <a:gd name="connsiteY10" fmla="*/ 50006 h 919162"/>
              <a:gd name="connsiteX11" fmla="*/ 338137 w 378619"/>
              <a:gd name="connsiteY11" fmla="*/ 14287 h 919162"/>
              <a:gd name="connsiteX12" fmla="*/ 347662 w 378619"/>
              <a:gd name="connsiteY12" fmla="*/ 4762 h 919162"/>
              <a:gd name="connsiteX13" fmla="*/ 359569 w 378619"/>
              <a:gd name="connsiteY13" fmla="*/ 0 h 919162"/>
              <a:gd name="connsiteX14" fmla="*/ 369094 w 378619"/>
              <a:gd name="connsiteY14" fmla="*/ 0 h 919162"/>
              <a:gd name="connsiteX15" fmla="*/ 378619 w 378619"/>
              <a:gd name="connsiteY15" fmla="*/ 7143 h 919162"/>
              <a:gd name="connsiteX16" fmla="*/ 378619 w 378619"/>
              <a:gd name="connsiteY16" fmla="*/ 54768 h 919162"/>
              <a:gd name="connsiteX17" fmla="*/ 354806 w 378619"/>
              <a:gd name="connsiteY17" fmla="*/ 164306 h 919162"/>
              <a:gd name="connsiteX18" fmla="*/ 323850 w 378619"/>
              <a:gd name="connsiteY18" fmla="*/ 326231 h 919162"/>
              <a:gd name="connsiteX19" fmla="*/ 295275 w 378619"/>
              <a:gd name="connsiteY19" fmla="*/ 533400 h 919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78619" h="919162">
                <a:moveTo>
                  <a:pt x="295275" y="533400"/>
                </a:moveTo>
                <a:lnTo>
                  <a:pt x="285750" y="640556"/>
                </a:lnTo>
                <a:cubicBezTo>
                  <a:pt x="286544" y="668337"/>
                  <a:pt x="287337" y="696119"/>
                  <a:pt x="288131" y="723900"/>
                </a:cubicBezTo>
                <a:cubicBezTo>
                  <a:pt x="288925" y="750887"/>
                  <a:pt x="289718" y="777875"/>
                  <a:pt x="290512" y="804862"/>
                </a:cubicBezTo>
                <a:lnTo>
                  <a:pt x="307181" y="919162"/>
                </a:lnTo>
                <a:lnTo>
                  <a:pt x="0" y="766762"/>
                </a:lnTo>
                <a:lnTo>
                  <a:pt x="54769" y="631031"/>
                </a:lnTo>
                <a:lnTo>
                  <a:pt x="119062" y="488156"/>
                </a:lnTo>
                <a:lnTo>
                  <a:pt x="197644" y="307181"/>
                </a:lnTo>
                <a:lnTo>
                  <a:pt x="280987" y="130968"/>
                </a:lnTo>
                <a:lnTo>
                  <a:pt x="316706" y="50006"/>
                </a:lnTo>
                <a:lnTo>
                  <a:pt x="338137" y="14287"/>
                </a:lnTo>
                <a:lnTo>
                  <a:pt x="347662" y="4762"/>
                </a:lnTo>
                <a:lnTo>
                  <a:pt x="359569" y="0"/>
                </a:lnTo>
                <a:lnTo>
                  <a:pt x="369094" y="0"/>
                </a:lnTo>
                <a:lnTo>
                  <a:pt x="378619" y="7143"/>
                </a:lnTo>
                <a:lnTo>
                  <a:pt x="378619" y="54768"/>
                </a:lnTo>
                <a:lnTo>
                  <a:pt x="354806" y="164306"/>
                </a:lnTo>
                <a:lnTo>
                  <a:pt x="323850" y="326231"/>
                </a:lnTo>
                <a:lnTo>
                  <a:pt x="295275" y="5334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2" name="フリーフォーム 21"/>
          <p:cNvSpPr/>
          <p:nvPr/>
        </p:nvSpPr>
        <p:spPr>
          <a:xfrm rot="16200000">
            <a:off x="4676775" y="3440954"/>
            <a:ext cx="2535237" cy="1795462"/>
          </a:xfrm>
          <a:custGeom>
            <a:avLst/>
            <a:gdLst>
              <a:gd name="connsiteX0" fmla="*/ 1343025 w 2536031"/>
              <a:gd name="connsiteY0" fmla="*/ 1438275 h 1795463"/>
              <a:gd name="connsiteX1" fmla="*/ 1071562 w 2536031"/>
              <a:gd name="connsiteY1" fmla="*/ 1328738 h 1795463"/>
              <a:gd name="connsiteX2" fmla="*/ 845343 w 2536031"/>
              <a:gd name="connsiteY2" fmla="*/ 1193006 h 1795463"/>
              <a:gd name="connsiteX3" fmla="*/ 697706 w 2536031"/>
              <a:gd name="connsiteY3" fmla="*/ 1071563 h 1795463"/>
              <a:gd name="connsiteX4" fmla="*/ 542925 w 2536031"/>
              <a:gd name="connsiteY4" fmla="*/ 931069 h 1795463"/>
              <a:gd name="connsiteX5" fmla="*/ 438150 w 2536031"/>
              <a:gd name="connsiteY5" fmla="*/ 819150 h 1795463"/>
              <a:gd name="connsiteX6" fmla="*/ 361950 w 2536031"/>
              <a:gd name="connsiteY6" fmla="*/ 726281 h 1795463"/>
              <a:gd name="connsiteX7" fmla="*/ 292893 w 2536031"/>
              <a:gd name="connsiteY7" fmla="*/ 631031 h 1795463"/>
              <a:gd name="connsiteX8" fmla="*/ 209550 w 2536031"/>
              <a:gd name="connsiteY8" fmla="*/ 495300 h 1795463"/>
              <a:gd name="connsiteX9" fmla="*/ 159543 w 2536031"/>
              <a:gd name="connsiteY9" fmla="*/ 411956 h 1795463"/>
              <a:gd name="connsiteX10" fmla="*/ 109537 w 2536031"/>
              <a:gd name="connsiteY10" fmla="*/ 316706 h 1795463"/>
              <a:gd name="connsiteX11" fmla="*/ 64293 w 2536031"/>
              <a:gd name="connsiteY11" fmla="*/ 221456 h 1795463"/>
              <a:gd name="connsiteX12" fmla="*/ 16668 w 2536031"/>
              <a:gd name="connsiteY12" fmla="*/ 102394 h 1795463"/>
              <a:gd name="connsiteX13" fmla="*/ 0 w 2536031"/>
              <a:gd name="connsiteY13" fmla="*/ 59531 h 1795463"/>
              <a:gd name="connsiteX14" fmla="*/ 0 w 2536031"/>
              <a:gd name="connsiteY14" fmla="*/ 30956 h 1795463"/>
              <a:gd name="connsiteX15" fmla="*/ 4762 w 2536031"/>
              <a:gd name="connsiteY15" fmla="*/ 14288 h 1795463"/>
              <a:gd name="connsiteX16" fmla="*/ 11906 w 2536031"/>
              <a:gd name="connsiteY16" fmla="*/ 2381 h 1795463"/>
              <a:gd name="connsiteX17" fmla="*/ 26193 w 2536031"/>
              <a:gd name="connsiteY17" fmla="*/ 0 h 1795463"/>
              <a:gd name="connsiteX18" fmla="*/ 38100 w 2536031"/>
              <a:gd name="connsiteY18" fmla="*/ 4763 h 1795463"/>
              <a:gd name="connsiteX19" fmla="*/ 54768 w 2536031"/>
              <a:gd name="connsiteY19" fmla="*/ 11906 h 1795463"/>
              <a:gd name="connsiteX20" fmla="*/ 71437 w 2536031"/>
              <a:gd name="connsiteY20" fmla="*/ 28575 h 1795463"/>
              <a:gd name="connsiteX21" fmla="*/ 126206 w 2536031"/>
              <a:gd name="connsiteY21" fmla="*/ 157163 h 1795463"/>
              <a:gd name="connsiteX22" fmla="*/ 183356 w 2536031"/>
              <a:gd name="connsiteY22" fmla="*/ 261938 h 1795463"/>
              <a:gd name="connsiteX23" fmla="*/ 257175 w 2536031"/>
              <a:gd name="connsiteY23" fmla="*/ 383381 h 1795463"/>
              <a:gd name="connsiteX24" fmla="*/ 333375 w 2536031"/>
              <a:gd name="connsiteY24" fmla="*/ 485775 h 1795463"/>
              <a:gd name="connsiteX25" fmla="*/ 421481 w 2536031"/>
              <a:gd name="connsiteY25" fmla="*/ 592931 h 1795463"/>
              <a:gd name="connsiteX26" fmla="*/ 519112 w 2536031"/>
              <a:gd name="connsiteY26" fmla="*/ 688181 h 1795463"/>
              <a:gd name="connsiteX27" fmla="*/ 661987 w 2536031"/>
              <a:gd name="connsiteY27" fmla="*/ 816769 h 1795463"/>
              <a:gd name="connsiteX28" fmla="*/ 800100 w 2536031"/>
              <a:gd name="connsiteY28" fmla="*/ 926306 h 1795463"/>
              <a:gd name="connsiteX29" fmla="*/ 912018 w 2536031"/>
              <a:gd name="connsiteY29" fmla="*/ 997744 h 1795463"/>
              <a:gd name="connsiteX30" fmla="*/ 1073943 w 2536031"/>
              <a:gd name="connsiteY30" fmla="*/ 1085850 h 1795463"/>
              <a:gd name="connsiteX31" fmla="*/ 1343025 w 2536031"/>
              <a:gd name="connsiteY31" fmla="*/ 1226344 h 1795463"/>
              <a:gd name="connsiteX32" fmla="*/ 1500187 w 2536031"/>
              <a:gd name="connsiteY32" fmla="*/ 1285875 h 1795463"/>
              <a:gd name="connsiteX33" fmla="*/ 1676400 w 2536031"/>
              <a:gd name="connsiteY33" fmla="*/ 1347788 h 1795463"/>
              <a:gd name="connsiteX34" fmla="*/ 1878806 w 2536031"/>
              <a:gd name="connsiteY34" fmla="*/ 1414463 h 1795463"/>
              <a:gd name="connsiteX35" fmla="*/ 2128837 w 2536031"/>
              <a:gd name="connsiteY35" fmla="*/ 1478756 h 1795463"/>
              <a:gd name="connsiteX36" fmla="*/ 2238375 w 2536031"/>
              <a:gd name="connsiteY36" fmla="*/ 1502569 h 1795463"/>
              <a:gd name="connsiteX37" fmla="*/ 2269331 w 2536031"/>
              <a:gd name="connsiteY37" fmla="*/ 1507331 h 1795463"/>
              <a:gd name="connsiteX38" fmla="*/ 2302668 w 2536031"/>
              <a:gd name="connsiteY38" fmla="*/ 1507331 h 1795463"/>
              <a:gd name="connsiteX39" fmla="*/ 2331243 w 2536031"/>
              <a:gd name="connsiteY39" fmla="*/ 1502569 h 1795463"/>
              <a:gd name="connsiteX40" fmla="*/ 2355056 w 2536031"/>
              <a:gd name="connsiteY40" fmla="*/ 1495425 h 1795463"/>
              <a:gd name="connsiteX41" fmla="*/ 2376487 w 2536031"/>
              <a:gd name="connsiteY41" fmla="*/ 1481138 h 1795463"/>
              <a:gd name="connsiteX42" fmla="*/ 2414587 w 2536031"/>
              <a:gd name="connsiteY42" fmla="*/ 1428750 h 1795463"/>
              <a:gd name="connsiteX43" fmla="*/ 2457450 w 2536031"/>
              <a:gd name="connsiteY43" fmla="*/ 1373981 h 1795463"/>
              <a:gd name="connsiteX44" fmla="*/ 2474118 w 2536031"/>
              <a:gd name="connsiteY44" fmla="*/ 1362075 h 1795463"/>
              <a:gd name="connsiteX45" fmla="*/ 2493168 w 2536031"/>
              <a:gd name="connsiteY45" fmla="*/ 1357313 h 1795463"/>
              <a:gd name="connsiteX46" fmla="*/ 2509837 w 2536031"/>
              <a:gd name="connsiteY46" fmla="*/ 1357313 h 1795463"/>
              <a:gd name="connsiteX47" fmla="*/ 2524125 w 2536031"/>
              <a:gd name="connsiteY47" fmla="*/ 1362075 h 1795463"/>
              <a:gd name="connsiteX48" fmla="*/ 2531268 w 2536031"/>
              <a:gd name="connsiteY48" fmla="*/ 1376363 h 1795463"/>
              <a:gd name="connsiteX49" fmla="*/ 2536031 w 2536031"/>
              <a:gd name="connsiteY49" fmla="*/ 1397794 h 1795463"/>
              <a:gd name="connsiteX50" fmla="*/ 2524125 w 2536031"/>
              <a:gd name="connsiteY50" fmla="*/ 1454944 h 1795463"/>
              <a:gd name="connsiteX51" fmla="*/ 2481262 w 2536031"/>
              <a:gd name="connsiteY51" fmla="*/ 1535906 h 1795463"/>
              <a:gd name="connsiteX52" fmla="*/ 2440781 w 2536031"/>
              <a:gd name="connsiteY52" fmla="*/ 1612106 h 1795463"/>
              <a:gd name="connsiteX53" fmla="*/ 2405062 w 2536031"/>
              <a:gd name="connsiteY53" fmla="*/ 1674019 h 1795463"/>
              <a:gd name="connsiteX54" fmla="*/ 2355056 w 2536031"/>
              <a:gd name="connsiteY54" fmla="*/ 1733550 h 1795463"/>
              <a:gd name="connsiteX55" fmla="*/ 2316956 w 2536031"/>
              <a:gd name="connsiteY55" fmla="*/ 1769269 h 1795463"/>
              <a:gd name="connsiteX56" fmla="*/ 2281237 w 2536031"/>
              <a:gd name="connsiteY56" fmla="*/ 1788319 h 1795463"/>
              <a:gd name="connsiteX57" fmla="*/ 2252662 w 2536031"/>
              <a:gd name="connsiteY57" fmla="*/ 1795463 h 1795463"/>
              <a:gd name="connsiteX58" fmla="*/ 2226468 w 2536031"/>
              <a:gd name="connsiteY58" fmla="*/ 1795463 h 1795463"/>
              <a:gd name="connsiteX59" fmla="*/ 2205037 w 2536031"/>
              <a:gd name="connsiteY59" fmla="*/ 1785938 h 1795463"/>
              <a:gd name="connsiteX60" fmla="*/ 2159793 w 2536031"/>
              <a:gd name="connsiteY60" fmla="*/ 1738313 h 1795463"/>
              <a:gd name="connsiteX61" fmla="*/ 2119312 w 2536031"/>
              <a:gd name="connsiteY61" fmla="*/ 1702594 h 1795463"/>
              <a:gd name="connsiteX62" fmla="*/ 2078831 w 2536031"/>
              <a:gd name="connsiteY62" fmla="*/ 1683544 h 1795463"/>
              <a:gd name="connsiteX63" fmla="*/ 1905000 w 2536031"/>
              <a:gd name="connsiteY63" fmla="*/ 1633538 h 1795463"/>
              <a:gd name="connsiteX64" fmla="*/ 1726406 w 2536031"/>
              <a:gd name="connsiteY64" fmla="*/ 1576388 h 1795463"/>
              <a:gd name="connsiteX65" fmla="*/ 1528762 w 2536031"/>
              <a:gd name="connsiteY65" fmla="*/ 1509713 h 1795463"/>
              <a:gd name="connsiteX66" fmla="*/ 1343025 w 2536031"/>
              <a:gd name="connsiteY66" fmla="*/ 1438275 h 1795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2536031" h="1795463">
                <a:moveTo>
                  <a:pt x="1343025" y="1438275"/>
                </a:moveTo>
                <a:lnTo>
                  <a:pt x="1071562" y="1328738"/>
                </a:lnTo>
                <a:lnTo>
                  <a:pt x="845343" y="1193006"/>
                </a:lnTo>
                <a:lnTo>
                  <a:pt x="697706" y="1071563"/>
                </a:lnTo>
                <a:lnTo>
                  <a:pt x="542925" y="931069"/>
                </a:lnTo>
                <a:lnTo>
                  <a:pt x="438150" y="819150"/>
                </a:lnTo>
                <a:lnTo>
                  <a:pt x="361950" y="726281"/>
                </a:lnTo>
                <a:lnTo>
                  <a:pt x="292893" y="631031"/>
                </a:lnTo>
                <a:lnTo>
                  <a:pt x="209550" y="495300"/>
                </a:lnTo>
                <a:lnTo>
                  <a:pt x="159543" y="411956"/>
                </a:lnTo>
                <a:lnTo>
                  <a:pt x="109537" y="316706"/>
                </a:lnTo>
                <a:lnTo>
                  <a:pt x="64293" y="221456"/>
                </a:lnTo>
                <a:lnTo>
                  <a:pt x="16668" y="102394"/>
                </a:lnTo>
                <a:lnTo>
                  <a:pt x="0" y="59531"/>
                </a:lnTo>
                <a:lnTo>
                  <a:pt x="0" y="30956"/>
                </a:lnTo>
                <a:lnTo>
                  <a:pt x="4762" y="14288"/>
                </a:lnTo>
                <a:lnTo>
                  <a:pt x="11906" y="2381"/>
                </a:lnTo>
                <a:lnTo>
                  <a:pt x="26193" y="0"/>
                </a:lnTo>
                <a:lnTo>
                  <a:pt x="38100" y="4763"/>
                </a:lnTo>
                <a:lnTo>
                  <a:pt x="54768" y="11906"/>
                </a:lnTo>
                <a:lnTo>
                  <a:pt x="71437" y="28575"/>
                </a:lnTo>
                <a:lnTo>
                  <a:pt x="126206" y="157163"/>
                </a:lnTo>
                <a:lnTo>
                  <a:pt x="183356" y="261938"/>
                </a:lnTo>
                <a:lnTo>
                  <a:pt x="257175" y="383381"/>
                </a:lnTo>
                <a:lnTo>
                  <a:pt x="333375" y="485775"/>
                </a:lnTo>
                <a:lnTo>
                  <a:pt x="421481" y="592931"/>
                </a:lnTo>
                <a:lnTo>
                  <a:pt x="519112" y="688181"/>
                </a:lnTo>
                <a:lnTo>
                  <a:pt x="661987" y="816769"/>
                </a:lnTo>
                <a:lnTo>
                  <a:pt x="800100" y="926306"/>
                </a:lnTo>
                <a:lnTo>
                  <a:pt x="912018" y="997744"/>
                </a:lnTo>
                <a:lnTo>
                  <a:pt x="1073943" y="1085850"/>
                </a:lnTo>
                <a:lnTo>
                  <a:pt x="1343025" y="1226344"/>
                </a:lnTo>
                <a:lnTo>
                  <a:pt x="1500187" y="1285875"/>
                </a:lnTo>
                <a:lnTo>
                  <a:pt x="1676400" y="1347788"/>
                </a:lnTo>
                <a:lnTo>
                  <a:pt x="1878806" y="1414463"/>
                </a:lnTo>
                <a:lnTo>
                  <a:pt x="2128837" y="1478756"/>
                </a:lnTo>
                <a:lnTo>
                  <a:pt x="2238375" y="1502569"/>
                </a:lnTo>
                <a:lnTo>
                  <a:pt x="2269331" y="1507331"/>
                </a:lnTo>
                <a:lnTo>
                  <a:pt x="2302668" y="1507331"/>
                </a:lnTo>
                <a:lnTo>
                  <a:pt x="2331243" y="1502569"/>
                </a:lnTo>
                <a:lnTo>
                  <a:pt x="2355056" y="1495425"/>
                </a:lnTo>
                <a:lnTo>
                  <a:pt x="2376487" y="1481138"/>
                </a:lnTo>
                <a:lnTo>
                  <a:pt x="2414587" y="1428750"/>
                </a:lnTo>
                <a:lnTo>
                  <a:pt x="2457450" y="1373981"/>
                </a:lnTo>
                <a:lnTo>
                  <a:pt x="2474118" y="1362075"/>
                </a:lnTo>
                <a:lnTo>
                  <a:pt x="2493168" y="1357313"/>
                </a:lnTo>
                <a:lnTo>
                  <a:pt x="2509837" y="1357313"/>
                </a:lnTo>
                <a:lnTo>
                  <a:pt x="2524125" y="1362075"/>
                </a:lnTo>
                <a:lnTo>
                  <a:pt x="2531268" y="1376363"/>
                </a:lnTo>
                <a:lnTo>
                  <a:pt x="2536031" y="1397794"/>
                </a:lnTo>
                <a:lnTo>
                  <a:pt x="2524125" y="1454944"/>
                </a:lnTo>
                <a:lnTo>
                  <a:pt x="2481262" y="1535906"/>
                </a:lnTo>
                <a:lnTo>
                  <a:pt x="2440781" y="1612106"/>
                </a:lnTo>
                <a:lnTo>
                  <a:pt x="2405062" y="1674019"/>
                </a:lnTo>
                <a:lnTo>
                  <a:pt x="2355056" y="1733550"/>
                </a:lnTo>
                <a:lnTo>
                  <a:pt x="2316956" y="1769269"/>
                </a:lnTo>
                <a:lnTo>
                  <a:pt x="2281237" y="1788319"/>
                </a:lnTo>
                <a:lnTo>
                  <a:pt x="2252662" y="1795463"/>
                </a:lnTo>
                <a:lnTo>
                  <a:pt x="2226468" y="1795463"/>
                </a:lnTo>
                <a:lnTo>
                  <a:pt x="2205037" y="1785938"/>
                </a:lnTo>
                <a:lnTo>
                  <a:pt x="2159793" y="1738313"/>
                </a:lnTo>
                <a:lnTo>
                  <a:pt x="2119312" y="1702594"/>
                </a:lnTo>
                <a:lnTo>
                  <a:pt x="2078831" y="1683544"/>
                </a:lnTo>
                <a:lnTo>
                  <a:pt x="1905000" y="1633538"/>
                </a:lnTo>
                <a:lnTo>
                  <a:pt x="1726406" y="1576388"/>
                </a:lnTo>
                <a:lnTo>
                  <a:pt x="1528762" y="1509713"/>
                </a:lnTo>
                <a:lnTo>
                  <a:pt x="1343025" y="14382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>
            <a:off x="6003925" y="1548653"/>
            <a:ext cx="709613" cy="661988"/>
          </a:xfrm>
          <a:custGeom>
            <a:avLst/>
            <a:gdLst>
              <a:gd name="connsiteX0" fmla="*/ 354807 w 709613"/>
              <a:gd name="connsiteY0" fmla="*/ 421481 h 661988"/>
              <a:gd name="connsiteX1" fmla="*/ 285750 w 709613"/>
              <a:gd name="connsiteY1" fmla="*/ 340519 h 661988"/>
              <a:gd name="connsiteX2" fmla="*/ 219075 w 709613"/>
              <a:gd name="connsiteY2" fmla="*/ 266700 h 661988"/>
              <a:gd name="connsiteX3" fmla="*/ 145257 w 709613"/>
              <a:gd name="connsiteY3" fmla="*/ 190500 h 661988"/>
              <a:gd name="connsiteX4" fmla="*/ 76200 w 709613"/>
              <a:gd name="connsiteY4" fmla="*/ 123825 h 661988"/>
              <a:gd name="connsiteX5" fmla="*/ 21432 w 709613"/>
              <a:gd name="connsiteY5" fmla="*/ 73819 h 661988"/>
              <a:gd name="connsiteX6" fmla="*/ 7144 w 709613"/>
              <a:gd name="connsiteY6" fmla="*/ 52388 h 661988"/>
              <a:gd name="connsiteX7" fmla="*/ 0 w 709613"/>
              <a:gd name="connsiteY7" fmla="*/ 28575 h 661988"/>
              <a:gd name="connsiteX8" fmla="*/ 0 w 709613"/>
              <a:gd name="connsiteY8" fmla="*/ 11906 h 661988"/>
              <a:gd name="connsiteX9" fmla="*/ 7144 w 709613"/>
              <a:gd name="connsiteY9" fmla="*/ 4763 h 661988"/>
              <a:gd name="connsiteX10" fmla="*/ 23813 w 709613"/>
              <a:gd name="connsiteY10" fmla="*/ 0 h 661988"/>
              <a:gd name="connsiteX11" fmla="*/ 54769 w 709613"/>
              <a:gd name="connsiteY11" fmla="*/ 7144 h 661988"/>
              <a:gd name="connsiteX12" fmla="*/ 97632 w 709613"/>
              <a:gd name="connsiteY12" fmla="*/ 33338 h 661988"/>
              <a:gd name="connsiteX13" fmla="*/ 138113 w 709613"/>
              <a:gd name="connsiteY13" fmla="*/ 57150 h 661988"/>
              <a:gd name="connsiteX14" fmla="*/ 185738 w 709613"/>
              <a:gd name="connsiteY14" fmla="*/ 76200 h 661988"/>
              <a:gd name="connsiteX15" fmla="*/ 266700 w 709613"/>
              <a:gd name="connsiteY15" fmla="*/ 104775 h 661988"/>
              <a:gd name="connsiteX16" fmla="*/ 361950 w 709613"/>
              <a:gd name="connsiteY16" fmla="*/ 135731 h 661988"/>
              <a:gd name="connsiteX17" fmla="*/ 478632 w 709613"/>
              <a:gd name="connsiteY17" fmla="*/ 176213 h 661988"/>
              <a:gd name="connsiteX18" fmla="*/ 569119 w 709613"/>
              <a:gd name="connsiteY18" fmla="*/ 209550 h 661988"/>
              <a:gd name="connsiteX19" fmla="*/ 583407 w 709613"/>
              <a:gd name="connsiteY19" fmla="*/ 219075 h 661988"/>
              <a:gd name="connsiteX20" fmla="*/ 621507 w 709613"/>
              <a:gd name="connsiteY20" fmla="*/ 266700 h 661988"/>
              <a:gd name="connsiteX21" fmla="*/ 654844 w 709613"/>
              <a:gd name="connsiteY21" fmla="*/ 323850 h 661988"/>
              <a:gd name="connsiteX22" fmla="*/ 681038 w 709613"/>
              <a:gd name="connsiteY22" fmla="*/ 390525 h 661988"/>
              <a:gd name="connsiteX23" fmla="*/ 697707 w 709613"/>
              <a:gd name="connsiteY23" fmla="*/ 457200 h 661988"/>
              <a:gd name="connsiteX24" fmla="*/ 707232 w 709613"/>
              <a:gd name="connsiteY24" fmla="*/ 545306 h 661988"/>
              <a:gd name="connsiteX25" fmla="*/ 709613 w 709613"/>
              <a:gd name="connsiteY25" fmla="*/ 578644 h 661988"/>
              <a:gd name="connsiteX26" fmla="*/ 702469 w 709613"/>
              <a:gd name="connsiteY26" fmla="*/ 604838 h 661988"/>
              <a:gd name="connsiteX27" fmla="*/ 690563 w 709613"/>
              <a:gd name="connsiteY27" fmla="*/ 633413 h 661988"/>
              <a:gd name="connsiteX28" fmla="*/ 666750 w 709613"/>
              <a:gd name="connsiteY28" fmla="*/ 654844 h 661988"/>
              <a:gd name="connsiteX29" fmla="*/ 635794 w 709613"/>
              <a:gd name="connsiteY29" fmla="*/ 661988 h 661988"/>
              <a:gd name="connsiteX30" fmla="*/ 600075 w 709613"/>
              <a:gd name="connsiteY30" fmla="*/ 661988 h 661988"/>
              <a:gd name="connsiteX31" fmla="*/ 561975 w 709613"/>
              <a:gd name="connsiteY31" fmla="*/ 657225 h 661988"/>
              <a:gd name="connsiteX32" fmla="*/ 535782 w 709613"/>
              <a:gd name="connsiteY32" fmla="*/ 650081 h 661988"/>
              <a:gd name="connsiteX33" fmla="*/ 509588 w 709613"/>
              <a:gd name="connsiteY33" fmla="*/ 635794 h 661988"/>
              <a:gd name="connsiteX34" fmla="*/ 483394 w 709613"/>
              <a:gd name="connsiteY34" fmla="*/ 609600 h 661988"/>
              <a:gd name="connsiteX35" fmla="*/ 466725 w 709613"/>
              <a:gd name="connsiteY35" fmla="*/ 578644 h 661988"/>
              <a:gd name="connsiteX36" fmla="*/ 440532 w 709613"/>
              <a:gd name="connsiteY36" fmla="*/ 531019 h 661988"/>
              <a:gd name="connsiteX37" fmla="*/ 354807 w 709613"/>
              <a:gd name="connsiteY37" fmla="*/ 421481 h 661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709613" h="661988">
                <a:moveTo>
                  <a:pt x="354807" y="421481"/>
                </a:moveTo>
                <a:lnTo>
                  <a:pt x="285750" y="340519"/>
                </a:lnTo>
                <a:lnTo>
                  <a:pt x="219075" y="266700"/>
                </a:lnTo>
                <a:lnTo>
                  <a:pt x="145257" y="190500"/>
                </a:lnTo>
                <a:lnTo>
                  <a:pt x="76200" y="123825"/>
                </a:lnTo>
                <a:lnTo>
                  <a:pt x="21432" y="73819"/>
                </a:lnTo>
                <a:lnTo>
                  <a:pt x="7144" y="52388"/>
                </a:lnTo>
                <a:lnTo>
                  <a:pt x="0" y="28575"/>
                </a:lnTo>
                <a:lnTo>
                  <a:pt x="0" y="11906"/>
                </a:lnTo>
                <a:lnTo>
                  <a:pt x="7144" y="4763"/>
                </a:lnTo>
                <a:lnTo>
                  <a:pt x="23813" y="0"/>
                </a:lnTo>
                <a:lnTo>
                  <a:pt x="54769" y="7144"/>
                </a:lnTo>
                <a:lnTo>
                  <a:pt x="97632" y="33338"/>
                </a:lnTo>
                <a:lnTo>
                  <a:pt x="138113" y="57150"/>
                </a:lnTo>
                <a:lnTo>
                  <a:pt x="185738" y="76200"/>
                </a:lnTo>
                <a:lnTo>
                  <a:pt x="266700" y="104775"/>
                </a:lnTo>
                <a:lnTo>
                  <a:pt x="361950" y="135731"/>
                </a:lnTo>
                <a:lnTo>
                  <a:pt x="478632" y="176213"/>
                </a:lnTo>
                <a:lnTo>
                  <a:pt x="569119" y="209550"/>
                </a:lnTo>
                <a:lnTo>
                  <a:pt x="583407" y="219075"/>
                </a:lnTo>
                <a:lnTo>
                  <a:pt x="621507" y="266700"/>
                </a:lnTo>
                <a:lnTo>
                  <a:pt x="654844" y="323850"/>
                </a:lnTo>
                <a:lnTo>
                  <a:pt x="681038" y="390525"/>
                </a:lnTo>
                <a:lnTo>
                  <a:pt x="697707" y="457200"/>
                </a:lnTo>
                <a:lnTo>
                  <a:pt x="707232" y="545306"/>
                </a:lnTo>
                <a:lnTo>
                  <a:pt x="709613" y="578644"/>
                </a:lnTo>
                <a:lnTo>
                  <a:pt x="702469" y="604838"/>
                </a:lnTo>
                <a:lnTo>
                  <a:pt x="690563" y="633413"/>
                </a:lnTo>
                <a:lnTo>
                  <a:pt x="666750" y="654844"/>
                </a:lnTo>
                <a:lnTo>
                  <a:pt x="635794" y="661988"/>
                </a:lnTo>
                <a:lnTo>
                  <a:pt x="600075" y="661988"/>
                </a:lnTo>
                <a:lnTo>
                  <a:pt x="561975" y="657225"/>
                </a:lnTo>
                <a:lnTo>
                  <a:pt x="535782" y="650081"/>
                </a:lnTo>
                <a:lnTo>
                  <a:pt x="509588" y="635794"/>
                </a:lnTo>
                <a:lnTo>
                  <a:pt x="483394" y="609600"/>
                </a:lnTo>
                <a:lnTo>
                  <a:pt x="466725" y="578644"/>
                </a:lnTo>
                <a:lnTo>
                  <a:pt x="440532" y="531019"/>
                </a:lnTo>
                <a:lnTo>
                  <a:pt x="354807" y="4214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六画目は？</a:t>
            </a:r>
            <a:endParaRPr kumimoji="1" lang="ja-JP" altLang="en-US" sz="4800" dirty="0"/>
          </a:p>
        </p:txBody>
      </p:sp>
      <p:pic>
        <p:nvPicPr>
          <p:cNvPr id="1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7" name="テキスト ボックス 16"/>
          <p:cNvSpPr txBox="1"/>
          <p:nvPr/>
        </p:nvSpPr>
        <p:spPr>
          <a:xfrm>
            <a:off x="1928664" y="2682300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①</a:t>
            </a:r>
            <a:endParaRPr kumimoji="1" lang="ja-JP" altLang="en-US" sz="32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116631" y="1036063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②</a:t>
            </a:r>
            <a:endParaRPr kumimoji="1" lang="ja-JP" altLang="en-US" sz="32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508289" y="3197491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③</a:t>
            </a:r>
            <a:endParaRPr kumimoji="1" lang="ja-JP" altLang="en-US" sz="32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635182" y="2824529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④</a:t>
            </a:r>
            <a:endParaRPr kumimoji="1" lang="ja-JP" altLang="en-US" sz="32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351160" y="2301876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⑤</a:t>
            </a:r>
            <a:endParaRPr kumimoji="1" lang="ja-JP" altLang="en-US" sz="32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641070" y="4122738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⑥</a:t>
            </a:r>
            <a:endParaRPr kumimoji="1" lang="ja-JP" altLang="en-US" sz="32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473973" y="3003261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⑦</a:t>
            </a:r>
            <a:endParaRPr kumimoji="1" lang="ja-JP" altLang="en-US" sz="32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105708" y="2813050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⑧</a:t>
            </a:r>
            <a:endParaRPr kumimoji="1" lang="ja-JP" altLang="en-US" sz="32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819134" y="922028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⑨</a:t>
            </a:r>
            <a:endParaRPr kumimoji="1" lang="ja-JP" altLang="en-US" sz="32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853387" y="2792608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⑩</a:t>
            </a:r>
            <a:endParaRPr kumimoji="1" lang="ja-JP" altLang="en-US" sz="32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944393" y="992395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⑪</a:t>
            </a:r>
            <a:endParaRPr kumimoji="1" lang="ja-JP" altLang="en-US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15894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10" fill="hold" display="0">
                  <p:stCondLst>
                    <p:cond delay="indefinite"/>
                  </p:stCondLst>
                </p:cTn>
                <p:tgtEl>
                  <p:spTgt spid="16"/>
                </p:tgtEl>
              </p:cMediaNode>
            </p:video>
          </p:childTnLst>
        </p:cTn>
      </p:par>
    </p:tnLst>
    <p:bldLst>
      <p:bldP spid="7" grpId="0" animBg="1"/>
      <p:bldP spid="13" grpId="0" animBg="1"/>
      <p:bldP spid="14" grpId="0" animBg="1"/>
      <p:bldP spid="8" grpId="0" animBg="1"/>
      <p:bldP spid="10" grpId="0" animBg="1"/>
      <p:bldP spid="9" grpId="0" animBg="1"/>
      <p:bldP spid="19" grpId="0" animBg="1"/>
      <p:bldP spid="20" grpId="0" animBg="1"/>
      <p:bldP spid="23" grpId="0" animBg="1"/>
      <p:bldP spid="25" grpId="0" animBg="1"/>
      <p:bldP spid="22" grpId="0" animBg="1"/>
      <p:bldP spid="11" grpId="0" animBg="1"/>
      <p:bldP spid="17" grpId="0"/>
      <p:bldP spid="18" grpId="0"/>
      <p:bldP spid="24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  <p:extLst mod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4858" y="-142875"/>
            <a:ext cx="5978525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飛</a:t>
            </a:r>
          </a:p>
        </p:txBody>
      </p:sp>
      <p:sp>
        <p:nvSpPr>
          <p:cNvPr id="50" name="フリーフォーム 49"/>
          <p:cNvSpPr/>
          <p:nvPr/>
        </p:nvSpPr>
        <p:spPr>
          <a:xfrm>
            <a:off x="3322638" y="1529603"/>
            <a:ext cx="3706812" cy="2000250"/>
          </a:xfrm>
          <a:custGeom>
            <a:avLst/>
            <a:gdLst>
              <a:gd name="connsiteX0" fmla="*/ 1107713 w 3706879"/>
              <a:gd name="connsiteY0" fmla="*/ 279229 h 2000633"/>
              <a:gd name="connsiteX1" fmla="*/ 892921 w 3706879"/>
              <a:gd name="connsiteY1" fmla="*/ 322187 h 2000633"/>
              <a:gd name="connsiteX2" fmla="*/ 675061 w 3706879"/>
              <a:gd name="connsiteY2" fmla="*/ 365146 h 2000633"/>
              <a:gd name="connsiteX3" fmla="*/ 469474 w 3706879"/>
              <a:gd name="connsiteY3" fmla="*/ 405036 h 2000633"/>
              <a:gd name="connsiteX4" fmla="*/ 411173 w 3706879"/>
              <a:gd name="connsiteY4" fmla="*/ 414241 h 2000633"/>
              <a:gd name="connsiteX5" fmla="*/ 346736 w 3706879"/>
              <a:gd name="connsiteY5" fmla="*/ 417310 h 2000633"/>
              <a:gd name="connsiteX6" fmla="*/ 282298 w 3706879"/>
              <a:gd name="connsiteY6" fmla="*/ 411173 h 2000633"/>
              <a:gd name="connsiteX7" fmla="*/ 248545 w 3706879"/>
              <a:gd name="connsiteY7" fmla="*/ 401967 h 2000633"/>
              <a:gd name="connsiteX8" fmla="*/ 199450 w 3706879"/>
              <a:gd name="connsiteY8" fmla="*/ 377420 h 2000633"/>
              <a:gd name="connsiteX9" fmla="*/ 159560 w 3706879"/>
              <a:gd name="connsiteY9" fmla="*/ 349804 h 2000633"/>
              <a:gd name="connsiteX10" fmla="*/ 119670 w 3706879"/>
              <a:gd name="connsiteY10" fmla="*/ 312982 h 2000633"/>
              <a:gd name="connsiteX11" fmla="*/ 76712 w 3706879"/>
              <a:gd name="connsiteY11" fmla="*/ 273092 h 2000633"/>
              <a:gd name="connsiteX12" fmla="*/ 61369 w 3706879"/>
              <a:gd name="connsiteY12" fmla="*/ 257750 h 2000633"/>
              <a:gd name="connsiteX13" fmla="*/ 46027 w 3706879"/>
              <a:gd name="connsiteY13" fmla="*/ 251613 h 2000633"/>
              <a:gd name="connsiteX14" fmla="*/ 24548 w 3706879"/>
              <a:gd name="connsiteY14" fmla="*/ 245476 h 2000633"/>
              <a:gd name="connsiteX15" fmla="*/ 12274 w 3706879"/>
              <a:gd name="connsiteY15" fmla="*/ 245476 h 2000633"/>
              <a:gd name="connsiteX16" fmla="*/ 0 w 3706879"/>
              <a:gd name="connsiteY16" fmla="*/ 251613 h 2000633"/>
              <a:gd name="connsiteX17" fmla="*/ 3069 w 3706879"/>
              <a:gd name="connsiteY17" fmla="*/ 279229 h 2000633"/>
              <a:gd name="connsiteX18" fmla="*/ 18411 w 3706879"/>
              <a:gd name="connsiteY18" fmla="*/ 319119 h 2000633"/>
              <a:gd name="connsiteX19" fmla="*/ 64438 w 3706879"/>
              <a:gd name="connsiteY19" fmla="*/ 405036 h 2000633"/>
              <a:gd name="connsiteX20" fmla="*/ 104328 w 3706879"/>
              <a:gd name="connsiteY20" fmla="*/ 472542 h 2000633"/>
              <a:gd name="connsiteX21" fmla="*/ 153423 w 3706879"/>
              <a:gd name="connsiteY21" fmla="*/ 546185 h 2000633"/>
              <a:gd name="connsiteX22" fmla="*/ 211724 w 3706879"/>
              <a:gd name="connsiteY22" fmla="*/ 610622 h 2000633"/>
              <a:gd name="connsiteX23" fmla="*/ 263888 w 3706879"/>
              <a:gd name="connsiteY23" fmla="*/ 656649 h 2000633"/>
              <a:gd name="connsiteX24" fmla="*/ 312983 w 3706879"/>
              <a:gd name="connsiteY24" fmla="*/ 681197 h 2000633"/>
              <a:gd name="connsiteX25" fmla="*/ 334462 w 3706879"/>
              <a:gd name="connsiteY25" fmla="*/ 681197 h 2000633"/>
              <a:gd name="connsiteX26" fmla="*/ 432653 w 3706879"/>
              <a:gd name="connsiteY26" fmla="*/ 619828 h 2000633"/>
              <a:gd name="connsiteX27" fmla="*/ 466406 w 3706879"/>
              <a:gd name="connsiteY27" fmla="*/ 607554 h 2000633"/>
              <a:gd name="connsiteX28" fmla="*/ 644376 w 3706879"/>
              <a:gd name="connsiteY28" fmla="*/ 564596 h 2000633"/>
              <a:gd name="connsiteX29" fmla="*/ 837689 w 3706879"/>
              <a:gd name="connsiteY29" fmla="*/ 512432 h 2000633"/>
              <a:gd name="connsiteX30" fmla="*/ 1073960 w 3706879"/>
              <a:gd name="connsiteY30" fmla="*/ 447994 h 2000633"/>
              <a:gd name="connsiteX31" fmla="*/ 1153740 w 3706879"/>
              <a:gd name="connsiteY31" fmla="*/ 417310 h 2000633"/>
              <a:gd name="connsiteX32" fmla="*/ 1506612 w 3706879"/>
              <a:gd name="connsiteY32" fmla="*/ 346735 h 2000633"/>
              <a:gd name="connsiteX33" fmla="*/ 1810390 w 3706879"/>
              <a:gd name="connsiteY33" fmla="*/ 282298 h 2000633"/>
              <a:gd name="connsiteX34" fmla="*/ 2019045 w 3706879"/>
              <a:gd name="connsiteY34" fmla="*/ 239339 h 2000633"/>
              <a:gd name="connsiteX35" fmla="*/ 2046661 w 3706879"/>
              <a:gd name="connsiteY35" fmla="*/ 236271 h 2000633"/>
              <a:gd name="connsiteX36" fmla="*/ 2062003 w 3706879"/>
              <a:gd name="connsiteY36" fmla="*/ 236271 h 2000633"/>
              <a:gd name="connsiteX37" fmla="*/ 2077345 w 3706879"/>
              <a:gd name="connsiteY37" fmla="*/ 242408 h 2000633"/>
              <a:gd name="connsiteX38" fmla="*/ 2086551 w 3706879"/>
              <a:gd name="connsiteY38" fmla="*/ 257750 h 2000633"/>
              <a:gd name="connsiteX39" fmla="*/ 2089619 w 3706879"/>
              <a:gd name="connsiteY39" fmla="*/ 328324 h 2000633"/>
              <a:gd name="connsiteX40" fmla="*/ 2089619 w 3706879"/>
              <a:gd name="connsiteY40" fmla="*/ 472542 h 2000633"/>
              <a:gd name="connsiteX41" fmla="*/ 2095756 w 3706879"/>
              <a:gd name="connsiteY41" fmla="*/ 583006 h 2000633"/>
              <a:gd name="connsiteX42" fmla="*/ 2111098 w 3706879"/>
              <a:gd name="connsiteY42" fmla="*/ 779387 h 2000633"/>
              <a:gd name="connsiteX43" fmla="*/ 2135646 w 3706879"/>
              <a:gd name="connsiteY43" fmla="*/ 975769 h 2000633"/>
              <a:gd name="connsiteX44" fmla="*/ 2147920 w 3706879"/>
              <a:gd name="connsiteY44" fmla="*/ 1049412 h 2000633"/>
              <a:gd name="connsiteX45" fmla="*/ 2172467 w 3706879"/>
              <a:gd name="connsiteY45" fmla="*/ 1162945 h 2000633"/>
              <a:gd name="connsiteX46" fmla="*/ 2203152 w 3706879"/>
              <a:gd name="connsiteY46" fmla="*/ 1258067 h 2000633"/>
              <a:gd name="connsiteX47" fmla="*/ 2224631 w 3706879"/>
              <a:gd name="connsiteY47" fmla="*/ 1322504 h 2000633"/>
              <a:gd name="connsiteX48" fmla="*/ 2249179 w 3706879"/>
              <a:gd name="connsiteY48" fmla="*/ 1386942 h 2000633"/>
              <a:gd name="connsiteX49" fmla="*/ 2273726 w 3706879"/>
              <a:gd name="connsiteY49" fmla="*/ 1439106 h 2000633"/>
              <a:gd name="connsiteX50" fmla="*/ 2304411 w 3706879"/>
              <a:gd name="connsiteY50" fmla="*/ 1503543 h 2000633"/>
              <a:gd name="connsiteX51" fmla="*/ 2353506 w 3706879"/>
              <a:gd name="connsiteY51" fmla="*/ 1580255 h 2000633"/>
              <a:gd name="connsiteX52" fmla="*/ 2396465 w 3706879"/>
              <a:gd name="connsiteY52" fmla="*/ 1632418 h 2000633"/>
              <a:gd name="connsiteX53" fmla="*/ 2436355 w 3706879"/>
              <a:gd name="connsiteY53" fmla="*/ 1675377 h 2000633"/>
              <a:gd name="connsiteX54" fmla="*/ 2482381 w 3706879"/>
              <a:gd name="connsiteY54" fmla="*/ 1721404 h 2000633"/>
              <a:gd name="connsiteX55" fmla="*/ 2531477 w 3706879"/>
              <a:gd name="connsiteY55" fmla="*/ 1758225 h 2000633"/>
              <a:gd name="connsiteX56" fmla="*/ 2592846 w 3706879"/>
              <a:gd name="connsiteY56" fmla="*/ 1804252 h 2000633"/>
              <a:gd name="connsiteX57" fmla="*/ 2648078 w 3706879"/>
              <a:gd name="connsiteY57" fmla="*/ 1838005 h 2000633"/>
              <a:gd name="connsiteX58" fmla="*/ 2746269 w 3706879"/>
              <a:gd name="connsiteY58" fmla="*/ 1880963 h 2000633"/>
              <a:gd name="connsiteX59" fmla="*/ 2832185 w 3706879"/>
              <a:gd name="connsiteY59" fmla="*/ 1914716 h 2000633"/>
              <a:gd name="connsiteX60" fmla="*/ 2918102 w 3706879"/>
              <a:gd name="connsiteY60" fmla="*/ 1939264 h 2000633"/>
              <a:gd name="connsiteX61" fmla="*/ 3019361 w 3706879"/>
              <a:gd name="connsiteY61" fmla="*/ 1963812 h 2000633"/>
              <a:gd name="connsiteX62" fmla="*/ 3093004 w 3706879"/>
              <a:gd name="connsiteY62" fmla="*/ 1976085 h 2000633"/>
              <a:gd name="connsiteX63" fmla="*/ 3178921 w 3706879"/>
              <a:gd name="connsiteY63" fmla="*/ 1985291 h 2000633"/>
              <a:gd name="connsiteX64" fmla="*/ 3264838 w 3706879"/>
              <a:gd name="connsiteY64" fmla="*/ 1994496 h 2000633"/>
              <a:gd name="connsiteX65" fmla="*/ 3433603 w 3706879"/>
              <a:gd name="connsiteY65" fmla="*/ 2000633 h 2000633"/>
              <a:gd name="connsiteX66" fmla="*/ 3510314 w 3706879"/>
              <a:gd name="connsiteY66" fmla="*/ 2000633 h 2000633"/>
              <a:gd name="connsiteX67" fmla="*/ 3602368 w 3706879"/>
              <a:gd name="connsiteY67" fmla="*/ 1991428 h 2000633"/>
              <a:gd name="connsiteX68" fmla="*/ 3645326 w 3706879"/>
              <a:gd name="connsiteY68" fmla="*/ 1982222 h 2000633"/>
              <a:gd name="connsiteX69" fmla="*/ 3669874 w 3706879"/>
              <a:gd name="connsiteY69" fmla="*/ 1963812 h 2000633"/>
              <a:gd name="connsiteX70" fmla="*/ 3685216 w 3706879"/>
              <a:gd name="connsiteY70" fmla="*/ 1939264 h 2000633"/>
              <a:gd name="connsiteX71" fmla="*/ 3700559 w 3706879"/>
              <a:gd name="connsiteY71" fmla="*/ 1908579 h 2000633"/>
              <a:gd name="connsiteX72" fmla="*/ 3706696 w 3706879"/>
              <a:gd name="connsiteY72" fmla="*/ 1871758 h 2000633"/>
              <a:gd name="connsiteX73" fmla="*/ 3700559 w 3706879"/>
              <a:gd name="connsiteY73" fmla="*/ 1844142 h 2000633"/>
              <a:gd name="connsiteX74" fmla="*/ 3688285 w 3706879"/>
              <a:gd name="connsiteY74" fmla="*/ 1819594 h 2000633"/>
              <a:gd name="connsiteX75" fmla="*/ 3663737 w 3706879"/>
              <a:gd name="connsiteY75" fmla="*/ 1788910 h 2000633"/>
              <a:gd name="connsiteX76" fmla="*/ 3286317 w 3706879"/>
              <a:gd name="connsiteY76" fmla="*/ 1755157 h 2000633"/>
              <a:gd name="connsiteX77" fmla="*/ 3169716 w 3706879"/>
              <a:gd name="connsiteY77" fmla="*/ 1752088 h 2000633"/>
              <a:gd name="connsiteX78" fmla="*/ 3068457 w 3706879"/>
              <a:gd name="connsiteY78" fmla="*/ 1745951 h 2000633"/>
              <a:gd name="connsiteX79" fmla="*/ 2997882 w 3706879"/>
              <a:gd name="connsiteY79" fmla="*/ 1736746 h 2000633"/>
              <a:gd name="connsiteX80" fmla="*/ 2930376 w 3706879"/>
              <a:gd name="connsiteY80" fmla="*/ 1724472 h 2000633"/>
              <a:gd name="connsiteX81" fmla="*/ 2862870 w 3706879"/>
              <a:gd name="connsiteY81" fmla="*/ 1709130 h 2000633"/>
              <a:gd name="connsiteX82" fmla="*/ 2773885 w 3706879"/>
              <a:gd name="connsiteY82" fmla="*/ 1678445 h 2000633"/>
              <a:gd name="connsiteX83" fmla="*/ 2691036 w 3706879"/>
              <a:gd name="connsiteY83" fmla="*/ 1641624 h 2000633"/>
              <a:gd name="connsiteX84" fmla="*/ 2608188 w 3706879"/>
              <a:gd name="connsiteY84" fmla="*/ 1595597 h 2000633"/>
              <a:gd name="connsiteX85" fmla="*/ 2549888 w 3706879"/>
              <a:gd name="connsiteY85" fmla="*/ 1552638 h 2000633"/>
              <a:gd name="connsiteX86" fmla="*/ 2516134 w 3706879"/>
              <a:gd name="connsiteY86" fmla="*/ 1515817 h 2000633"/>
              <a:gd name="connsiteX87" fmla="*/ 2488518 w 3706879"/>
              <a:gd name="connsiteY87" fmla="*/ 1485132 h 2000633"/>
              <a:gd name="connsiteX88" fmla="*/ 2451697 w 3706879"/>
              <a:gd name="connsiteY88" fmla="*/ 1436037 h 2000633"/>
              <a:gd name="connsiteX89" fmla="*/ 2417944 w 3706879"/>
              <a:gd name="connsiteY89" fmla="*/ 1383873 h 2000633"/>
              <a:gd name="connsiteX90" fmla="*/ 2396465 w 3706879"/>
              <a:gd name="connsiteY90" fmla="*/ 1334778 h 2000633"/>
              <a:gd name="connsiteX91" fmla="*/ 2365780 w 3706879"/>
              <a:gd name="connsiteY91" fmla="*/ 1258067 h 2000633"/>
              <a:gd name="connsiteX92" fmla="*/ 2344301 w 3706879"/>
              <a:gd name="connsiteY92" fmla="*/ 1175218 h 2000633"/>
              <a:gd name="connsiteX93" fmla="*/ 2325890 w 3706879"/>
              <a:gd name="connsiteY93" fmla="*/ 1040206 h 2000633"/>
              <a:gd name="connsiteX94" fmla="*/ 2313616 w 3706879"/>
              <a:gd name="connsiteY94" fmla="*/ 886783 h 2000633"/>
              <a:gd name="connsiteX95" fmla="*/ 2313616 w 3706879"/>
              <a:gd name="connsiteY95" fmla="*/ 828483 h 2000633"/>
              <a:gd name="connsiteX96" fmla="*/ 2304411 w 3706879"/>
              <a:gd name="connsiteY96" fmla="*/ 638238 h 2000633"/>
              <a:gd name="connsiteX97" fmla="*/ 2307479 w 3706879"/>
              <a:gd name="connsiteY97" fmla="*/ 546185 h 2000633"/>
              <a:gd name="connsiteX98" fmla="*/ 2313616 w 3706879"/>
              <a:gd name="connsiteY98" fmla="*/ 494021 h 2000633"/>
              <a:gd name="connsiteX99" fmla="*/ 2322822 w 3706879"/>
              <a:gd name="connsiteY99" fmla="*/ 447994 h 2000633"/>
              <a:gd name="connsiteX100" fmla="*/ 2344301 w 3706879"/>
              <a:gd name="connsiteY100" fmla="*/ 398899 h 2000633"/>
              <a:gd name="connsiteX101" fmla="*/ 2362712 w 3706879"/>
              <a:gd name="connsiteY101" fmla="*/ 368214 h 2000633"/>
              <a:gd name="connsiteX102" fmla="*/ 2378054 w 3706879"/>
              <a:gd name="connsiteY102" fmla="*/ 340598 h 2000633"/>
              <a:gd name="connsiteX103" fmla="*/ 2408739 w 3706879"/>
              <a:gd name="connsiteY103" fmla="*/ 300708 h 2000633"/>
              <a:gd name="connsiteX104" fmla="*/ 2445560 w 3706879"/>
              <a:gd name="connsiteY104" fmla="*/ 260818 h 2000633"/>
              <a:gd name="connsiteX105" fmla="*/ 2451697 w 3706879"/>
              <a:gd name="connsiteY105" fmla="*/ 248545 h 2000633"/>
              <a:gd name="connsiteX106" fmla="*/ 2451697 w 3706879"/>
              <a:gd name="connsiteY106" fmla="*/ 248545 h 2000633"/>
              <a:gd name="connsiteX107" fmla="*/ 2445560 w 3706879"/>
              <a:gd name="connsiteY107" fmla="*/ 217860 h 2000633"/>
              <a:gd name="connsiteX108" fmla="*/ 2433286 w 3706879"/>
              <a:gd name="connsiteY108" fmla="*/ 196381 h 2000633"/>
              <a:gd name="connsiteX109" fmla="*/ 2396465 w 3706879"/>
              <a:gd name="connsiteY109" fmla="*/ 162628 h 2000633"/>
              <a:gd name="connsiteX110" fmla="*/ 2273726 w 3706879"/>
              <a:gd name="connsiteY110" fmla="*/ 85916 h 2000633"/>
              <a:gd name="connsiteX111" fmla="*/ 2175536 w 3706879"/>
              <a:gd name="connsiteY111" fmla="*/ 21479 h 2000633"/>
              <a:gd name="connsiteX112" fmla="*/ 2132577 w 3706879"/>
              <a:gd name="connsiteY112" fmla="*/ 3068 h 2000633"/>
              <a:gd name="connsiteX113" fmla="*/ 2108030 w 3706879"/>
              <a:gd name="connsiteY113" fmla="*/ 0 h 2000633"/>
              <a:gd name="connsiteX114" fmla="*/ 2080414 w 3706879"/>
              <a:gd name="connsiteY114" fmla="*/ 21479 h 2000633"/>
              <a:gd name="connsiteX115" fmla="*/ 2043592 w 3706879"/>
              <a:gd name="connsiteY115" fmla="*/ 46026 h 2000633"/>
              <a:gd name="connsiteX116" fmla="*/ 1954607 w 3706879"/>
              <a:gd name="connsiteY116" fmla="*/ 82848 h 2000633"/>
              <a:gd name="connsiteX117" fmla="*/ 1742883 w 3706879"/>
              <a:gd name="connsiteY117" fmla="*/ 141149 h 2000633"/>
              <a:gd name="connsiteX118" fmla="*/ 1546502 w 3706879"/>
              <a:gd name="connsiteY118" fmla="*/ 187175 h 2000633"/>
              <a:gd name="connsiteX119" fmla="*/ 1236588 w 3706879"/>
              <a:gd name="connsiteY119" fmla="*/ 254681 h 2000633"/>
              <a:gd name="connsiteX120" fmla="*/ 1107713 w 3706879"/>
              <a:gd name="connsiteY120" fmla="*/ 279229 h 2000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</a:cxnLst>
            <a:rect l="l" t="t" r="r" b="b"/>
            <a:pathLst>
              <a:path w="3706879" h="2000633">
                <a:moveTo>
                  <a:pt x="1107713" y="279229"/>
                </a:moveTo>
                <a:lnTo>
                  <a:pt x="892921" y="322187"/>
                </a:lnTo>
                <a:lnTo>
                  <a:pt x="675061" y="365146"/>
                </a:lnTo>
                <a:lnTo>
                  <a:pt x="469474" y="405036"/>
                </a:lnTo>
                <a:lnTo>
                  <a:pt x="411173" y="414241"/>
                </a:lnTo>
                <a:lnTo>
                  <a:pt x="346736" y="417310"/>
                </a:lnTo>
                <a:lnTo>
                  <a:pt x="282298" y="411173"/>
                </a:lnTo>
                <a:lnTo>
                  <a:pt x="248545" y="401967"/>
                </a:lnTo>
                <a:lnTo>
                  <a:pt x="199450" y="377420"/>
                </a:lnTo>
                <a:lnTo>
                  <a:pt x="159560" y="349804"/>
                </a:lnTo>
                <a:lnTo>
                  <a:pt x="119670" y="312982"/>
                </a:lnTo>
                <a:lnTo>
                  <a:pt x="76712" y="273092"/>
                </a:lnTo>
                <a:lnTo>
                  <a:pt x="61369" y="257750"/>
                </a:lnTo>
                <a:lnTo>
                  <a:pt x="46027" y="251613"/>
                </a:lnTo>
                <a:lnTo>
                  <a:pt x="24548" y="245476"/>
                </a:lnTo>
                <a:lnTo>
                  <a:pt x="12274" y="245476"/>
                </a:lnTo>
                <a:lnTo>
                  <a:pt x="0" y="251613"/>
                </a:lnTo>
                <a:lnTo>
                  <a:pt x="3069" y="279229"/>
                </a:lnTo>
                <a:lnTo>
                  <a:pt x="18411" y="319119"/>
                </a:lnTo>
                <a:lnTo>
                  <a:pt x="64438" y="405036"/>
                </a:lnTo>
                <a:lnTo>
                  <a:pt x="104328" y="472542"/>
                </a:lnTo>
                <a:lnTo>
                  <a:pt x="153423" y="546185"/>
                </a:lnTo>
                <a:lnTo>
                  <a:pt x="211724" y="610622"/>
                </a:lnTo>
                <a:lnTo>
                  <a:pt x="263888" y="656649"/>
                </a:lnTo>
                <a:lnTo>
                  <a:pt x="312983" y="681197"/>
                </a:lnTo>
                <a:lnTo>
                  <a:pt x="334462" y="681197"/>
                </a:lnTo>
                <a:lnTo>
                  <a:pt x="432653" y="619828"/>
                </a:lnTo>
                <a:lnTo>
                  <a:pt x="466406" y="607554"/>
                </a:lnTo>
                <a:lnTo>
                  <a:pt x="644376" y="564596"/>
                </a:lnTo>
                <a:lnTo>
                  <a:pt x="837689" y="512432"/>
                </a:lnTo>
                <a:lnTo>
                  <a:pt x="1073960" y="447994"/>
                </a:lnTo>
                <a:lnTo>
                  <a:pt x="1153740" y="417310"/>
                </a:lnTo>
                <a:lnTo>
                  <a:pt x="1506612" y="346735"/>
                </a:lnTo>
                <a:lnTo>
                  <a:pt x="1810390" y="282298"/>
                </a:lnTo>
                <a:lnTo>
                  <a:pt x="2019045" y="239339"/>
                </a:lnTo>
                <a:lnTo>
                  <a:pt x="2046661" y="236271"/>
                </a:lnTo>
                <a:lnTo>
                  <a:pt x="2062003" y="236271"/>
                </a:lnTo>
                <a:lnTo>
                  <a:pt x="2077345" y="242408"/>
                </a:lnTo>
                <a:lnTo>
                  <a:pt x="2086551" y="257750"/>
                </a:lnTo>
                <a:lnTo>
                  <a:pt x="2089619" y="328324"/>
                </a:lnTo>
                <a:lnTo>
                  <a:pt x="2089619" y="472542"/>
                </a:lnTo>
                <a:lnTo>
                  <a:pt x="2095756" y="583006"/>
                </a:lnTo>
                <a:lnTo>
                  <a:pt x="2111098" y="779387"/>
                </a:lnTo>
                <a:lnTo>
                  <a:pt x="2135646" y="975769"/>
                </a:lnTo>
                <a:lnTo>
                  <a:pt x="2147920" y="1049412"/>
                </a:lnTo>
                <a:lnTo>
                  <a:pt x="2172467" y="1162945"/>
                </a:lnTo>
                <a:lnTo>
                  <a:pt x="2203152" y="1258067"/>
                </a:lnTo>
                <a:lnTo>
                  <a:pt x="2224631" y="1322504"/>
                </a:lnTo>
                <a:lnTo>
                  <a:pt x="2249179" y="1386942"/>
                </a:lnTo>
                <a:lnTo>
                  <a:pt x="2273726" y="1439106"/>
                </a:lnTo>
                <a:lnTo>
                  <a:pt x="2304411" y="1503543"/>
                </a:lnTo>
                <a:lnTo>
                  <a:pt x="2353506" y="1580255"/>
                </a:lnTo>
                <a:lnTo>
                  <a:pt x="2396465" y="1632418"/>
                </a:lnTo>
                <a:lnTo>
                  <a:pt x="2436355" y="1675377"/>
                </a:lnTo>
                <a:lnTo>
                  <a:pt x="2482381" y="1721404"/>
                </a:lnTo>
                <a:lnTo>
                  <a:pt x="2531477" y="1758225"/>
                </a:lnTo>
                <a:lnTo>
                  <a:pt x="2592846" y="1804252"/>
                </a:lnTo>
                <a:lnTo>
                  <a:pt x="2648078" y="1838005"/>
                </a:lnTo>
                <a:lnTo>
                  <a:pt x="2746269" y="1880963"/>
                </a:lnTo>
                <a:lnTo>
                  <a:pt x="2832185" y="1914716"/>
                </a:lnTo>
                <a:lnTo>
                  <a:pt x="2918102" y="1939264"/>
                </a:lnTo>
                <a:lnTo>
                  <a:pt x="3019361" y="1963812"/>
                </a:lnTo>
                <a:lnTo>
                  <a:pt x="3093004" y="1976085"/>
                </a:lnTo>
                <a:lnTo>
                  <a:pt x="3178921" y="1985291"/>
                </a:lnTo>
                <a:lnTo>
                  <a:pt x="3264838" y="1994496"/>
                </a:lnTo>
                <a:lnTo>
                  <a:pt x="3433603" y="2000633"/>
                </a:lnTo>
                <a:lnTo>
                  <a:pt x="3510314" y="2000633"/>
                </a:lnTo>
                <a:lnTo>
                  <a:pt x="3602368" y="1991428"/>
                </a:lnTo>
                <a:lnTo>
                  <a:pt x="3645326" y="1982222"/>
                </a:lnTo>
                <a:lnTo>
                  <a:pt x="3669874" y="1963812"/>
                </a:lnTo>
                <a:lnTo>
                  <a:pt x="3685216" y="1939264"/>
                </a:lnTo>
                <a:lnTo>
                  <a:pt x="3700559" y="1908579"/>
                </a:lnTo>
                <a:cubicBezTo>
                  <a:pt x="3706879" y="1873820"/>
                  <a:pt x="3706696" y="1886261"/>
                  <a:pt x="3706696" y="1871758"/>
                </a:cubicBezTo>
                <a:lnTo>
                  <a:pt x="3700559" y="1844142"/>
                </a:lnTo>
                <a:lnTo>
                  <a:pt x="3688285" y="1819594"/>
                </a:lnTo>
                <a:lnTo>
                  <a:pt x="3663737" y="1788910"/>
                </a:lnTo>
                <a:lnTo>
                  <a:pt x="3286317" y="1755157"/>
                </a:lnTo>
                <a:lnTo>
                  <a:pt x="3169716" y="1752088"/>
                </a:lnTo>
                <a:lnTo>
                  <a:pt x="3068457" y="1745951"/>
                </a:lnTo>
                <a:lnTo>
                  <a:pt x="2997882" y="1736746"/>
                </a:lnTo>
                <a:lnTo>
                  <a:pt x="2930376" y="1724472"/>
                </a:lnTo>
                <a:lnTo>
                  <a:pt x="2862870" y="1709130"/>
                </a:lnTo>
                <a:lnTo>
                  <a:pt x="2773885" y="1678445"/>
                </a:lnTo>
                <a:lnTo>
                  <a:pt x="2691036" y="1641624"/>
                </a:lnTo>
                <a:lnTo>
                  <a:pt x="2608188" y="1595597"/>
                </a:lnTo>
                <a:lnTo>
                  <a:pt x="2549888" y="1552638"/>
                </a:lnTo>
                <a:lnTo>
                  <a:pt x="2516134" y="1515817"/>
                </a:lnTo>
                <a:lnTo>
                  <a:pt x="2488518" y="1485132"/>
                </a:lnTo>
                <a:lnTo>
                  <a:pt x="2451697" y="1436037"/>
                </a:lnTo>
                <a:lnTo>
                  <a:pt x="2417944" y="1383873"/>
                </a:lnTo>
                <a:lnTo>
                  <a:pt x="2396465" y="1334778"/>
                </a:lnTo>
                <a:lnTo>
                  <a:pt x="2365780" y="1258067"/>
                </a:lnTo>
                <a:lnTo>
                  <a:pt x="2344301" y="1175218"/>
                </a:lnTo>
                <a:lnTo>
                  <a:pt x="2325890" y="1040206"/>
                </a:lnTo>
                <a:lnTo>
                  <a:pt x="2313616" y="886783"/>
                </a:lnTo>
                <a:lnTo>
                  <a:pt x="2313616" y="828483"/>
                </a:lnTo>
                <a:lnTo>
                  <a:pt x="2304411" y="638238"/>
                </a:lnTo>
                <a:cubicBezTo>
                  <a:pt x="2305434" y="607554"/>
                  <a:pt x="2306456" y="576869"/>
                  <a:pt x="2307479" y="546185"/>
                </a:cubicBezTo>
                <a:lnTo>
                  <a:pt x="2313616" y="494021"/>
                </a:lnTo>
                <a:lnTo>
                  <a:pt x="2322822" y="447994"/>
                </a:lnTo>
                <a:lnTo>
                  <a:pt x="2344301" y="398899"/>
                </a:lnTo>
                <a:lnTo>
                  <a:pt x="2362712" y="368214"/>
                </a:lnTo>
                <a:lnTo>
                  <a:pt x="2378054" y="340598"/>
                </a:lnTo>
                <a:lnTo>
                  <a:pt x="2408739" y="300708"/>
                </a:lnTo>
                <a:lnTo>
                  <a:pt x="2445560" y="260818"/>
                </a:lnTo>
                <a:lnTo>
                  <a:pt x="2451697" y="248545"/>
                </a:lnTo>
                <a:lnTo>
                  <a:pt x="2451697" y="248545"/>
                </a:lnTo>
                <a:lnTo>
                  <a:pt x="2445560" y="217860"/>
                </a:lnTo>
                <a:lnTo>
                  <a:pt x="2433286" y="196381"/>
                </a:lnTo>
                <a:lnTo>
                  <a:pt x="2396465" y="162628"/>
                </a:lnTo>
                <a:lnTo>
                  <a:pt x="2273726" y="85916"/>
                </a:lnTo>
                <a:lnTo>
                  <a:pt x="2175536" y="21479"/>
                </a:lnTo>
                <a:lnTo>
                  <a:pt x="2132577" y="3068"/>
                </a:lnTo>
                <a:lnTo>
                  <a:pt x="2108030" y="0"/>
                </a:lnTo>
                <a:lnTo>
                  <a:pt x="2080414" y="21479"/>
                </a:lnTo>
                <a:lnTo>
                  <a:pt x="2043592" y="46026"/>
                </a:lnTo>
                <a:lnTo>
                  <a:pt x="1954607" y="82848"/>
                </a:lnTo>
                <a:lnTo>
                  <a:pt x="1742883" y="141149"/>
                </a:lnTo>
                <a:lnTo>
                  <a:pt x="1546502" y="187175"/>
                </a:lnTo>
                <a:lnTo>
                  <a:pt x="1236588" y="254681"/>
                </a:lnTo>
                <a:lnTo>
                  <a:pt x="1107713" y="2792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2" name="フリーフォーム 51"/>
          <p:cNvSpPr/>
          <p:nvPr/>
        </p:nvSpPr>
        <p:spPr>
          <a:xfrm>
            <a:off x="5894388" y="1693116"/>
            <a:ext cx="649287" cy="511175"/>
          </a:xfrm>
          <a:custGeom>
            <a:avLst/>
            <a:gdLst>
              <a:gd name="connsiteX0" fmla="*/ 223837 w 650081"/>
              <a:gd name="connsiteY0" fmla="*/ 438150 h 509588"/>
              <a:gd name="connsiteX1" fmla="*/ 428625 w 650081"/>
              <a:gd name="connsiteY1" fmla="*/ 359569 h 509588"/>
              <a:gd name="connsiteX2" fmla="*/ 502444 w 650081"/>
              <a:gd name="connsiteY2" fmla="*/ 335757 h 509588"/>
              <a:gd name="connsiteX3" fmla="*/ 578644 w 650081"/>
              <a:gd name="connsiteY3" fmla="*/ 314325 h 509588"/>
              <a:gd name="connsiteX4" fmla="*/ 611981 w 650081"/>
              <a:gd name="connsiteY4" fmla="*/ 304800 h 509588"/>
              <a:gd name="connsiteX5" fmla="*/ 635794 w 650081"/>
              <a:gd name="connsiteY5" fmla="*/ 288132 h 509588"/>
              <a:gd name="connsiteX6" fmla="*/ 645319 w 650081"/>
              <a:gd name="connsiteY6" fmla="*/ 276225 h 509588"/>
              <a:gd name="connsiteX7" fmla="*/ 650081 w 650081"/>
              <a:gd name="connsiteY7" fmla="*/ 264319 h 509588"/>
              <a:gd name="connsiteX8" fmla="*/ 650081 w 650081"/>
              <a:gd name="connsiteY8" fmla="*/ 247650 h 509588"/>
              <a:gd name="connsiteX9" fmla="*/ 633412 w 650081"/>
              <a:gd name="connsiteY9" fmla="*/ 221457 h 509588"/>
              <a:gd name="connsiteX10" fmla="*/ 590550 w 650081"/>
              <a:gd name="connsiteY10" fmla="*/ 171450 h 509588"/>
              <a:gd name="connsiteX11" fmla="*/ 535781 w 650081"/>
              <a:gd name="connsiteY11" fmla="*/ 126207 h 509588"/>
              <a:gd name="connsiteX12" fmla="*/ 478631 w 650081"/>
              <a:gd name="connsiteY12" fmla="*/ 92869 h 509588"/>
              <a:gd name="connsiteX13" fmla="*/ 431006 w 650081"/>
              <a:gd name="connsiteY13" fmla="*/ 66675 h 509588"/>
              <a:gd name="connsiteX14" fmla="*/ 364331 w 650081"/>
              <a:gd name="connsiteY14" fmla="*/ 40482 h 509588"/>
              <a:gd name="connsiteX15" fmla="*/ 292894 w 650081"/>
              <a:gd name="connsiteY15" fmla="*/ 16669 h 509588"/>
              <a:gd name="connsiteX16" fmla="*/ 235744 w 650081"/>
              <a:gd name="connsiteY16" fmla="*/ 4763 h 509588"/>
              <a:gd name="connsiteX17" fmla="*/ 204787 w 650081"/>
              <a:gd name="connsiteY17" fmla="*/ 0 h 509588"/>
              <a:gd name="connsiteX18" fmla="*/ 183356 w 650081"/>
              <a:gd name="connsiteY18" fmla="*/ 0 h 509588"/>
              <a:gd name="connsiteX19" fmla="*/ 178594 w 650081"/>
              <a:gd name="connsiteY19" fmla="*/ 4763 h 509588"/>
              <a:gd name="connsiteX20" fmla="*/ 178594 w 650081"/>
              <a:gd name="connsiteY20" fmla="*/ 21432 h 509588"/>
              <a:gd name="connsiteX21" fmla="*/ 192881 w 650081"/>
              <a:gd name="connsiteY21" fmla="*/ 50007 h 509588"/>
              <a:gd name="connsiteX22" fmla="*/ 202406 w 650081"/>
              <a:gd name="connsiteY22" fmla="*/ 80963 h 509588"/>
              <a:gd name="connsiteX23" fmla="*/ 209550 w 650081"/>
              <a:gd name="connsiteY23" fmla="*/ 119063 h 509588"/>
              <a:gd name="connsiteX24" fmla="*/ 209550 w 650081"/>
              <a:gd name="connsiteY24" fmla="*/ 166688 h 509588"/>
              <a:gd name="connsiteX25" fmla="*/ 202406 w 650081"/>
              <a:gd name="connsiteY25" fmla="*/ 195263 h 509588"/>
              <a:gd name="connsiteX26" fmla="*/ 188119 w 650081"/>
              <a:gd name="connsiteY26" fmla="*/ 223838 h 509588"/>
              <a:gd name="connsiteX27" fmla="*/ 150019 w 650081"/>
              <a:gd name="connsiteY27" fmla="*/ 276225 h 509588"/>
              <a:gd name="connsiteX28" fmla="*/ 52387 w 650081"/>
              <a:gd name="connsiteY28" fmla="*/ 395288 h 509588"/>
              <a:gd name="connsiteX29" fmla="*/ 9525 w 650081"/>
              <a:gd name="connsiteY29" fmla="*/ 454819 h 509588"/>
              <a:gd name="connsiteX30" fmla="*/ 2381 w 650081"/>
              <a:gd name="connsiteY30" fmla="*/ 476250 h 509588"/>
              <a:gd name="connsiteX31" fmla="*/ 0 w 650081"/>
              <a:gd name="connsiteY31" fmla="*/ 495300 h 509588"/>
              <a:gd name="connsiteX32" fmla="*/ 2381 w 650081"/>
              <a:gd name="connsiteY32" fmla="*/ 502444 h 509588"/>
              <a:gd name="connsiteX33" fmla="*/ 11906 w 650081"/>
              <a:gd name="connsiteY33" fmla="*/ 509588 h 509588"/>
              <a:gd name="connsiteX34" fmla="*/ 45244 w 650081"/>
              <a:gd name="connsiteY34" fmla="*/ 502444 h 509588"/>
              <a:gd name="connsiteX35" fmla="*/ 161925 w 650081"/>
              <a:gd name="connsiteY35" fmla="*/ 459582 h 509588"/>
              <a:gd name="connsiteX36" fmla="*/ 223837 w 650081"/>
              <a:gd name="connsiteY36" fmla="*/ 438150 h 50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650081" h="509588">
                <a:moveTo>
                  <a:pt x="223837" y="438150"/>
                </a:moveTo>
                <a:lnTo>
                  <a:pt x="428625" y="359569"/>
                </a:lnTo>
                <a:lnTo>
                  <a:pt x="502444" y="335757"/>
                </a:lnTo>
                <a:lnTo>
                  <a:pt x="578644" y="314325"/>
                </a:lnTo>
                <a:lnTo>
                  <a:pt x="611981" y="304800"/>
                </a:lnTo>
                <a:lnTo>
                  <a:pt x="635794" y="288132"/>
                </a:lnTo>
                <a:lnTo>
                  <a:pt x="645319" y="276225"/>
                </a:lnTo>
                <a:lnTo>
                  <a:pt x="650081" y="264319"/>
                </a:lnTo>
                <a:lnTo>
                  <a:pt x="650081" y="247650"/>
                </a:lnTo>
                <a:lnTo>
                  <a:pt x="633412" y="221457"/>
                </a:lnTo>
                <a:lnTo>
                  <a:pt x="590550" y="171450"/>
                </a:lnTo>
                <a:lnTo>
                  <a:pt x="535781" y="126207"/>
                </a:lnTo>
                <a:lnTo>
                  <a:pt x="478631" y="92869"/>
                </a:lnTo>
                <a:lnTo>
                  <a:pt x="431006" y="66675"/>
                </a:lnTo>
                <a:lnTo>
                  <a:pt x="364331" y="40482"/>
                </a:lnTo>
                <a:lnTo>
                  <a:pt x="292894" y="16669"/>
                </a:lnTo>
                <a:lnTo>
                  <a:pt x="235744" y="4763"/>
                </a:lnTo>
                <a:lnTo>
                  <a:pt x="204787" y="0"/>
                </a:lnTo>
                <a:lnTo>
                  <a:pt x="183356" y="0"/>
                </a:lnTo>
                <a:lnTo>
                  <a:pt x="178594" y="4763"/>
                </a:lnTo>
                <a:lnTo>
                  <a:pt x="178594" y="21432"/>
                </a:lnTo>
                <a:lnTo>
                  <a:pt x="192881" y="50007"/>
                </a:lnTo>
                <a:lnTo>
                  <a:pt x="202406" y="80963"/>
                </a:lnTo>
                <a:lnTo>
                  <a:pt x="209550" y="119063"/>
                </a:lnTo>
                <a:lnTo>
                  <a:pt x="209550" y="166688"/>
                </a:lnTo>
                <a:lnTo>
                  <a:pt x="202406" y="195263"/>
                </a:lnTo>
                <a:lnTo>
                  <a:pt x="188119" y="223838"/>
                </a:lnTo>
                <a:lnTo>
                  <a:pt x="150019" y="276225"/>
                </a:lnTo>
                <a:lnTo>
                  <a:pt x="52387" y="395288"/>
                </a:lnTo>
                <a:lnTo>
                  <a:pt x="9525" y="454819"/>
                </a:lnTo>
                <a:lnTo>
                  <a:pt x="2381" y="476250"/>
                </a:lnTo>
                <a:lnTo>
                  <a:pt x="0" y="495300"/>
                </a:lnTo>
                <a:lnTo>
                  <a:pt x="2381" y="502444"/>
                </a:lnTo>
                <a:lnTo>
                  <a:pt x="11906" y="509588"/>
                </a:lnTo>
                <a:lnTo>
                  <a:pt x="45244" y="502444"/>
                </a:lnTo>
                <a:lnTo>
                  <a:pt x="161925" y="459582"/>
                </a:lnTo>
                <a:lnTo>
                  <a:pt x="223837" y="4381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1" name="フリーフォーム 50"/>
          <p:cNvSpPr/>
          <p:nvPr/>
        </p:nvSpPr>
        <p:spPr>
          <a:xfrm>
            <a:off x="6581775" y="2686891"/>
            <a:ext cx="441325" cy="695325"/>
          </a:xfrm>
          <a:custGeom>
            <a:avLst/>
            <a:gdLst>
              <a:gd name="connsiteX0" fmla="*/ 219075 w 440531"/>
              <a:gd name="connsiteY0" fmla="*/ 204787 h 695325"/>
              <a:gd name="connsiteX1" fmla="*/ 252413 w 440531"/>
              <a:gd name="connsiteY1" fmla="*/ 47625 h 695325"/>
              <a:gd name="connsiteX2" fmla="*/ 261938 w 440531"/>
              <a:gd name="connsiteY2" fmla="*/ 16668 h 695325"/>
              <a:gd name="connsiteX3" fmla="*/ 269081 w 440531"/>
              <a:gd name="connsiteY3" fmla="*/ 4762 h 695325"/>
              <a:gd name="connsiteX4" fmla="*/ 276225 w 440531"/>
              <a:gd name="connsiteY4" fmla="*/ 0 h 695325"/>
              <a:gd name="connsiteX5" fmla="*/ 283369 w 440531"/>
              <a:gd name="connsiteY5" fmla="*/ 0 h 695325"/>
              <a:gd name="connsiteX6" fmla="*/ 295275 w 440531"/>
              <a:gd name="connsiteY6" fmla="*/ 4762 h 695325"/>
              <a:gd name="connsiteX7" fmla="*/ 302419 w 440531"/>
              <a:gd name="connsiteY7" fmla="*/ 21431 h 695325"/>
              <a:gd name="connsiteX8" fmla="*/ 307181 w 440531"/>
              <a:gd name="connsiteY8" fmla="*/ 59531 h 695325"/>
              <a:gd name="connsiteX9" fmla="*/ 311944 w 440531"/>
              <a:gd name="connsiteY9" fmla="*/ 195262 h 695325"/>
              <a:gd name="connsiteX10" fmla="*/ 319088 w 440531"/>
              <a:gd name="connsiteY10" fmla="*/ 326231 h 695325"/>
              <a:gd name="connsiteX11" fmla="*/ 326231 w 440531"/>
              <a:gd name="connsiteY11" fmla="*/ 416718 h 695325"/>
              <a:gd name="connsiteX12" fmla="*/ 326231 w 440531"/>
              <a:gd name="connsiteY12" fmla="*/ 445293 h 695325"/>
              <a:gd name="connsiteX13" fmla="*/ 333375 w 440531"/>
              <a:gd name="connsiteY13" fmla="*/ 497681 h 695325"/>
              <a:gd name="connsiteX14" fmla="*/ 345281 w 440531"/>
              <a:gd name="connsiteY14" fmla="*/ 538162 h 695325"/>
              <a:gd name="connsiteX15" fmla="*/ 359569 w 440531"/>
              <a:gd name="connsiteY15" fmla="*/ 573881 h 695325"/>
              <a:gd name="connsiteX16" fmla="*/ 376238 w 440531"/>
              <a:gd name="connsiteY16" fmla="*/ 600075 h 695325"/>
              <a:gd name="connsiteX17" fmla="*/ 423863 w 440531"/>
              <a:gd name="connsiteY17" fmla="*/ 652462 h 695325"/>
              <a:gd name="connsiteX18" fmla="*/ 440531 w 440531"/>
              <a:gd name="connsiteY18" fmla="*/ 695325 h 695325"/>
              <a:gd name="connsiteX19" fmla="*/ 0 w 440531"/>
              <a:gd name="connsiteY19" fmla="*/ 597693 h 695325"/>
              <a:gd name="connsiteX20" fmla="*/ 52388 w 440531"/>
              <a:gd name="connsiteY20" fmla="*/ 592931 h 695325"/>
              <a:gd name="connsiteX21" fmla="*/ 92869 w 440531"/>
              <a:gd name="connsiteY21" fmla="*/ 581025 h 695325"/>
              <a:gd name="connsiteX22" fmla="*/ 123825 w 440531"/>
              <a:gd name="connsiteY22" fmla="*/ 557212 h 695325"/>
              <a:gd name="connsiteX23" fmla="*/ 147638 w 440531"/>
              <a:gd name="connsiteY23" fmla="*/ 531018 h 695325"/>
              <a:gd name="connsiteX24" fmla="*/ 159544 w 440531"/>
              <a:gd name="connsiteY24" fmla="*/ 485775 h 695325"/>
              <a:gd name="connsiteX25" fmla="*/ 219075 w 440531"/>
              <a:gd name="connsiteY25" fmla="*/ 204787 h 695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40531" h="695325">
                <a:moveTo>
                  <a:pt x="219075" y="204787"/>
                </a:moveTo>
                <a:lnTo>
                  <a:pt x="252413" y="47625"/>
                </a:lnTo>
                <a:lnTo>
                  <a:pt x="261938" y="16668"/>
                </a:lnTo>
                <a:lnTo>
                  <a:pt x="269081" y="4762"/>
                </a:lnTo>
                <a:lnTo>
                  <a:pt x="276225" y="0"/>
                </a:lnTo>
                <a:lnTo>
                  <a:pt x="283369" y="0"/>
                </a:lnTo>
                <a:lnTo>
                  <a:pt x="295275" y="4762"/>
                </a:lnTo>
                <a:lnTo>
                  <a:pt x="302419" y="21431"/>
                </a:lnTo>
                <a:lnTo>
                  <a:pt x="307181" y="59531"/>
                </a:lnTo>
                <a:lnTo>
                  <a:pt x="311944" y="195262"/>
                </a:lnTo>
                <a:lnTo>
                  <a:pt x="319088" y="326231"/>
                </a:lnTo>
                <a:lnTo>
                  <a:pt x="326231" y="416718"/>
                </a:lnTo>
                <a:lnTo>
                  <a:pt x="326231" y="445293"/>
                </a:lnTo>
                <a:lnTo>
                  <a:pt x="333375" y="497681"/>
                </a:lnTo>
                <a:lnTo>
                  <a:pt x="345281" y="538162"/>
                </a:lnTo>
                <a:lnTo>
                  <a:pt x="359569" y="573881"/>
                </a:lnTo>
                <a:lnTo>
                  <a:pt x="376238" y="600075"/>
                </a:lnTo>
                <a:lnTo>
                  <a:pt x="423863" y="652462"/>
                </a:lnTo>
                <a:lnTo>
                  <a:pt x="440531" y="695325"/>
                </a:lnTo>
                <a:lnTo>
                  <a:pt x="0" y="597693"/>
                </a:lnTo>
                <a:lnTo>
                  <a:pt x="52388" y="592931"/>
                </a:lnTo>
                <a:lnTo>
                  <a:pt x="92869" y="581025"/>
                </a:lnTo>
                <a:lnTo>
                  <a:pt x="123825" y="557212"/>
                </a:lnTo>
                <a:lnTo>
                  <a:pt x="147638" y="531018"/>
                </a:lnTo>
                <a:lnTo>
                  <a:pt x="159544" y="485775"/>
                </a:lnTo>
                <a:lnTo>
                  <a:pt x="219075" y="20478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フリーフォーム 52"/>
          <p:cNvSpPr/>
          <p:nvPr/>
        </p:nvSpPr>
        <p:spPr>
          <a:xfrm>
            <a:off x="5610225" y="2340816"/>
            <a:ext cx="857250" cy="542925"/>
          </a:xfrm>
          <a:custGeom>
            <a:avLst/>
            <a:gdLst>
              <a:gd name="connsiteX0" fmla="*/ 369094 w 857250"/>
              <a:gd name="connsiteY0" fmla="*/ 273844 h 542925"/>
              <a:gd name="connsiteX1" fmla="*/ 257175 w 857250"/>
              <a:gd name="connsiteY1" fmla="*/ 190500 h 542925"/>
              <a:gd name="connsiteX2" fmla="*/ 183356 w 857250"/>
              <a:gd name="connsiteY2" fmla="*/ 140494 h 542925"/>
              <a:gd name="connsiteX3" fmla="*/ 152400 w 857250"/>
              <a:gd name="connsiteY3" fmla="*/ 121444 h 542925"/>
              <a:gd name="connsiteX4" fmla="*/ 123825 w 857250"/>
              <a:gd name="connsiteY4" fmla="*/ 109538 h 542925"/>
              <a:gd name="connsiteX5" fmla="*/ 95250 w 857250"/>
              <a:gd name="connsiteY5" fmla="*/ 102394 h 542925"/>
              <a:gd name="connsiteX6" fmla="*/ 61913 w 857250"/>
              <a:gd name="connsiteY6" fmla="*/ 97632 h 542925"/>
              <a:gd name="connsiteX7" fmla="*/ 4763 w 857250"/>
              <a:gd name="connsiteY7" fmla="*/ 97632 h 542925"/>
              <a:gd name="connsiteX8" fmla="*/ 0 w 857250"/>
              <a:gd name="connsiteY8" fmla="*/ 0 h 542925"/>
              <a:gd name="connsiteX9" fmla="*/ 90488 w 857250"/>
              <a:gd name="connsiteY9" fmla="*/ 4763 h 542925"/>
              <a:gd name="connsiteX10" fmla="*/ 183356 w 857250"/>
              <a:gd name="connsiteY10" fmla="*/ 19050 h 542925"/>
              <a:gd name="connsiteX11" fmla="*/ 257175 w 857250"/>
              <a:gd name="connsiteY11" fmla="*/ 35719 h 542925"/>
              <a:gd name="connsiteX12" fmla="*/ 354806 w 857250"/>
              <a:gd name="connsiteY12" fmla="*/ 61913 h 542925"/>
              <a:gd name="connsiteX13" fmla="*/ 450056 w 857250"/>
              <a:gd name="connsiteY13" fmla="*/ 90488 h 542925"/>
              <a:gd name="connsiteX14" fmla="*/ 581025 w 857250"/>
              <a:gd name="connsiteY14" fmla="*/ 140494 h 542925"/>
              <a:gd name="connsiteX15" fmla="*/ 645319 w 857250"/>
              <a:gd name="connsiteY15" fmla="*/ 166688 h 542925"/>
              <a:gd name="connsiteX16" fmla="*/ 666750 w 857250"/>
              <a:gd name="connsiteY16" fmla="*/ 176213 h 542925"/>
              <a:gd name="connsiteX17" fmla="*/ 688181 w 857250"/>
              <a:gd name="connsiteY17" fmla="*/ 190500 h 542925"/>
              <a:gd name="connsiteX18" fmla="*/ 711994 w 857250"/>
              <a:gd name="connsiteY18" fmla="*/ 209550 h 542925"/>
              <a:gd name="connsiteX19" fmla="*/ 757238 w 857250"/>
              <a:gd name="connsiteY19" fmla="*/ 259557 h 542925"/>
              <a:gd name="connsiteX20" fmla="*/ 797719 w 857250"/>
              <a:gd name="connsiteY20" fmla="*/ 316707 h 542925"/>
              <a:gd name="connsiteX21" fmla="*/ 847725 w 857250"/>
              <a:gd name="connsiteY21" fmla="*/ 390525 h 542925"/>
              <a:gd name="connsiteX22" fmla="*/ 857250 w 857250"/>
              <a:gd name="connsiteY22" fmla="*/ 419100 h 542925"/>
              <a:gd name="connsiteX23" fmla="*/ 857250 w 857250"/>
              <a:gd name="connsiteY23" fmla="*/ 461963 h 542925"/>
              <a:gd name="connsiteX24" fmla="*/ 847725 w 857250"/>
              <a:gd name="connsiteY24" fmla="*/ 500063 h 542925"/>
              <a:gd name="connsiteX25" fmla="*/ 826294 w 857250"/>
              <a:gd name="connsiteY25" fmla="*/ 523875 h 542925"/>
              <a:gd name="connsiteX26" fmla="*/ 804863 w 857250"/>
              <a:gd name="connsiteY26" fmla="*/ 538163 h 542925"/>
              <a:gd name="connsiteX27" fmla="*/ 785813 w 857250"/>
              <a:gd name="connsiteY27" fmla="*/ 542925 h 542925"/>
              <a:gd name="connsiteX28" fmla="*/ 762000 w 857250"/>
              <a:gd name="connsiteY28" fmla="*/ 542925 h 542925"/>
              <a:gd name="connsiteX29" fmla="*/ 714375 w 857250"/>
              <a:gd name="connsiteY29" fmla="*/ 533400 h 542925"/>
              <a:gd name="connsiteX30" fmla="*/ 671513 w 857250"/>
              <a:gd name="connsiteY30" fmla="*/ 509588 h 542925"/>
              <a:gd name="connsiteX31" fmla="*/ 631031 w 857250"/>
              <a:gd name="connsiteY31" fmla="*/ 473869 h 542925"/>
              <a:gd name="connsiteX32" fmla="*/ 542925 w 857250"/>
              <a:gd name="connsiteY32" fmla="*/ 402432 h 542925"/>
              <a:gd name="connsiteX33" fmla="*/ 369094 w 857250"/>
              <a:gd name="connsiteY33" fmla="*/ 273844 h 542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857250" h="542925">
                <a:moveTo>
                  <a:pt x="369094" y="273844"/>
                </a:moveTo>
                <a:lnTo>
                  <a:pt x="257175" y="190500"/>
                </a:lnTo>
                <a:lnTo>
                  <a:pt x="183356" y="140494"/>
                </a:lnTo>
                <a:lnTo>
                  <a:pt x="152400" y="121444"/>
                </a:lnTo>
                <a:lnTo>
                  <a:pt x="123825" y="109538"/>
                </a:lnTo>
                <a:lnTo>
                  <a:pt x="95250" y="102394"/>
                </a:lnTo>
                <a:lnTo>
                  <a:pt x="61913" y="97632"/>
                </a:lnTo>
                <a:lnTo>
                  <a:pt x="4763" y="97632"/>
                </a:lnTo>
                <a:lnTo>
                  <a:pt x="0" y="0"/>
                </a:lnTo>
                <a:lnTo>
                  <a:pt x="90488" y="4763"/>
                </a:lnTo>
                <a:lnTo>
                  <a:pt x="183356" y="19050"/>
                </a:lnTo>
                <a:lnTo>
                  <a:pt x="257175" y="35719"/>
                </a:lnTo>
                <a:lnTo>
                  <a:pt x="354806" y="61913"/>
                </a:lnTo>
                <a:lnTo>
                  <a:pt x="450056" y="90488"/>
                </a:lnTo>
                <a:lnTo>
                  <a:pt x="581025" y="140494"/>
                </a:lnTo>
                <a:lnTo>
                  <a:pt x="645319" y="166688"/>
                </a:lnTo>
                <a:lnTo>
                  <a:pt x="666750" y="176213"/>
                </a:lnTo>
                <a:lnTo>
                  <a:pt x="688181" y="190500"/>
                </a:lnTo>
                <a:lnTo>
                  <a:pt x="711994" y="209550"/>
                </a:lnTo>
                <a:lnTo>
                  <a:pt x="757238" y="259557"/>
                </a:lnTo>
                <a:lnTo>
                  <a:pt x="797719" y="316707"/>
                </a:lnTo>
                <a:lnTo>
                  <a:pt x="847725" y="390525"/>
                </a:lnTo>
                <a:lnTo>
                  <a:pt x="857250" y="419100"/>
                </a:lnTo>
                <a:lnTo>
                  <a:pt x="857250" y="461963"/>
                </a:lnTo>
                <a:lnTo>
                  <a:pt x="847725" y="500063"/>
                </a:lnTo>
                <a:lnTo>
                  <a:pt x="826294" y="523875"/>
                </a:lnTo>
                <a:lnTo>
                  <a:pt x="804863" y="538163"/>
                </a:lnTo>
                <a:lnTo>
                  <a:pt x="785813" y="542925"/>
                </a:lnTo>
                <a:lnTo>
                  <a:pt x="762000" y="542925"/>
                </a:lnTo>
                <a:lnTo>
                  <a:pt x="714375" y="533400"/>
                </a:lnTo>
                <a:lnTo>
                  <a:pt x="671513" y="509588"/>
                </a:lnTo>
                <a:lnTo>
                  <a:pt x="631031" y="473869"/>
                </a:lnTo>
                <a:lnTo>
                  <a:pt x="542925" y="402432"/>
                </a:lnTo>
                <a:lnTo>
                  <a:pt x="369094" y="27384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1" name="フリーフォーム 60"/>
          <p:cNvSpPr/>
          <p:nvPr/>
        </p:nvSpPr>
        <p:spPr>
          <a:xfrm rot="16200000">
            <a:off x="2647950" y="3583082"/>
            <a:ext cx="3781425" cy="431800"/>
          </a:xfrm>
          <a:custGeom>
            <a:avLst/>
            <a:gdLst>
              <a:gd name="connsiteX0" fmla="*/ 2308225 w 3781425"/>
              <a:gd name="connsiteY0" fmla="*/ 177800 h 431800"/>
              <a:gd name="connsiteX1" fmla="*/ 3543300 w 3781425"/>
              <a:gd name="connsiteY1" fmla="*/ 177800 h 431800"/>
              <a:gd name="connsiteX2" fmla="*/ 3590925 w 3781425"/>
              <a:gd name="connsiteY2" fmla="*/ 174625 h 431800"/>
              <a:gd name="connsiteX3" fmla="*/ 3619500 w 3781425"/>
              <a:gd name="connsiteY3" fmla="*/ 165100 h 431800"/>
              <a:gd name="connsiteX4" fmla="*/ 3651250 w 3781425"/>
              <a:gd name="connsiteY4" fmla="*/ 139700 h 431800"/>
              <a:gd name="connsiteX5" fmla="*/ 3689350 w 3781425"/>
              <a:gd name="connsiteY5" fmla="*/ 88900 h 431800"/>
              <a:gd name="connsiteX6" fmla="*/ 3746500 w 3781425"/>
              <a:gd name="connsiteY6" fmla="*/ 0 h 431800"/>
              <a:gd name="connsiteX7" fmla="*/ 3781425 w 3781425"/>
              <a:gd name="connsiteY7" fmla="*/ 142875 h 431800"/>
              <a:gd name="connsiteX8" fmla="*/ 3692525 w 3781425"/>
              <a:gd name="connsiteY8" fmla="*/ 266700 h 431800"/>
              <a:gd name="connsiteX9" fmla="*/ 3635375 w 3781425"/>
              <a:gd name="connsiteY9" fmla="*/ 346075 h 431800"/>
              <a:gd name="connsiteX10" fmla="*/ 3600450 w 3781425"/>
              <a:gd name="connsiteY10" fmla="*/ 396875 h 431800"/>
              <a:gd name="connsiteX11" fmla="*/ 3587750 w 3781425"/>
              <a:gd name="connsiteY11" fmla="*/ 419100 h 431800"/>
              <a:gd name="connsiteX12" fmla="*/ 3571875 w 3781425"/>
              <a:gd name="connsiteY12" fmla="*/ 428625 h 431800"/>
              <a:gd name="connsiteX13" fmla="*/ 3546475 w 3781425"/>
              <a:gd name="connsiteY13" fmla="*/ 431800 h 431800"/>
              <a:gd name="connsiteX14" fmla="*/ 3517900 w 3781425"/>
              <a:gd name="connsiteY14" fmla="*/ 428625 h 431800"/>
              <a:gd name="connsiteX15" fmla="*/ 3476625 w 3781425"/>
              <a:gd name="connsiteY15" fmla="*/ 412750 h 431800"/>
              <a:gd name="connsiteX16" fmla="*/ 3448050 w 3781425"/>
              <a:gd name="connsiteY16" fmla="*/ 400050 h 431800"/>
              <a:gd name="connsiteX17" fmla="*/ 3298825 w 3781425"/>
              <a:gd name="connsiteY17" fmla="*/ 400050 h 431800"/>
              <a:gd name="connsiteX18" fmla="*/ 2797175 w 3781425"/>
              <a:gd name="connsiteY18" fmla="*/ 387350 h 431800"/>
              <a:gd name="connsiteX19" fmla="*/ 2263775 w 3781425"/>
              <a:gd name="connsiteY19" fmla="*/ 381000 h 431800"/>
              <a:gd name="connsiteX20" fmla="*/ 1965325 w 3781425"/>
              <a:gd name="connsiteY20" fmla="*/ 377825 h 431800"/>
              <a:gd name="connsiteX21" fmla="*/ 1600200 w 3781425"/>
              <a:gd name="connsiteY21" fmla="*/ 377825 h 431800"/>
              <a:gd name="connsiteX22" fmla="*/ 1165225 w 3781425"/>
              <a:gd name="connsiteY22" fmla="*/ 377825 h 431800"/>
              <a:gd name="connsiteX23" fmla="*/ 803275 w 3781425"/>
              <a:gd name="connsiteY23" fmla="*/ 377825 h 431800"/>
              <a:gd name="connsiteX24" fmla="*/ 495300 w 3781425"/>
              <a:gd name="connsiteY24" fmla="*/ 377825 h 431800"/>
              <a:gd name="connsiteX25" fmla="*/ 317500 w 3781425"/>
              <a:gd name="connsiteY25" fmla="*/ 377825 h 431800"/>
              <a:gd name="connsiteX26" fmla="*/ 228600 w 3781425"/>
              <a:gd name="connsiteY26" fmla="*/ 374650 h 431800"/>
              <a:gd name="connsiteX27" fmla="*/ 152400 w 3781425"/>
              <a:gd name="connsiteY27" fmla="*/ 365125 h 431800"/>
              <a:gd name="connsiteX28" fmla="*/ 79375 w 3781425"/>
              <a:gd name="connsiteY28" fmla="*/ 346075 h 431800"/>
              <a:gd name="connsiteX29" fmla="*/ 38100 w 3781425"/>
              <a:gd name="connsiteY29" fmla="*/ 327025 h 431800"/>
              <a:gd name="connsiteX30" fmla="*/ 19050 w 3781425"/>
              <a:gd name="connsiteY30" fmla="*/ 314325 h 431800"/>
              <a:gd name="connsiteX31" fmla="*/ 6350 w 3781425"/>
              <a:gd name="connsiteY31" fmla="*/ 298450 h 431800"/>
              <a:gd name="connsiteX32" fmla="*/ 0 w 3781425"/>
              <a:gd name="connsiteY32" fmla="*/ 285750 h 431800"/>
              <a:gd name="connsiteX33" fmla="*/ 0 w 3781425"/>
              <a:gd name="connsiteY33" fmla="*/ 269875 h 431800"/>
              <a:gd name="connsiteX34" fmla="*/ 6350 w 3781425"/>
              <a:gd name="connsiteY34" fmla="*/ 247650 h 431800"/>
              <a:gd name="connsiteX35" fmla="*/ 28575 w 3781425"/>
              <a:gd name="connsiteY35" fmla="*/ 219075 h 431800"/>
              <a:gd name="connsiteX36" fmla="*/ 73025 w 3781425"/>
              <a:gd name="connsiteY36" fmla="*/ 184150 h 431800"/>
              <a:gd name="connsiteX37" fmla="*/ 127000 w 3781425"/>
              <a:gd name="connsiteY37" fmla="*/ 152400 h 431800"/>
              <a:gd name="connsiteX38" fmla="*/ 200025 w 3781425"/>
              <a:gd name="connsiteY38" fmla="*/ 123825 h 431800"/>
              <a:gd name="connsiteX39" fmla="*/ 279400 w 3781425"/>
              <a:gd name="connsiteY39" fmla="*/ 104775 h 431800"/>
              <a:gd name="connsiteX40" fmla="*/ 371475 w 3781425"/>
              <a:gd name="connsiteY40" fmla="*/ 92075 h 431800"/>
              <a:gd name="connsiteX41" fmla="*/ 419100 w 3781425"/>
              <a:gd name="connsiteY41" fmla="*/ 92075 h 431800"/>
              <a:gd name="connsiteX42" fmla="*/ 587375 w 3781425"/>
              <a:gd name="connsiteY42" fmla="*/ 104775 h 431800"/>
              <a:gd name="connsiteX43" fmla="*/ 1000125 w 3781425"/>
              <a:gd name="connsiteY43" fmla="*/ 136525 h 431800"/>
              <a:gd name="connsiteX44" fmla="*/ 1393825 w 3781425"/>
              <a:gd name="connsiteY44" fmla="*/ 155575 h 431800"/>
              <a:gd name="connsiteX45" fmla="*/ 1689100 w 3781425"/>
              <a:gd name="connsiteY45" fmla="*/ 168275 h 431800"/>
              <a:gd name="connsiteX46" fmla="*/ 2308225 w 3781425"/>
              <a:gd name="connsiteY46" fmla="*/ 177800 h 43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781425" h="431800">
                <a:moveTo>
                  <a:pt x="2308225" y="177800"/>
                </a:moveTo>
                <a:lnTo>
                  <a:pt x="3543300" y="177800"/>
                </a:lnTo>
                <a:lnTo>
                  <a:pt x="3590925" y="174625"/>
                </a:lnTo>
                <a:lnTo>
                  <a:pt x="3619500" y="165100"/>
                </a:lnTo>
                <a:lnTo>
                  <a:pt x="3651250" y="139700"/>
                </a:lnTo>
                <a:lnTo>
                  <a:pt x="3689350" y="88900"/>
                </a:lnTo>
                <a:lnTo>
                  <a:pt x="3746500" y="0"/>
                </a:lnTo>
                <a:lnTo>
                  <a:pt x="3781425" y="142875"/>
                </a:lnTo>
                <a:lnTo>
                  <a:pt x="3692525" y="266700"/>
                </a:lnTo>
                <a:lnTo>
                  <a:pt x="3635375" y="346075"/>
                </a:lnTo>
                <a:lnTo>
                  <a:pt x="3600450" y="396875"/>
                </a:lnTo>
                <a:lnTo>
                  <a:pt x="3587750" y="419100"/>
                </a:lnTo>
                <a:lnTo>
                  <a:pt x="3571875" y="428625"/>
                </a:lnTo>
                <a:lnTo>
                  <a:pt x="3546475" y="431800"/>
                </a:lnTo>
                <a:lnTo>
                  <a:pt x="3517900" y="428625"/>
                </a:lnTo>
                <a:lnTo>
                  <a:pt x="3476625" y="412750"/>
                </a:lnTo>
                <a:lnTo>
                  <a:pt x="3448050" y="400050"/>
                </a:lnTo>
                <a:lnTo>
                  <a:pt x="3298825" y="400050"/>
                </a:lnTo>
                <a:lnTo>
                  <a:pt x="2797175" y="387350"/>
                </a:lnTo>
                <a:lnTo>
                  <a:pt x="2263775" y="381000"/>
                </a:lnTo>
                <a:lnTo>
                  <a:pt x="1965325" y="377825"/>
                </a:lnTo>
                <a:lnTo>
                  <a:pt x="1600200" y="377825"/>
                </a:lnTo>
                <a:lnTo>
                  <a:pt x="1165225" y="377825"/>
                </a:lnTo>
                <a:lnTo>
                  <a:pt x="803275" y="377825"/>
                </a:lnTo>
                <a:lnTo>
                  <a:pt x="495300" y="377825"/>
                </a:lnTo>
                <a:lnTo>
                  <a:pt x="317500" y="377825"/>
                </a:lnTo>
                <a:lnTo>
                  <a:pt x="228600" y="374650"/>
                </a:lnTo>
                <a:lnTo>
                  <a:pt x="152400" y="365125"/>
                </a:lnTo>
                <a:lnTo>
                  <a:pt x="79375" y="346075"/>
                </a:lnTo>
                <a:lnTo>
                  <a:pt x="38100" y="327025"/>
                </a:lnTo>
                <a:lnTo>
                  <a:pt x="19050" y="314325"/>
                </a:lnTo>
                <a:lnTo>
                  <a:pt x="6350" y="298450"/>
                </a:lnTo>
                <a:lnTo>
                  <a:pt x="0" y="285750"/>
                </a:lnTo>
                <a:lnTo>
                  <a:pt x="0" y="269875"/>
                </a:lnTo>
                <a:lnTo>
                  <a:pt x="6350" y="247650"/>
                </a:lnTo>
                <a:lnTo>
                  <a:pt x="28575" y="219075"/>
                </a:lnTo>
                <a:lnTo>
                  <a:pt x="73025" y="184150"/>
                </a:lnTo>
                <a:lnTo>
                  <a:pt x="127000" y="152400"/>
                </a:lnTo>
                <a:lnTo>
                  <a:pt x="200025" y="123825"/>
                </a:lnTo>
                <a:lnTo>
                  <a:pt x="279400" y="104775"/>
                </a:lnTo>
                <a:lnTo>
                  <a:pt x="371475" y="92075"/>
                </a:lnTo>
                <a:lnTo>
                  <a:pt x="419100" y="92075"/>
                </a:lnTo>
                <a:lnTo>
                  <a:pt x="587375" y="104775"/>
                </a:lnTo>
                <a:lnTo>
                  <a:pt x="1000125" y="136525"/>
                </a:lnTo>
                <a:lnTo>
                  <a:pt x="1393825" y="155575"/>
                </a:lnTo>
                <a:lnTo>
                  <a:pt x="1689100" y="168275"/>
                </a:lnTo>
                <a:lnTo>
                  <a:pt x="2308225" y="17780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フリーフォーム 53"/>
          <p:cNvSpPr/>
          <p:nvPr/>
        </p:nvSpPr>
        <p:spPr>
          <a:xfrm>
            <a:off x="2700338" y="2397966"/>
            <a:ext cx="1150937" cy="1206500"/>
          </a:xfrm>
          <a:custGeom>
            <a:avLst/>
            <a:gdLst>
              <a:gd name="connsiteX0" fmla="*/ 490537 w 1150143"/>
              <a:gd name="connsiteY0" fmla="*/ 671513 h 1204913"/>
              <a:gd name="connsiteX1" fmla="*/ 678656 w 1150143"/>
              <a:gd name="connsiteY1" fmla="*/ 447675 h 1204913"/>
              <a:gd name="connsiteX2" fmla="*/ 781050 w 1150143"/>
              <a:gd name="connsiteY2" fmla="*/ 309563 h 1204913"/>
              <a:gd name="connsiteX3" fmla="*/ 814387 w 1150143"/>
              <a:gd name="connsiteY3" fmla="*/ 252413 h 1204913"/>
              <a:gd name="connsiteX4" fmla="*/ 816768 w 1150143"/>
              <a:gd name="connsiteY4" fmla="*/ 240507 h 1204913"/>
              <a:gd name="connsiteX5" fmla="*/ 804862 w 1150143"/>
              <a:gd name="connsiteY5" fmla="*/ 209550 h 1204913"/>
              <a:gd name="connsiteX6" fmla="*/ 754856 w 1150143"/>
              <a:gd name="connsiteY6" fmla="*/ 138113 h 1204913"/>
              <a:gd name="connsiteX7" fmla="*/ 714375 w 1150143"/>
              <a:gd name="connsiteY7" fmla="*/ 92869 h 1204913"/>
              <a:gd name="connsiteX8" fmla="*/ 688181 w 1150143"/>
              <a:gd name="connsiteY8" fmla="*/ 61913 h 1204913"/>
              <a:gd name="connsiteX9" fmla="*/ 673893 w 1150143"/>
              <a:gd name="connsiteY9" fmla="*/ 40482 h 1204913"/>
              <a:gd name="connsiteX10" fmla="*/ 669131 w 1150143"/>
              <a:gd name="connsiteY10" fmla="*/ 19050 h 1204913"/>
              <a:gd name="connsiteX11" fmla="*/ 671512 w 1150143"/>
              <a:gd name="connsiteY11" fmla="*/ 4763 h 1204913"/>
              <a:gd name="connsiteX12" fmla="*/ 690562 w 1150143"/>
              <a:gd name="connsiteY12" fmla="*/ 0 h 1204913"/>
              <a:gd name="connsiteX13" fmla="*/ 740568 w 1150143"/>
              <a:gd name="connsiteY13" fmla="*/ 16669 h 1204913"/>
              <a:gd name="connsiteX14" fmla="*/ 831056 w 1150143"/>
              <a:gd name="connsiteY14" fmla="*/ 50007 h 1204913"/>
              <a:gd name="connsiteX15" fmla="*/ 904875 w 1150143"/>
              <a:gd name="connsiteY15" fmla="*/ 88107 h 1204913"/>
              <a:gd name="connsiteX16" fmla="*/ 962025 w 1150143"/>
              <a:gd name="connsiteY16" fmla="*/ 123825 h 1204913"/>
              <a:gd name="connsiteX17" fmla="*/ 1009650 w 1150143"/>
              <a:gd name="connsiteY17" fmla="*/ 157163 h 1204913"/>
              <a:gd name="connsiteX18" fmla="*/ 1064418 w 1150143"/>
              <a:gd name="connsiteY18" fmla="*/ 197644 h 1204913"/>
              <a:gd name="connsiteX19" fmla="*/ 1116806 w 1150143"/>
              <a:gd name="connsiteY19" fmla="*/ 245269 h 1204913"/>
              <a:gd name="connsiteX20" fmla="*/ 1135856 w 1150143"/>
              <a:gd name="connsiteY20" fmla="*/ 264319 h 1204913"/>
              <a:gd name="connsiteX21" fmla="*/ 1145381 w 1150143"/>
              <a:gd name="connsiteY21" fmla="*/ 283369 h 1204913"/>
              <a:gd name="connsiteX22" fmla="*/ 1150143 w 1150143"/>
              <a:gd name="connsiteY22" fmla="*/ 302419 h 1204913"/>
              <a:gd name="connsiteX23" fmla="*/ 1150143 w 1150143"/>
              <a:gd name="connsiteY23" fmla="*/ 326232 h 1204913"/>
              <a:gd name="connsiteX24" fmla="*/ 1143000 w 1150143"/>
              <a:gd name="connsiteY24" fmla="*/ 352425 h 1204913"/>
              <a:gd name="connsiteX25" fmla="*/ 1126331 w 1150143"/>
              <a:gd name="connsiteY25" fmla="*/ 371475 h 1204913"/>
              <a:gd name="connsiteX26" fmla="*/ 1107281 w 1150143"/>
              <a:gd name="connsiteY26" fmla="*/ 378619 h 1204913"/>
              <a:gd name="connsiteX27" fmla="*/ 1062037 w 1150143"/>
              <a:gd name="connsiteY27" fmla="*/ 409575 h 1204913"/>
              <a:gd name="connsiteX28" fmla="*/ 947737 w 1150143"/>
              <a:gd name="connsiteY28" fmla="*/ 500063 h 1204913"/>
              <a:gd name="connsiteX29" fmla="*/ 797718 w 1150143"/>
              <a:gd name="connsiteY29" fmla="*/ 635794 h 1204913"/>
              <a:gd name="connsiteX30" fmla="*/ 669131 w 1150143"/>
              <a:gd name="connsiteY30" fmla="*/ 759619 h 1204913"/>
              <a:gd name="connsiteX31" fmla="*/ 538162 w 1150143"/>
              <a:gd name="connsiteY31" fmla="*/ 871538 h 1204913"/>
              <a:gd name="connsiteX32" fmla="*/ 371475 w 1150143"/>
              <a:gd name="connsiteY32" fmla="*/ 992982 h 1204913"/>
              <a:gd name="connsiteX33" fmla="*/ 242887 w 1150143"/>
              <a:gd name="connsiteY33" fmla="*/ 1083469 h 1204913"/>
              <a:gd name="connsiteX34" fmla="*/ 64293 w 1150143"/>
              <a:gd name="connsiteY34" fmla="*/ 1193007 h 1204913"/>
              <a:gd name="connsiteX35" fmla="*/ 33337 w 1150143"/>
              <a:gd name="connsiteY35" fmla="*/ 1204913 h 1204913"/>
              <a:gd name="connsiteX36" fmla="*/ 14287 w 1150143"/>
              <a:gd name="connsiteY36" fmla="*/ 1204913 h 1204913"/>
              <a:gd name="connsiteX37" fmla="*/ 2381 w 1150143"/>
              <a:gd name="connsiteY37" fmla="*/ 1197769 h 1204913"/>
              <a:gd name="connsiteX38" fmla="*/ 0 w 1150143"/>
              <a:gd name="connsiteY38" fmla="*/ 1185863 h 1204913"/>
              <a:gd name="connsiteX39" fmla="*/ 4762 w 1150143"/>
              <a:gd name="connsiteY39" fmla="*/ 1164432 h 1204913"/>
              <a:gd name="connsiteX40" fmla="*/ 14287 w 1150143"/>
              <a:gd name="connsiteY40" fmla="*/ 1147763 h 1204913"/>
              <a:gd name="connsiteX41" fmla="*/ 90487 w 1150143"/>
              <a:gd name="connsiteY41" fmla="*/ 1083469 h 1204913"/>
              <a:gd name="connsiteX42" fmla="*/ 235743 w 1150143"/>
              <a:gd name="connsiteY42" fmla="*/ 947738 h 1204913"/>
              <a:gd name="connsiteX43" fmla="*/ 416718 w 1150143"/>
              <a:gd name="connsiteY43" fmla="*/ 754857 h 1204913"/>
              <a:gd name="connsiteX44" fmla="*/ 490537 w 1150143"/>
              <a:gd name="connsiteY44" fmla="*/ 671513 h 1204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150143" h="1204913">
                <a:moveTo>
                  <a:pt x="490537" y="671513"/>
                </a:moveTo>
                <a:lnTo>
                  <a:pt x="678656" y="447675"/>
                </a:lnTo>
                <a:lnTo>
                  <a:pt x="781050" y="309563"/>
                </a:lnTo>
                <a:lnTo>
                  <a:pt x="814387" y="252413"/>
                </a:lnTo>
                <a:lnTo>
                  <a:pt x="816768" y="240507"/>
                </a:lnTo>
                <a:lnTo>
                  <a:pt x="804862" y="209550"/>
                </a:lnTo>
                <a:lnTo>
                  <a:pt x="754856" y="138113"/>
                </a:lnTo>
                <a:lnTo>
                  <a:pt x="714375" y="92869"/>
                </a:lnTo>
                <a:lnTo>
                  <a:pt x="688181" y="61913"/>
                </a:lnTo>
                <a:lnTo>
                  <a:pt x="673893" y="40482"/>
                </a:lnTo>
                <a:lnTo>
                  <a:pt x="669131" y="19050"/>
                </a:lnTo>
                <a:lnTo>
                  <a:pt x="671512" y="4763"/>
                </a:lnTo>
                <a:lnTo>
                  <a:pt x="690562" y="0"/>
                </a:lnTo>
                <a:lnTo>
                  <a:pt x="740568" y="16669"/>
                </a:lnTo>
                <a:lnTo>
                  <a:pt x="831056" y="50007"/>
                </a:lnTo>
                <a:lnTo>
                  <a:pt x="904875" y="88107"/>
                </a:lnTo>
                <a:lnTo>
                  <a:pt x="962025" y="123825"/>
                </a:lnTo>
                <a:lnTo>
                  <a:pt x="1009650" y="157163"/>
                </a:lnTo>
                <a:lnTo>
                  <a:pt x="1064418" y="197644"/>
                </a:lnTo>
                <a:lnTo>
                  <a:pt x="1116806" y="245269"/>
                </a:lnTo>
                <a:lnTo>
                  <a:pt x="1135856" y="264319"/>
                </a:lnTo>
                <a:lnTo>
                  <a:pt x="1145381" y="283369"/>
                </a:lnTo>
                <a:lnTo>
                  <a:pt x="1150143" y="302419"/>
                </a:lnTo>
                <a:lnTo>
                  <a:pt x="1150143" y="326232"/>
                </a:lnTo>
                <a:lnTo>
                  <a:pt x="1143000" y="352425"/>
                </a:lnTo>
                <a:lnTo>
                  <a:pt x="1126331" y="371475"/>
                </a:lnTo>
                <a:lnTo>
                  <a:pt x="1107281" y="378619"/>
                </a:lnTo>
                <a:lnTo>
                  <a:pt x="1062037" y="409575"/>
                </a:lnTo>
                <a:lnTo>
                  <a:pt x="947737" y="500063"/>
                </a:lnTo>
                <a:lnTo>
                  <a:pt x="797718" y="635794"/>
                </a:lnTo>
                <a:lnTo>
                  <a:pt x="669131" y="759619"/>
                </a:lnTo>
                <a:lnTo>
                  <a:pt x="538162" y="871538"/>
                </a:lnTo>
                <a:lnTo>
                  <a:pt x="371475" y="992982"/>
                </a:lnTo>
                <a:lnTo>
                  <a:pt x="242887" y="1083469"/>
                </a:lnTo>
                <a:lnTo>
                  <a:pt x="64293" y="1193007"/>
                </a:lnTo>
                <a:lnTo>
                  <a:pt x="33337" y="1204913"/>
                </a:lnTo>
                <a:lnTo>
                  <a:pt x="14287" y="1204913"/>
                </a:lnTo>
                <a:lnTo>
                  <a:pt x="2381" y="1197769"/>
                </a:lnTo>
                <a:lnTo>
                  <a:pt x="0" y="1185863"/>
                </a:lnTo>
                <a:lnTo>
                  <a:pt x="4762" y="1164432"/>
                </a:lnTo>
                <a:lnTo>
                  <a:pt x="14287" y="1147763"/>
                </a:lnTo>
                <a:lnTo>
                  <a:pt x="90487" y="1083469"/>
                </a:lnTo>
                <a:lnTo>
                  <a:pt x="235743" y="947738"/>
                </a:lnTo>
                <a:lnTo>
                  <a:pt x="416718" y="754857"/>
                </a:lnTo>
                <a:lnTo>
                  <a:pt x="490537" y="67151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0" name="フリーフォーム 59"/>
          <p:cNvSpPr/>
          <p:nvPr/>
        </p:nvSpPr>
        <p:spPr>
          <a:xfrm rot="16200000">
            <a:off x="2115344" y="3829097"/>
            <a:ext cx="2532063" cy="962025"/>
          </a:xfrm>
          <a:custGeom>
            <a:avLst/>
            <a:gdLst>
              <a:gd name="connsiteX0" fmla="*/ 1092994 w 2531269"/>
              <a:gd name="connsiteY0" fmla="*/ 752475 h 962025"/>
              <a:gd name="connsiteX1" fmla="*/ 1271587 w 2531269"/>
              <a:gd name="connsiteY1" fmla="*/ 795337 h 962025"/>
              <a:gd name="connsiteX2" fmla="*/ 1443037 w 2531269"/>
              <a:gd name="connsiteY2" fmla="*/ 831056 h 962025"/>
              <a:gd name="connsiteX3" fmla="*/ 1607344 w 2531269"/>
              <a:gd name="connsiteY3" fmla="*/ 859631 h 962025"/>
              <a:gd name="connsiteX4" fmla="*/ 1635919 w 2531269"/>
              <a:gd name="connsiteY4" fmla="*/ 862012 h 962025"/>
              <a:gd name="connsiteX5" fmla="*/ 1866900 w 2531269"/>
              <a:gd name="connsiteY5" fmla="*/ 892969 h 962025"/>
              <a:gd name="connsiteX6" fmla="*/ 2097881 w 2531269"/>
              <a:gd name="connsiteY6" fmla="*/ 923925 h 962025"/>
              <a:gd name="connsiteX7" fmla="*/ 2190750 w 2531269"/>
              <a:gd name="connsiteY7" fmla="*/ 938212 h 962025"/>
              <a:gd name="connsiteX8" fmla="*/ 2243137 w 2531269"/>
              <a:gd name="connsiteY8" fmla="*/ 950119 h 962025"/>
              <a:gd name="connsiteX9" fmla="*/ 2259806 w 2531269"/>
              <a:gd name="connsiteY9" fmla="*/ 957262 h 962025"/>
              <a:gd name="connsiteX10" fmla="*/ 2286000 w 2531269"/>
              <a:gd name="connsiteY10" fmla="*/ 962025 h 962025"/>
              <a:gd name="connsiteX11" fmla="*/ 2297906 w 2531269"/>
              <a:gd name="connsiteY11" fmla="*/ 962025 h 962025"/>
              <a:gd name="connsiteX12" fmla="*/ 2319337 w 2531269"/>
              <a:gd name="connsiteY12" fmla="*/ 952500 h 962025"/>
              <a:gd name="connsiteX13" fmla="*/ 2347912 w 2531269"/>
              <a:gd name="connsiteY13" fmla="*/ 923925 h 962025"/>
              <a:gd name="connsiteX14" fmla="*/ 2366962 w 2531269"/>
              <a:gd name="connsiteY14" fmla="*/ 890587 h 962025"/>
              <a:gd name="connsiteX15" fmla="*/ 2412206 w 2531269"/>
              <a:gd name="connsiteY15" fmla="*/ 802481 h 962025"/>
              <a:gd name="connsiteX16" fmla="*/ 2483644 w 2531269"/>
              <a:gd name="connsiteY16" fmla="*/ 650081 h 962025"/>
              <a:gd name="connsiteX17" fmla="*/ 2531269 w 2531269"/>
              <a:gd name="connsiteY17" fmla="*/ 538162 h 962025"/>
              <a:gd name="connsiteX18" fmla="*/ 2466975 w 2531269"/>
              <a:gd name="connsiteY18" fmla="*/ 481012 h 962025"/>
              <a:gd name="connsiteX19" fmla="*/ 2424112 w 2531269"/>
              <a:gd name="connsiteY19" fmla="*/ 535781 h 962025"/>
              <a:gd name="connsiteX20" fmla="*/ 2388394 w 2531269"/>
              <a:gd name="connsiteY20" fmla="*/ 573881 h 962025"/>
              <a:gd name="connsiteX21" fmla="*/ 2352675 w 2531269"/>
              <a:gd name="connsiteY21" fmla="*/ 602456 h 962025"/>
              <a:gd name="connsiteX22" fmla="*/ 2305050 w 2531269"/>
              <a:gd name="connsiteY22" fmla="*/ 633412 h 962025"/>
              <a:gd name="connsiteX23" fmla="*/ 2274094 w 2531269"/>
              <a:gd name="connsiteY23" fmla="*/ 645319 h 962025"/>
              <a:gd name="connsiteX24" fmla="*/ 2228850 w 2531269"/>
              <a:gd name="connsiteY24" fmla="*/ 652462 h 962025"/>
              <a:gd name="connsiteX25" fmla="*/ 2140744 w 2531269"/>
              <a:gd name="connsiteY25" fmla="*/ 659606 h 962025"/>
              <a:gd name="connsiteX26" fmla="*/ 1995487 w 2531269"/>
              <a:gd name="connsiteY26" fmla="*/ 661987 h 962025"/>
              <a:gd name="connsiteX27" fmla="*/ 1721644 w 2531269"/>
              <a:gd name="connsiteY27" fmla="*/ 659606 h 962025"/>
              <a:gd name="connsiteX28" fmla="*/ 1519237 w 2531269"/>
              <a:gd name="connsiteY28" fmla="*/ 638175 h 962025"/>
              <a:gd name="connsiteX29" fmla="*/ 1395412 w 2531269"/>
              <a:gd name="connsiteY29" fmla="*/ 628650 h 962025"/>
              <a:gd name="connsiteX30" fmla="*/ 1281112 w 2531269"/>
              <a:gd name="connsiteY30" fmla="*/ 614362 h 962025"/>
              <a:gd name="connsiteX31" fmla="*/ 1157287 w 2531269"/>
              <a:gd name="connsiteY31" fmla="*/ 590550 h 962025"/>
              <a:gd name="connsiteX32" fmla="*/ 1052512 w 2531269"/>
              <a:gd name="connsiteY32" fmla="*/ 564356 h 962025"/>
              <a:gd name="connsiteX33" fmla="*/ 933450 w 2531269"/>
              <a:gd name="connsiteY33" fmla="*/ 528637 h 962025"/>
              <a:gd name="connsiteX34" fmla="*/ 831056 w 2531269"/>
              <a:gd name="connsiteY34" fmla="*/ 492919 h 962025"/>
              <a:gd name="connsiteX35" fmla="*/ 723900 w 2531269"/>
              <a:gd name="connsiteY35" fmla="*/ 454819 h 962025"/>
              <a:gd name="connsiteX36" fmla="*/ 614362 w 2531269"/>
              <a:gd name="connsiteY36" fmla="*/ 404812 h 962025"/>
              <a:gd name="connsiteX37" fmla="*/ 535781 w 2531269"/>
              <a:gd name="connsiteY37" fmla="*/ 361950 h 962025"/>
              <a:gd name="connsiteX38" fmla="*/ 433387 w 2531269"/>
              <a:gd name="connsiteY38" fmla="*/ 297656 h 962025"/>
              <a:gd name="connsiteX39" fmla="*/ 345281 w 2531269"/>
              <a:gd name="connsiteY39" fmla="*/ 240506 h 962025"/>
              <a:gd name="connsiteX40" fmla="*/ 238125 w 2531269"/>
              <a:gd name="connsiteY40" fmla="*/ 161925 h 962025"/>
              <a:gd name="connsiteX41" fmla="*/ 138112 w 2531269"/>
              <a:gd name="connsiteY41" fmla="*/ 83344 h 962025"/>
              <a:gd name="connsiteX42" fmla="*/ 61912 w 2531269"/>
              <a:gd name="connsiteY42" fmla="*/ 16669 h 962025"/>
              <a:gd name="connsiteX43" fmla="*/ 50006 w 2531269"/>
              <a:gd name="connsiteY43" fmla="*/ 9525 h 962025"/>
              <a:gd name="connsiteX44" fmla="*/ 21431 w 2531269"/>
              <a:gd name="connsiteY44" fmla="*/ 0 h 962025"/>
              <a:gd name="connsiteX45" fmla="*/ 7144 w 2531269"/>
              <a:gd name="connsiteY45" fmla="*/ 0 h 962025"/>
              <a:gd name="connsiteX46" fmla="*/ 0 w 2531269"/>
              <a:gd name="connsiteY46" fmla="*/ 4762 h 962025"/>
              <a:gd name="connsiteX47" fmla="*/ 0 w 2531269"/>
              <a:gd name="connsiteY47" fmla="*/ 19050 h 962025"/>
              <a:gd name="connsiteX48" fmla="*/ 14287 w 2531269"/>
              <a:gd name="connsiteY48" fmla="*/ 57150 h 962025"/>
              <a:gd name="connsiteX49" fmla="*/ 42862 w 2531269"/>
              <a:gd name="connsiteY49" fmla="*/ 90487 h 962025"/>
              <a:gd name="connsiteX50" fmla="*/ 104775 w 2531269"/>
              <a:gd name="connsiteY50" fmla="*/ 157162 h 962025"/>
              <a:gd name="connsiteX51" fmla="*/ 178594 w 2531269"/>
              <a:gd name="connsiteY51" fmla="*/ 233362 h 962025"/>
              <a:gd name="connsiteX52" fmla="*/ 264319 w 2531269"/>
              <a:gd name="connsiteY52" fmla="*/ 311944 h 962025"/>
              <a:gd name="connsiteX53" fmla="*/ 381000 w 2531269"/>
              <a:gd name="connsiteY53" fmla="*/ 409575 h 962025"/>
              <a:gd name="connsiteX54" fmla="*/ 483394 w 2531269"/>
              <a:gd name="connsiteY54" fmla="*/ 485775 h 962025"/>
              <a:gd name="connsiteX55" fmla="*/ 595312 w 2531269"/>
              <a:gd name="connsiteY55" fmla="*/ 559594 h 962025"/>
              <a:gd name="connsiteX56" fmla="*/ 704850 w 2531269"/>
              <a:gd name="connsiteY56" fmla="*/ 616744 h 962025"/>
              <a:gd name="connsiteX57" fmla="*/ 797719 w 2531269"/>
              <a:gd name="connsiteY57" fmla="*/ 657225 h 962025"/>
              <a:gd name="connsiteX58" fmla="*/ 947737 w 2531269"/>
              <a:gd name="connsiteY58" fmla="*/ 711994 h 962025"/>
              <a:gd name="connsiteX59" fmla="*/ 1092994 w 2531269"/>
              <a:gd name="connsiteY59" fmla="*/ 752475 h 962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2531269" h="962025">
                <a:moveTo>
                  <a:pt x="1092994" y="752475"/>
                </a:moveTo>
                <a:lnTo>
                  <a:pt x="1271587" y="795337"/>
                </a:lnTo>
                <a:lnTo>
                  <a:pt x="1443037" y="831056"/>
                </a:lnTo>
                <a:lnTo>
                  <a:pt x="1607344" y="859631"/>
                </a:lnTo>
                <a:lnTo>
                  <a:pt x="1635919" y="862012"/>
                </a:lnTo>
                <a:lnTo>
                  <a:pt x="1866900" y="892969"/>
                </a:lnTo>
                <a:lnTo>
                  <a:pt x="2097881" y="923925"/>
                </a:lnTo>
                <a:lnTo>
                  <a:pt x="2190750" y="938212"/>
                </a:lnTo>
                <a:lnTo>
                  <a:pt x="2243137" y="950119"/>
                </a:lnTo>
                <a:lnTo>
                  <a:pt x="2259806" y="957262"/>
                </a:lnTo>
                <a:lnTo>
                  <a:pt x="2286000" y="962025"/>
                </a:lnTo>
                <a:lnTo>
                  <a:pt x="2297906" y="962025"/>
                </a:lnTo>
                <a:lnTo>
                  <a:pt x="2319337" y="952500"/>
                </a:lnTo>
                <a:lnTo>
                  <a:pt x="2347912" y="923925"/>
                </a:lnTo>
                <a:lnTo>
                  <a:pt x="2366962" y="890587"/>
                </a:lnTo>
                <a:lnTo>
                  <a:pt x="2412206" y="802481"/>
                </a:lnTo>
                <a:lnTo>
                  <a:pt x="2483644" y="650081"/>
                </a:lnTo>
                <a:lnTo>
                  <a:pt x="2531269" y="538162"/>
                </a:lnTo>
                <a:lnTo>
                  <a:pt x="2466975" y="481012"/>
                </a:lnTo>
                <a:lnTo>
                  <a:pt x="2424112" y="535781"/>
                </a:lnTo>
                <a:lnTo>
                  <a:pt x="2388394" y="573881"/>
                </a:lnTo>
                <a:lnTo>
                  <a:pt x="2352675" y="602456"/>
                </a:lnTo>
                <a:lnTo>
                  <a:pt x="2305050" y="633412"/>
                </a:lnTo>
                <a:lnTo>
                  <a:pt x="2274094" y="645319"/>
                </a:lnTo>
                <a:lnTo>
                  <a:pt x="2228850" y="652462"/>
                </a:lnTo>
                <a:lnTo>
                  <a:pt x="2140744" y="659606"/>
                </a:lnTo>
                <a:lnTo>
                  <a:pt x="1995487" y="661987"/>
                </a:lnTo>
                <a:lnTo>
                  <a:pt x="1721644" y="659606"/>
                </a:lnTo>
                <a:lnTo>
                  <a:pt x="1519237" y="638175"/>
                </a:lnTo>
                <a:lnTo>
                  <a:pt x="1395412" y="628650"/>
                </a:lnTo>
                <a:lnTo>
                  <a:pt x="1281112" y="614362"/>
                </a:lnTo>
                <a:lnTo>
                  <a:pt x="1157287" y="590550"/>
                </a:lnTo>
                <a:lnTo>
                  <a:pt x="1052512" y="564356"/>
                </a:lnTo>
                <a:lnTo>
                  <a:pt x="933450" y="528637"/>
                </a:lnTo>
                <a:lnTo>
                  <a:pt x="831056" y="492919"/>
                </a:lnTo>
                <a:lnTo>
                  <a:pt x="723900" y="454819"/>
                </a:lnTo>
                <a:lnTo>
                  <a:pt x="614362" y="404812"/>
                </a:lnTo>
                <a:lnTo>
                  <a:pt x="535781" y="361950"/>
                </a:lnTo>
                <a:lnTo>
                  <a:pt x="433387" y="297656"/>
                </a:lnTo>
                <a:lnTo>
                  <a:pt x="345281" y="240506"/>
                </a:lnTo>
                <a:lnTo>
                  <a:pt x="238125" y="161925"/>
                </a:lnTo>
                <a:lnTo>
                  <a:pt x="138112" y="83344"/>
                </a:lnTo>
                <a:lnTo>
                  <a:pt x="61912" y="16669"/>
                </a:lnTo>
                <a:lnTo>
                  <a:pt x="50006" y="9525"/>
                </a:lnTo>
                <a:lnTo>
                  <a:pt x="21431" y="0"/>
                </a:lnTo>
                <a:lnTo>
                  <a:pt x="7144" y="0"/>
                </a:lnTo>
                <a:lnTo>
                  <a:pt x="0" y="4762"/>
                </a:lnTo>
                <a:lnTo>
                  <a:pt x="0" y="19050"/>
                </a:lnTo>
                <a:lnTo>
                  <a:pt x="14287" y="57150"/>
                </a:lnTo>
                <a:lnTo>
                  <a:pt x="42862" y="90487"/>
                </a:lnTo>
                <a:lnTo>
                  <a:pt x="104775" y="157162"/>
                </a:lnTo>
                <a:lnTo>
                  <a:pt x="178594" y="233362"/>
                </a:lnTo>
                <a:lnTo>
                  <a:pt x="264319" y="311944"/>
                </a:lnTo>
                <a:lnTo>
                  <a:pt x="381000" y="409575"/>
                </a:lnTo>
                <a:lnTo>
                  <a:pt x="483394" y="485775"/>
                </a:lnTo>
                <a:lnTo>
                  <a:pt x="595312" y="559594"/>
                </a:lnTo>
                <a:lnTo>
                  <a:pt x="704850" y="616744"/>
                </a:lnTo>
                <a:lnTo>
                  <a:pt x="797719" y="657225"/>
                </a:lnTo>
                <a:lnTo>
                  <a:pt x="947737" y="711994"/>
                </a:lnTo>
                <a:lnTo>
                  <a:pt x="1092994" y="7524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フリーフォーム 54"/>
          <p:cNvSpPr/>
          <p:nvPr/>
        </p:nvSpPr>
        <p:spPr>
          <a:xfrm>
            <a:off x="2809875" y="3228228"/>
            <a:ext cx="4349750" cy="2668588"/>
          </a:xfrm>
          <a:custGeom>
            <a:avLst/>
            <a:gdLst>
              <a:gd name="connsiteX0" fmla="*/ 1415731 w 4349578"/>
              <a:gd name="connsiteY0" fmla="*/ 406007 h 2669059"/>
              <a:gd name="connsiteX1" fmla="*/ 1705232 w 4349578"/>
              <a:gd name="connsiteY1" fmla="*/ 317745 h 2669059"/>
              <a:gd name="connsiteX2" fmla="*/ 1881757 w 4349578"/>
              <a:gd name="connsiteY2" fmla="*/ 282440 h 2669059"/>
              <a:gd name="connsiteX3" fmla="*/ 2150075 w 4349578"/>
              <a:gd name="connsiteY3" fmla="*/ 194177 h 2669059"/>
              <a:gd name="connsiteX4" fmla="*/ 2418393 w 4349578"/>
              <a:gd name="connsiteY4" fmla="*/ 112976 h 2669059"/>
              <a:gd name="connsiteX5" fmla="*/ 2580796 w 4349578"/>
              <a:gd name="connsiteY5" fmla="*/ 60018 h 2669059"/>
              <a:gd name="connsiteX6" fmla="*/ 2658467 w 4349578"/>
              <a:gd name="connsiteY6" fmla="*/ 31774 h 2669059"/>
              <a:gd name="connsiteX7" fmla="*/ 2693773 w 4349578"/>
              <a:gd name="connsiteY7" fmla="*/ 10591 h 2669059"/>
              <a:gd name="connsiteX8" fmla="*/ 2714956 w 4349578"/>
              <a:gd name="connsiteY8" fmla="*/ 0 h 2669059"/>
              <a:gd name="connsiteX9" fmla="*/ 2743200 w 4349578"/>
              <a:gd name="connsiteY9" fmla="*/ 10591 h 2669059"/>
              <a:gd name="connsiteX10" fmla="*/ 2785566 w 4349578"/>
              <a:gd name="connsiteY10" fmla="*/ 35305 h 2669059"/>
              <a:gd name="connsiteX11" fmla="*/ 2859706 w 4349578"/>
              <a:gd name="connsiteY11" fmla="*/ 95323 h 2669059"/>
              <a:gd name="connsiteX12" fmla="*/ 2944438 w 4349578"/>
              <a:gd name="connsiteY12" fmla="*/ 172994 h 2669059"/>
              <a:gd name="connsiteX13" fmla="*/ 3011518 w 4349578"/>
              <a:gd name="connsiteY13" fmla="*/ 233013 h 2669059"/>
              <a:gd name="connsiteX14" fmla="*/ 3032701 w 4349578"/>
              <a:gd name="connsiteY14" fmla="*/ 257726 h 2669059"/>
              <a:gd name="connsiteX15" fmla="*/ 3039762 w 4349578"/>
              <a:gd name="connsiteY15" fmla="*/ 275379 h 2669059"/>
              <a:gd name="connsiteX16" fmla="*/ 3039762 w 4349578"/>
              <a:gd name="connsiteY16" fmla="*/ 285970 h 2669059"/>
              <a:gd name="connsiteX17" fmla="*/ 3032701 w 4349578"/>
              <a:gd name="connsiteY17" fmla="*/ 310684 h 2669059"/>
              <a:gd name="connsiteX18" fmla="*/ 3000926 w 4349578"/>
              <a:gd name="connsiteY18" fmla="*/ 356580 h 2669059"/>
              <a:gd name="connsiteX19" fmla="*/ 2947969 w 4349578"/>
              <a:gd name="connsiteY19" fmla="*/ 406007 h 2669059"/>
              <a:gd name="connsiteX20" fmla="*/ 2930316 w 4349578"/>
              <a:gd name="connsiteY20" fmla="*/ 423660 h 2669059"/>
              <a:gd name="connsiteX21" fmla="*/ 2905603 w 4349578"/>
              <a:gd name="connsiteY21" fmla="*/ 483679 h 2669059"/>
              <a:gd name="connsiteX22" fmla="*/ 2880889 w 4349578"/>
              <a:gd name="connsiteY22" fmla="*/ 568411 h 2669059"/>
              <a:gd name="connsiteX23" fmla="*/ 2856176 w 4349578"/>
              <a:gd name="connsiteY23" fmla="*/ 660204 h 2669059"/>
              <a:gd name="connsiteX24" fmla="*/ 2838523 w 4349578"/>
              <a:gd name="connsiteY24" fmla="*/ 780241 h 2669059"/>
              <a:gd name="connsiteX25" fmla="*/ 2831462 w 4349578"/>
              <a:gd name="connsiteY25" fmla="*/ 886156 h 2669059"/>
              <a:gd name="connsiteX26" fmla="*/ 2827932 w 4349578"/>
              <a:gd name="connsiteY26" fmla="*/ 1002662 h 2669059"/>
              <a:gd name="connsiteX27" fmla="*/ 2831462 w 4349578"/>
              <a:gd name="connsiteY27" fmla="*/ 1115638 h 2669059"/>
              <a:gd name="connsiteX28" fmla="*/ 2845584 w 4349578"/>
              <a:gd name="connsiteY28" fmla="*/ 1256858 h 2669059"/>
              <a:gd name="connsiteX29" fmla="*/ 2866767 w 4349578"/>
              <a:gd name="connsiteY29" fmla="*/ 1376896 h 2669059"/>
              <a:gd name="connsiteX30" fmla="*/ 2902072 w 4349578"/>
              <a:gd name="connsiteY30" fmla="*/ 1503994 h 2669059"/>
              <a:gd name="connsiteX31" fmla="*/ 2933847 w 4349578"/>
              <a:gd name="connsiteY31" fmla="*/ 1588726 h 2669059"/>
              <a:gd name="connsiteX32" fmla="*/ 2976213 w 4349578"/>
              <a:gd name="connsiteY32" fmla="*/ 1680519 h 2669059"/>
              <a:gd name="connsiteX33" fmla="*/ 3022109 w 4349578"/>
              <a:gd name="connsiteY33" fmla="*/ 1765251 h 2669059"/>
              <a:gd name="connsiteX34" fmla="*/ 3075067 w 4349578"/>
              <a:gd name="connsiteY34" fmla="*/ 1846452 h 2669059"/>
              <a:gd name="connsiteX35" fmla="*/ 3138616 w 4349578"/>
              <a:gd name="connsiteY35" fmla="*/ 1920593 h 2669059"/>
              <a:gd name="connsiteX36" fmla="*/ 3202165 w 4349578"/>
              <a:gd name="connsiteY36" fmla="*/ 1980611 h 2669059"/>
              <a:gd name="connsiteX37" fmla="*/ 3265714 w 4349578"/>
              <a:gd name="connsiteY37" fmla="*/ 2037099 h 2669059"/>
              <a:gd name="connsiteX38" fmla="*/ 3357507 w 4349578"/>
              <a:gd name="connsiteY38" fmla="*/ 2100648 h 2669059"/>
              <a:gd name="connsiteX39" fmla="*/ 3424586 w 4349578"/>
              <a:gd name="connsiteY39" fmla="*/ 2143014 h 2669059"/>
              <a:gd name="connsiteX40" fmla="*/ 3526971 w 4349578"/>
              <a:gd name="connsiteY40" fmla="*/ 2203033 h 2669059"/>
              <a:gd name="connsiteX41" fmla="*/ 3661130 w 4349578"/>
              <a:gd name="connsiteY41" fmla="*/ 2270113 h 2669059"/>
              <a:gd name="connsiteX42" fmla="*/ 3798820 w 4349578"/>
              <a:gd name="connsiteY42" fmla="*/ 2326601 h 2669059"/>
              <a:gd name="connsiteX43" fmla="*/ 3872960 w 4349578"/>
              <a:gd name="connsiteY43" fmla="*/ 2344253 h 2669059"/>
              <a:gd name="connsiteX44" fmla="*/ 4286029 w 4349578"/>
              <a:gd name="connsiteY44" fmla="*/ 2450168 h 2669059"/>
              <a:gd name="connsiteX45" fmla="*/ 4317803 w 4349578"/>
              <a:gd name="connsiteY45" fmla="*/ 2489004 h 2669059"/>
              <a:gd name="connsiteX46" fmla="*/ 4338986 w 4349578"/>
              <a:gd name="connsiteY46" fmla="*/ 2520778 h 2669059"/>
              <a:gd name="connsiteX47" fmla="*/ 4346047 w 4349578"/>
              <a:gd name="connsiteY47" fmla="*/ 2549022 h 2669059"/>
              <a:gd name="connsiteX48" fmla="*/ 4349578 w 4349578"/>
              <a:gd name="connsiteY48" fmla="*/ 2573736 h 2669059"/>
              <a:gd name="connsiteX49" fmla="*/ 4342517 w 4349578"/>
              <a:gd name="connsiteY49" fmla="*/ 2601980 h 2669059"/>
              <a:gd name="connsiteX50" fmla="*/ 4324864 w 4349578"/>
              <a:gd name="connsiteY50" fmla="*/ 2626693 h 2669059"/>
              <a:gd name="connsiteX51" fmla="*/ 4293090 w 4349578"/>
              <a:gd name="connsiteY51" fmla="*/ 2647876 h 2669059"/>
              <a:gd name="connsiteX52" fmla="*/ 4254254 w 4349578"/>
              <a:gd name="connsiteY52" fmla="*/ 2661998 h 2669059"/>
              <a:gd name="connsiteX53" fmla="*/ 4190705 w 4349578"/>
              <a:gd name="connsiteY53" fmla="*/ 2669059 h 2669059"/>
              <a:gd name="connsiteX54" fmla="*/ 4102443 w 4349578"/>
              <a:gd name="connsiteY54" fmla="*/ 2658468 h 2669059"/>
              <a:gd name="connsiteX55" fmla="*/ 4021241 w 4349578"/>
              <a:gd name="connsiteY55" fmla="*/ 2644346 h 2669059"/>
              <a:gd name="connsiteX56" fmla="*/ 3890613 w 4349578"/>
              <a:gd name="connsiteY56" fmla="*/ 2612571 h 2669059"/>
              <a:gd name="connsiteX57" fmla="*/ 3763515 w 4349578"/>
              <a:gd name="connsiteY57" fmla="*/ 2573736 h 2669059"/>
              <a:gd name="connsiteX58" fmla="*/ 3654069 w 4349578"/>
              <a:gd name="connsiteY58" fmla="*/ 2541961 h 2669059"/>
              <a:gd name="connsiteX59" fmla="*/ 3502257 w 4349578"/>
              <a:gd name="connsiteY59" fmla="*/ 2467821 h 2669059"/>
              <a:gd name="connsiteX60" fmla="*/ 3357507 w 4349578"/>
              <a:gd name="connsiteY60" fmla="*/ 2383089 h 2669059"/>
              <a:gd name="connsiteX61" fmla="*/ 3205695 w 4349578"/>
              <a:gd name="connsiteY61" fmla="*/ 2273643 h 2669059"/>
              <a:gd name="connsiteX62" fmla="*/ 3103311 w 4349578"/>
              <a:gd name="connsiteY62" fmla="*/ 2181850 h 2669059"/>
              <a:gd name="connsiteX63" fmla="*/ 3004457 w 4349578"/>
              <a:gd name="connsiteY63" fmla="*/ 2086526 h 2669059"/>
              <a:gd name="connsiteX64" fmla="*/ 2909133 w 4349578"/>
              <a:gd name="connsiteY64" fmla="*/ 1962959 h 2669059"/>
              <a:gd name="connsiteX65" fmla="*/ 2845584 w 4349578"/>
              <a:gd name="connsiteY65" fmla="*/ 1857044 h 2669059"/>
              <a:gd name="connsiteX66" fmla="*/ 2796157 w 4349578"/>
              <a:gd name="connsiteY66" fmla="*/ 1758190 h 2669059"/>
              <a:gd name="connsiteX67" fmla="*/ 2757322 w 4349578"/>
              <a:gd name="connsiteY67" fmla="*/ 1655805 h 2669059"/>
              <a:gd name="connsiteX68" fmla="*/ 2718486 w 4349578"/>
              <a:gd name="connsiteY68" fmla="*/ 1525177 h 2669059"/>
              <a:gd name="connsiteX69" fmla="*/ 2690242 w 4349578"/>
              <a:gd name="connsiteY69" fmla="*/ 1408670 h 2669059"/>
              <a:gd name="connsiteX70" fmla="*/ 2661998 w 4349578"/>
              <a:gd name="connsiteY70" fmla="*/ 1203901 h 2669059"/>
              <a:gd name="connsiteX71" fmla="*/ 2647876 w 4349578"/>
              <a:gd name="connsiteY71" fmla="*/ 1016784 h 2669059"/>
              <a:gd name="connsiteX72" fmla="*/ 2647876 w 4349578"/>
              <a:gd name="connsiteY72" fmla="*/ 727283 h 2669059"/>
              <a:gd name="connsiteX73" fmla="*/ 2647876 w 4349578"/>
              <a:gd name="connsiteY73" fmla="*/ 303623 h 2669059"/>
              <a:gd name="connsiteX74" fmla="*/ 2647876 w 4349578"/>
              <a:gd name="connsiteY74" fmla="*/ 250665 h 2669059"/>
              <a:gd name="connsiteX75" fmla="*/ 2640815 w 4349578"/>
              <a:gd name="connsiteY75" fmla="*/ 233013 h 2669059"/>
              <a:gd name="connsiteX76" fmla="*/ 2630223 w 4349578"/>
              <a:gd name="connsiteY76" fmla="*/ 222421 h 2669059"/>
              <a:gd name="connsiteX77" fmla="*/ 2584327 w 4349578"/>
              <a:gd name="connsiteY77" fmla="*/ 233013 h 2669059"/>
              <a:gd name="connsiteX78" fmla="*/ 2316009 w 4349578"/>
              <a:gd name="connsiteY78" fmla="*/ 310684 h 2669059"/>
              <a:gd name="connsiteX79" fmla="*/ 1984142 w 4349578"/>
              <a:gd name="connsiteY79" fmla="*/ 406007 h 2669059"/>
              <a:gd name="connsiteX80" fmla="*/ 1857044 w 4349578"/>
              <a:gd name="connsiteY80" fmla="*/ 441313 h 2669059"/>
              <a:gd name="connsiteX81" fmla="*/ 1680518 w 4349578"/>
              <a:gd name="connsiteY81" fmla="*/ 480148 h 2669059"/>
              <a:gd name="connsiteX82" fmla="*/ 1408670 w 4349578"/>
              <a:gd name="connsiteY82" fmla="*/ 571941 h 2669059"/>
              <a:gd name="connsiteX83" fmla="*/ 1048559 w 4349578"/>
              <a:gd name="connsiteY83" fmla="*/ 691978 h 2669059"/>
              <a:gd name="connsiteX84" fmla="*/ 928522 w 4349578"/>
              <a:gd name="connsiteY84" fmla="*/ 734344 h 2669059"/>
              <a:gd name="connsiteX85" fmla="*/ 741405 w 4349578"/>
              <a:gd name="connsiteY85" fmla="*/ 826137 h 2669059"/>
              <a:gd name="connsiteX86" fmla="*/ 586063 w 4349578"/>
              <a:gd name="connsiteY86" fmla="*/ 896747 h 2669059"/>
              <a:gd name="connsiteX87" fmla="*/ 501331 w 4349578"/>
              <a:gd name="connsiteY87" fmla="*/ 939113 h 2669059"/>
              <a:gd name="connsiteX88" fmla="*/ 469556 w 4349578"/>
              <a:gd name="connsiteY88" fmla="*/ 956766 h 2669059"/>
              <a:gd name="connsiteX89" fmla="*/ 441312 w 4349578"/>
              <a:gd name="connsiteY89" fmla="*/ 981479 h 2669059"/>
              <a:gd name="connsiteX90" fmla="*/ 413068 w 4349578"/>
              <a:gd name="connsiteY90" fmla="*/ 995601 h 2669059"/>
              <a:gd name="connsiteX91" fmla="*/ 384824 w 4349578"/>
              <a:gd name="connsiteY91" fmla="*/ 999132 h 2669059"/>
              <a:gd name="connsiteX92" fmla="*/ 360111 w 4349578"/>
              <a:gd name="connsiteY92" fmla="*/ 992071 h 2669059"/>
              <a:gd name="connsiteX93" fmla="*/ 338928 w 4349578"/>
              <a:gd name="connsiteY93" fmla="*/ 981479 h 2669059"/>
              <a:gd name="connsiteX94" fmla="*/ 247135 w 4349578"/>
              <a:gd name="connsiteY94" fmla="*/ 886156 h 2669059"/>
              <a:gd name="connsiteX95" fmla="*/ 112976 w 4349578"/>
              <a:gd name="connsiteY95" fmla="*/ 755527 h 2669059"/>
              <a:gd name="connsiteX96" fmla="*/ 38835 w 4349578"/>
              <a:gd name="connsiteY96" fmla="*/ 684917 h 2669059"/>
              <a:gd name="connsiteX97" fmla="*/ 14122 w 4349578"/>
              <a:gd name="connsiteY97" fmla="*/ 653143 h 2669059"/>
              <a:gd name="connsiteX98" fmla="*/ 7061 w 4349578"/>
              <a:gd name="connsiteY98" fmla="*/ 639021 h 2669059"/>
              <a:gd name="connsiteX99" fmla="*/ 0 w 4349578"/>
              <a:gd name="connsiteY99" fmla="*/ 617838 h 2669059"/>
              <a:gd name="connsiteX100" fmla="*/ 7061 w 4349578"/>
              <a:gd name="connsiteY100" fmla="*/ 603716 h 2669059"/>
              <a:gd name="connsiteX101" fmla="*/ 28244 w 4349578"/>
              <a:gd name="connsiteY101" fmla="*/ 596655 h 2669059"/>
              <a:gd name="connsiteX102" fmla="*/ 63549 w 4349578"/>
              <a:gd name="connsiteY102" fmla="*/ 607246 h 2669059"/>
              <a:gd name="connsiteX103" fmla="*/ 102384 w 4349578"/>
              <a:gd name="connsiteY103" fmla="*/ 624899 h 2669059"/>
              <a:gd name="connsiteX104" fmla="*/ 201238 w 4349578"/>
              <a:gd name="connsiteY104" fmla="*/ 681387 h 2669059"/>
              <a:gd name="connsiteX105" fmla="*/ 271848 w 4349578"/>
              <a:gd name="connsiteY105" fmla="*/ 713161 h 2669059"/>
              <a:gd name="connsiteX106" fmla="*/ 324806 w 4349578"/>
              <a:gd name="connsiteY106" fmla="*/ 723753 h 2669059"/>
              <a:gd name="connsiteX107" fmla="*/ 367172 w 4349578"/>
              <a:gd name="connsiteY107" fmla="*/ 723753 h 2669059"/>
              <a:gd name="connsiteX108" fmla="*/ 469556 w 4349578"/>
              <a:gd name="connsiteY108" fmla="*/ 702570 h 2669059"/>
              <a:gd name="connsiteX109" fmla="*/ 653142 w 4349578"/>
              <a:gd name="connsiteY109" fmla="*/ 649612 h 2669059"/>
              <a:gd name="connsiteX110" fmla="*/ 776710 w 4349578"/>
              <a:gd name="connsiteY110" fmla="*/ 603716 h 2669059"/>
              <a:gd name="connsiteX111" fmla="*/ 1030906 w 4349578"/>
              <a:gd name="connsiteY111" fmla="*/ 526045 h 2669059"/>
              <a:gd name="connsiteX112" fmla="*/ 1415731 w 4349578"/>
              <a:gd name="connsiteY112" fmla="*/ 406007 h 2669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</a:cxnLst>
            <a:rect l="l" t="t" r="r" b="b"/>
            <a:pathLst>
              <a:path w="4349578" h="2669059">
                <a:moveTo>
                  <a:pt x="1415731" y="406007"/>
                </a:moveTo>
                <a:lnTo>
                  <a:pt x="1705232" y="317745"/>
                </a:lnTo>
                <a:lnTo>
                  <a:pt x="1881757" y="282440"/>
                </a:lnTo>
                <a:lnTo>
                  <a:pt x="2150075" y="194177"/>
                </a:lnTo>
                <a:lnTo>
                  <a:pt x="2418393" y="112976"/>
                </a:lnTo>
                <a:lnTo>
                  <a:pt x="2580796" y="60018"/>
                </a:lnTo>
                <a:lnTo>
                  <a:pt x="2658467" y="31774"/>
                </a:lnTo>
                <a:lnTo>
                  <a:pt x="2693773" y="10591"/>
                </a:lnTo>
                <a:lnTo>
                  <a:pt x="2714956" y="0"/>
                </a:lnTo>
                <a:lnTo>
                  <a:pt x="2743200" y="10591"/>
                </a:lnTo>
                <a:lnTo>
                  <a:pt x="2785566" y="35305"/>
                </a:lnTo>
                <a:lnTo>
                  <a:pt x="2859706" y="95323"/>
                </a:lnTo>
                <a:lnTo>
                  <a:pt x="2944438" y="172994"/>
                </a:lnTo>
                <a:lnTo>
                  <a:pt x="3011518" y="233013"/>
                </a:lnTo>
                <a:lnTo>
                  <a:pt x="3032701" y="257726"/>
                </a:lnTo>
                <a:lnTo>
                  <a:pt x="3039762" y="275379"/>
                </a:lnTo>
                <a:lnTo>
                  <a:pt x="3039762" y="285970"/>
                </a:lnTo>
                <a:lnTo>
                  <a:pt x="3032701" y="310684"/>
                </a:lnTo>
                <a:lnTo>
                  <a:pt x="3000926" y="356580"/>
                </a:lnTo>
                <a:lnTo>
                  <a:pt x="2947969" y="406007"/>
                </a:lnTo>
                <a:lnTo>
                  <a:pt x="2930316" y="423660"/>
                </a:lnTo>
                <a:lnTo>
                  <a:pt x="2905603" y="483679"/>
                </a:lnTo>
                <a:lnTo>
                  <a:pt x="2880889" y="568411"/>
                </a:lnTo>
                <a:lnTo>
                  <a:pt x="2856176" y="660204"/>
                </a:lnTo>
                <a:lnTo>
                  <a:pt x="2838523" y="780241"/>
                </a:lnTo>
                <a:lnTo>
                  <a:pt x="2831462" y="886156"/>
                </a:lnTo>
                <a:lnTo>
                  <a:pt x="2827932" y="1002662"/>
                </a:lnTo>
                <a:lnTo>
                  <a:pt x="2831462" y="1115638"/>
                </a:lnTo>
                <a:lnTo>
                  <a:pt x="2845584" y="1256858"/>
                </a:lnTo>
                <a:lnTo>
                  <a:pt x="2866767" y="1376896"/>
                </a:lnTo>
                <a:lnTo>
                  <a:pt x="2902072" y="1503994"/>
                </a:lnTo>
                <a:lnTo>
                  <a:pt x="2933847" y="1588726"/>
                </a:lnTo>
                <a:lnTo>
                  <a:pt x="2976213" y="1680519"/>
                </a:lnTo>
                <a:lnTo>
                  <a:pt x="3022109" y="1765251"/>
                </a:lnTo>
                <a:lnTo>
                  <a:pt x="3075067" y="1846452"/>
                </a:lnTo>
                <a:lnTo>
                  <a:pt x="3138616" y="1920593"/>
                </a:lnTo>
                <a:lnTo>
                  <a:pt x="3202165" y="1980611"/>
                </a:lnTo>
                <a:lnTo>
                  <a:pt x="3265714" y="2037099"/>
                </a:lnTo>
                <a:lnTo>
                  <a:pt x="3357507" y="2100648"/>
                </a:lnTo>
                <a:lnTo>
                  <a:pt x="3424586" y="2143014"/>
                </a:lnTo>
                <a:lnTo>
                  <a:pt x="3526971" y="2203033"/>
                </a:lnTo>
                <a:lnTo>
                  <a:pt x="3661130" y="2270113"/>
                </a:lnTo>
                <a:lnTo>
                  <a:pt x="3798820" y="2326601"/>
                </a:lnTo>
                <a:lnTo>
                  <a:pt x="3872960" y="2344253"/>
                </a:lnTo>
                <a:lnTo>
                  <a:pt x="4286029" y="2450168"/>
                </a:lnTo>
                <a:lnTo>
                  <a:pt x="4317803" y="2489004"/>
                </a:lnTo>
                <a:lnTo>
                  <a:pt x="4338986" y="2520778"/>
                </a:lnTo>
                <a:lnTo>
                  <a:pt x="4346047" y="2549022"/>
                </a:lnTo>
                <a:lnTo>
                  <a:pt x="4349578" y="2573736"/>
                </a:lnTo>
                <a:lnTo>
                  <a:pt x="4342517" y="2601980"/>
                </a:lnTo>
                <a:lnTo>
                  <a:pt x="4324864" y="2626693"/>
                </a:lnTo>
                <a:lnTo>
                  <a:pt x="4293090" y="2647876"/>
                </a:lnTo>
                <a:lnTo>
                  <a:pt x="4254254" y="2661998"/>
                </a:lnTo>
                <a:lnTo>
                  <a:pt x="4190705" y="2669059"/>
                </a:lnTo>
                <a:lnTo>
                  <a:pt x="4102443" y="2658468"/>
                </a:lnTo>
                <a:lnTo>
                  <a:pt x="4021241" y="2644346"/>
                </a:lnTo>
                <a:lnTo>
                  <a:pt x="3890613" y="2612571"/>
                </a:lnTo>
                <a:lnTo>
                  <a:pt x="3763515" y="2573736"/>
                </a:lnTo>
                <a:lnTo>
                  <a:pt x="3654069" y="2541961"/>
                </a:lnTo>
                <a:lnTo>
                  <a:pt x="3502257" y="2467821"/>
                </a:lnTo>
                <a:lnTo>
                  <a:pt x="3357507" y="2383089"/>
                </a:lnTo>
                <a:lnTo>
                  <a:pt x="3205695" y="2273643"/>
                </a:lnTo>
                <a:lnTo>
                  <a:pt x="3103311" y="2181850"/>
                </a:lnTo>
                <a:lnTo>
                  <a:pt x="3004457" y="2086526"/>
                </a:lnTo>
                <a:lnTo>
                  <a:pt x="2909133" y="1962959"/>
                </a:lnTo>
                <a:lnTo>
                  <a:pt x="2845584" y="1857044"/>
                </a:lnTo>
                <a:lnTo>
                  <a:pt x="2796157" y="1758190"/>
                </a:lnTo>
                <a:lnTo>
                  <a:pt x="2757322" y="1655805"/>
                </a:lnTo>
                <a:lnTo>
                  <a:pt x="2718486" y="1525177"/>
                </a:lnTo>
                <a:lnTo>
                  <a:pt x="2690242" y="1408670"/>
                </a:lnTo>
                <a:lnTo>
                  <a:pt x="2661998" y="1203901"/>
                </a:lnTo>
                <a:lnTo>
                  <a:pt x="2647876" y="1016784"/>
                </a:lnTo>
                <a:lnTo>
                  <a:pt x="2647876" y="727283"/>
                </a:lnTo>
                <a:lnTo>
                  <a:pt x="2647876" y="303623"/>
                </a:lnTo>
                <a:lnTo>
                  <a:pt x="2647876" y="250665"/>
                </a:lnTo>
                <a:lnTo>
                  <a:pt x="2640815" y="233013"/>
                </a:lnTo>
                <a:lnTo>
                  <a:pt x="2630223" y="222421"/>
                </a:lnTo>
                <a:lnTo>
                  <a:pt x="2584327" y="233013"/>
                </a:lnTo>
                <a:lnTo>
                  <a:pt x="2316009" y="310684"/>
                </a:lnTo>
                <a:lnTo>
                  <a:pt x="1984142" y="406007"/>
                </a:lnTo>
                <a:lnTo>
                  <a:pt x="1857044" y="441313"/>
                </a:lnTo>
                <a:lnTo>
                  <a:pt x="1680518" y="480148"/>
                </a:lnTo>
                <a:lnTo>
                  <a:pt x="1408670" y="571941"/>
                </a:lnTo>
                <a:lnTo>
                  <a:pt x="1048559" y="691978"/>
                </a:lnTo>
                <a:lnTo>
                  <a:pt x="928522" y="734344"/>
                </a:lnTo>
                <a:lnTo>
                  <a:pt x="741405" y="826137"/>
                </a:lnTo>
                <a:lnTo>
                  <a:pt x="586063" y="896747"/>
                </a:lnTo>
                <a:lnTo>
                  <a:pt x="501331" y="939113"/>
                </a:lnTo>
                <a:lnTo>
                  <a:pt x="469556" y="956766"/>
                </a:lnTo>
                <a:lnTo>
                  <a:pt x="441312" y="981479"/>
                </a:lnTo>
                <a:lnTo>
                  <a:pt x="413068" y="995601"/>
                </a:lnTo>
                <a:lnTo>
                  <a:pt x="384824" y="999132"/>
                </a:lnTo>
                <a:lnTo>
                  <a:pt x="360111" y="992071"/>
                </a:lnTo>
                <a:lnTo>
                  <a:pt x="338928" y="981479"/>
                </a:lnTo>
                <a:lnTo>
                  <a:pt x="247135" y="886156"/>
                </a:lnTo>
                <a:lnTo>
                  <a:pt x="112976" y="755527"/>
                </a:lnTo>
                <a:lnTo>
                  <a:pt x="38835" y="684917"/>
                </a:lnTo>
                <a:lnTo>
                  <a:pt x="14122" y="653143"/>
                </a:lnTo>
                <a:lnTo>
                  <a:pt x="7061" y="639021"/>
                </a:lnTo>
                <a:lnTo>
                  <a:pt x="0" y="617838"/>
                </a:lnTo>
                <a:lnTo>
                  <a:pt x="7061" y="603716"/>
                </a:lnTo>
                <a:lnTo>
                  <a:pt x="28244" y="596655"/>
                </a:lnTo>
                <a:lnTo>
                  <a:pt x="63549" y="607246"/>
                </a:lnTo>
                <a:lnTo>
                  <a:pt x="102384" y="624899"/>
                </a:lnTo>
                <a:lnTo>
                  <a:pt x="201238" y="681387"/>
                </a:lnTo>
                <a:lnTo>
                  <a:pt x="271848" y="713161"/>
                </a:lnTo>
                <a:lnTo>
                  <a:pt x="324806" y="723753"/>
                </a:lnTo>
                <a:lnTo>
                  <a:pt x="367172" y="723753"/>
                </a:lnTo>
                <a:lnTo>
                  <a:pt x="469556" y="702570"/>
                </a:lnTo>
                <a:lnTo>
                  <a:pt x="653142" y="649612"/>
                </a:lnTo>
                <a:lnTo>
                  <a:pt x="776710" y="603716"/>
                </a:lnTo>
                <a:lnTo>
                  <a:pt x="1030906" y="526045"/>
                </a:lnTo>
                <a:lnTo>
                  <a:pt x="1415731" y="40600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6" name="フリーフォーム 55"/>
          <p:cNvSpPr/>
          <p:nvPr/>
        </p:nvSpPr>
        <p:spPr>
          <a:xfrm>
            <a:off x="6584950" y="5015753"/>
            <a:ext cx="547688" cy="712788"/>
          </a:xfrm>
          <a:custGeom>
            <a:avLst/>
            <a:gdLst>
              <a:gd name="connsiteX0" fmla="*/ 381000 w 547688"/>
              <a:gd name="connsiteY0" fmla="*/ 252413 h 711994"/>
              <a:gd name="connsiteX1" fmla="*/ 364332 w 547688"/>
              <a:gd name="connsiteY1" fmla="*/ 150019 h 711994"/>
              <a:gd name="connsiteX2" fmla="*/ 352425 w 547688"/>
              <a:gd name="connsiteY2" fmla="*/ 52388 h 711994"/>
              <a:gd name="connsiteX3" fmla="*/ 347663 w 547688"/>
              <a:gd name="connsiteY3" fmla="*/ 21431 h 711994"/>
              <a:gd name="connsiteX4" fmla="*/ 342900 w 547688"/>
              <a:gd name="connsiteY4" fmla="*/ 7144 h 711994"/>
              <a:gd name="connsiteX5" fmla="*/ 330994 w 547688"/>
              <a:gd name="connsiteY5" fmla="*/ 0 h 711994"/>
              <a:gd name="connsiteX6" fmla="*/ 319088 w 547688"/>
              <a:gd name="connsiteY6" fmla="*/ 0 h 711994"/>
              <a:gd name="connsiteX7" fmla="*/ 309563 w 547688"/>
              <a:gd name="connsiteY7" fmla="*/ 7144 h 711994"/>
              <a:gd name="connsiteX8" fmla="*/ 297657 w 547688"/>
              <a:gd name="connsiteY8" fmla="*/ 23813 h 711994"/>
              <a:gd name="connsiteX9" fmla="*/ 292894 w 547688"/>
              <a:gd name="connsiteY9" fmla="*/ 95250 h 711994"/>
              <a:gd name="connsiteX10" fmla="*/ 271463 w 547688"/>
              <a:gd name="connsiteY10" fmla="*/ 245269 h 711994"/>
              <a:gd name="connsiteX11" fmla="*/ 252413 w 547688"/>
              <a:gd name="connsiteY11" fmla="*/ 369094 h 711994"/>
              <a:gd name="connsiteX12" fmla="*/ 233363 w 547688"/>
              <a:gd name="connsiteY12" fmla="*/ 435769 h 711994"/>
              <a:gd name="connsiteX13" fmla="*/ 209550 w 547688"/>
              <a:gd name="connsiteY13" fmla="*/ 492919 h 711994"/>
              <a:gd name="connsiteX14" fmla="*/ 180975 w 547688"/>
              <a:gd name="connsiteY14" fmla="*/ 533400 h 711994"/>
              <a:gd name="connsiteX15" fmla="*/ 152400 w 547688"/>
              <a:gd name="connsiteY15" fmla="*/ 550069 h 711994"/>
              <a:gd name="connsiteX16" fmla="*/ 121444 w 547688"/>
              <a:gd name="connsiteY16" fmla="*/ 554831 h 711994"/>
              <a:gd name="connsiteX17" fmla="*/ 73819 w 547688"/>
              <a:gd name="connsiteY17" fmla="*/ 554831 h 711994"/>
              <a:gd name="connsiteX18" fmla="*/ 0 w 547688"/>
              <a:gd name="connsiteY18" fmla="*/ 554831 h 711994"/>
              <a:gd name="connsiteX19" fmla="*/ 547688 w 547688"/>
              <a:gd name="connsiteY19" fmla="*/ 711994 h 711994"/>
              <a:gd name="connsiteX20" fmla="*/ 511969 w 547688"/>
              <a:gd name="connsiteY20" fmla="*/ 659606 h 711994"/>
              <a:gd name="connsiteX21" fmla="*/ 490538 w 547688"/>
              <a:gd name="connsiteY21" fmla="*/ 628650 h 711994"/>
              <a:gd name="connsiteX22" fmla="*/ 469107 w 547688"/>
              <a:gd name="connsiteY22" fmla="*/ 583406 h 711994"/>
              <a:gd name="connsiteX23" fmla="*/ 442913 w 547688"/>
              <a:gd name="connsiteY23" fmla="*/ 507206 h 711994"/>
              <a:gd name="connsiteX24" fmla="*/ 409575 w 547688"/>
              <a:gd name="connsiteY24" fmla="*/ 397669 h 711994"/>
              <a:gd name="connsiteX25" fmla="*/ 381000 w 547688"/>
              <a:gd name="connsiteY25" fmla="*/ 252413 h 711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547688" h="711994">
                <a:moveTo>
                  <a:pt x="381000" y="252413"/>
                </a:moveTo>
                <a:lnTo>
                  <a:pt x="364332" y="150019"/>
                </a:lnTo>
                <a:lnTo>
                  <a:pt x="352425" y="52388"/>
                </a:lnTo>
                <a:lnTo>
                  <a:pt x="347663" y="21431"/>
                </a:lnTo>
                <a:lnTo>
                  <a:pt x="342900" y="7144"/>
                </a:lnTo>
                <a:lnTo>
                  <a:pt x="330994" y="0"/>
                </a:lnTo>
                <a:lnTo>
                  <a:pt x="319088" y="0"/>
                </a:lnTo>
                <a:lnTo>
                  <a:pt x="309563" y="7144"/>
                </a:lnTo>
                <a:lnTo>
                  <a:pt x="297657" y="23813"/>
                </a:lnTo>
                <a:lnTo>
                  <a:pt x="292894" y="95250"/>
                </a:lnTo>
                <a:lnTo>
                  <a:pt x="271463" y="245269"/>
                </a:lnTo>
                <a:lnTo>
                  <a:pt x="252413" y="369094"/>
                </a:lnTo>
                <a:lnTo>
                  <a:pt x="233363" y="435769"/>
                </a:lnTo>
                <a:lnTo>
                  <a:pt x="209550" y="492919"/>
                </a:lnTo>
                <a:lnTo>
                  <a:pt x="180975" y="533400"/>
                </a:lnTo>
                <a:lnTo>
                  <a:pt x="152400" y="550069"/>
                </a:lnTo>
                <a:lnTo>
                  <a:pt x="121444" y="554831"/>
                </a:lnTo>
                <a:lnTo>
                  <a:pt x="73819" y="554831"/>
                </a:lnTo>
                <a:lnTo>
                  <a:pt x="0" y="554831"/>
                </a:lnTo>
                <a:lnTo>
                  <a:pt x="547688" y="711994"/>
                </a:lnTo>
                <a:lnTo>
                  <a:pt x="511969" y="659606"/>
                </a:lnTo>
                <a:lnTo>
                  <a:pt x="490538" y="628650"/>
                </a:lnTo>
                <a:lnTo>
                  <a:pt x="469107" y="583406"/>
                </a:lnTo>
                <a:lnTo>
                  <a:pt x="442913" y="507206"/>
                </a:lnTo>
                <a:lnTo>
                  <a:pt x="409575" y="397669"/>
                </a:lnTo>
                <a:lnTo>
                  <a:pt x="381000" y="25241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7" name="フリーフォーム 56"/>
          <p:cNvSpPr/>
          <p:nvPr/>
        </p:nvSpPr>
        <p:spPr>
          <a:xfrm>
            <a:off x="5913438" y="3691778"/>
            <a:ext cx="785812" cy="485775"/>
          </a:xfrm>
          <a:custGeom>
            <a:avLst/>
            <a:gdLst>
              <a:gd name="connsiteX0" fmla="*/ 311944 w 785812"/>
              <a:gd name="connsiteY0" fmla="*/ 402431 h 485775"/>
              <a:gd name="connsiteX1" fmla="*/ 538162 w 785812"/>
              <a:gd name="connsiteY1" fmla="*/ 338138 h 485775"/>
              <a:gd name="connsiteX2" fmla="*/ 647700 w 785812"/>
              <a:gd name="connsiteY2" fmla="*/ 311944 h 485775"/>
              <a:gd name="connsiteX3" fmla="*/ 702469 w 785812"/>
              <a:gd name="connsiteY3" fmla="*/ 302419 h 485775"/>
              <a:gd name="connsiteX4" fmla="*/ 750094 w 785812"/>
              <a:gd name="connsiteY4" fmla="*/ 302419 h 485775"/>
              <a:gd name="connsiteX5" fmla="*/ 771525 w 785812"/>
              <a:gd name="connsiteY5" fmla="*/ 297656 h 485775"/>
              <a:gd name="connsiteX6" fmla="*/ 783431 w 785812"/>
              <a:gd name="connsiteY6" fmla="*/ 288131 h 485775"/>
              <a:gd name="connsiteX7" fmla="*/ 785812 w 785812"/>
              <a:gd name="connsiteY7" fmla="*/ 276225 h 485775"/>
              <a:gd name="connsiteX8" fmla="*/ 783431 w 785812"/>
              <a:gd name="connsiteY8" fmla="*/ 264319 h 485775"/>
              <a:gd name="connsiteX9" fmla="*/ 771525 w 785812"/>
              <a:gd name="connsiteY9" fmla="*/ 235744 h 485775"/>
              <a:gd name="connsiteX10" fmla="*/ 716756 w 785812"/>
              <a:gd name="connsiteY10" fmla="*/ 183356 h 485775"/>
              <a:gd name="connsiteX11" fmla="*/ 635794 w 785812"/>
              <a:gd name="connsiteY11" fmla="*/ 121444 h 485775"/>
              <a:gd name="connsiteX12" fmla="*/ 559594 w 785812"/>
              <a:gd name="connsiteY12" fmla="*/ 80963 h 485775"/>
              <a:gd name="connsiteX13" fmla="*/ 466725 w 785812"/>
              <a:gd name="connsiteY13" fmla="*/ 33338 h 485775"/>
              <a:gd name="connsiteX14" fmla="*/ 392906 w 785812"/>
              <a:gd name="connsiteY14" fmla="*/ 2381 h 485775"/>
              <a:gd name="connsiteX15" fmla="*/ 373856 w 785812"/>
              <a:gd name="connsiteY15" fmla="*/ 0 h 485775"/>
              <a:gd name="connsiteX16" fmla="*/ 359569 w 785812"/>
              <a:gd name="connsiteY16" fmla="*/ 7144 h 485775"/>
              <a:gd name="connsiteX17" fmla="*/ 359569 w 785812"/>
              <a:gd name="connsiteY17" fmla="*/ 21431 h 485775"/>
              <a:gd name="connsiteX18" fmla="*/ 371475 w 785812"/>
              <a:gd name="connsiteY18" fmla="*/ 54769 h 485775"/>
              <a:gd name="connsiteX19" fmla="*/ 385762 w 785812"/>
              <a:gd name="connsiteY19" fmla="*/ 97631 h 485775"/>
              <a:gd name="connsiteX20" fmla="*/ 392906 w 785812"/>
              <a:gd name="connsiteY20" fmla="*/ 130969 h 485775"/>
              <a:gd name="connsiteX21" fmla="*/ 390525 w 785812"/>
              <a:gd name="connsiteY21" fmla="*/ 154781 h 485775"/>
              <a:gd name="connsiteX22" fmla="*/ 373856 w 785812"/>
              <a:gd name="connsiteY22" fmla="*/ 192881 h 485775"/>
              <a:gd name="connsiteX23" fmla="*/ 321469 w 785812"/>
              <a:gd name="connsiteY23" fmla="*/ 233363 h 485775"/>
              <a:gd name="connsiteX24" fmla="*/ 121444 w 785812"/>
              <a:gd name="connsiteY24" fmla="*/ 364331 h 485775"/>
              <a:gd name="connsiteX25" fmla="*/ 14287 w 785812"/>
              <a:gd name="connsiteY25" fmla="*/ 438150 h 485775"/>
              <a:gd name="connsiteX26" fmla="*/ 4762 w 785812"/>
              <a:gd name="connsiteY26" fmla="*/ 452438 h 485775"/>
              <a:gd name="connsiteX27" fmla="*/ 0 w 785812"/>
              <a:gd name="connsiteY27" fmla="*/ 464344 h 485775"/>
              <a:gd name="connsiteX28" fmla="*/ 2381 w 785812"/>
              <a:gd name="connsiteY28" fmla="*/ 476250 h 485775"/>
              <a:gd name="connsiteX29" fmla="*/ 21431 w 785812"/>
              <a:gd name="connsiteY29" fmla="*/ 485775 h 485775"/>
              <a:gd name="connsiteX30" fmla="*/ 42862 w 785812"/>
              <a:gd name="connsiteY30" fmla="*/ 485775 h 485775"/>
              <a:gd name="connsiteX31" fmla="*/ 150019 w 785812"/>
              <a:gd name="connsiteY31" fmla="*/ 450056 h 485775"/>
              <a:gd name="connsiteX32" fmla="*/ 311944 w 785812"/>
              <a:gd name="connsiteY32" fmla="*/ 402431 h 485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85812" h="485775">
                <a:moveTo>
                  <a:pt x="311944" y="402431"/>
                </a:moveTo>
                <a:lnTo>
                  <a:pt x="538162" y="338138"/>
                </a:lnTo>
                <a:lnTo>
                  <a:pt x="647700" y="311944"/>
                </a:lnTo>
                <a:lnTo>
                  <a:pt x="702469" y="302419"/>
                </a:lnTo>
                <a:lnTo>
                  <a:pt x="750094" y="302419"/>
                </a:lnTo>
                <a:lnTo>
                  <a:pt x="771525" y="297656"/>
                </a:lnTo>
                <a:lnTo>
                  <a:pt x="783431" y="288131"/>
                </a:lnTo>
                <a:lnTo>
                  <a:pt x="785812" y="276225"/>
                </a:lnTo>
                <a:lnTo>
                  <a:pt x="783431" y="264319"/>
                </a:lnTo>
                <a:lnTo>
                  <a:pt x="771525" y="235744"/>
                </a:lnTo>
                <a:lnTo>
                  <a:pt x="716756" y="183356"/>
                </a:lnTo>
                <a:lnTo>
                  <a:pt x="635794" y="121444"/>
                </a:lnTo>
                <a:lnTo>
                  <a:pt x="559594" y="80963"/>
                </a:lnTo>
                <a:lnTo>
                  <a:pt x="466725" y="33338"/>
                </a:lnTo>
                <a:lnTo>
                  <a:pt x="392906" y="2381"/>
                </a:lnTo>
                <a:lnTo>
                  <a:pt x="373856" y="0"/>
                </a:lnTo>
                <a:lnTo>
                  <a:pt x="359569" y="7144"/>
                </a:lnTo>
                <a:lnTo>
                  <a:pt x="359569" y="21431"/>
                </a:lnTo>
                <a:lnTo>
                  <a:pt x="371475" y="54769"/>
                </a:lnTo>
                <a:lnTo>
                  <a:pt x="385762" y="97631"/>
                </a:lnTo>
                <a:lnTo>
                  <a:pt x="392906" y="130969"/>
                </a:lnTo>
                <a:lnTo>
                  <a:pt x="390525" y="154781"/>
                </a:lnTo>
                <a:lnTo>
                  <a:pt x="373856" y="192881"/>
                </a:lnTo>
                <a:lnTo>
                  <a:pt x="321469" y="233363"/>
                </a:lnTo>
                <a:lnTo>
                  <a:pt x="121444" y="364331"/>
                </a:lnTo>
                <a:lnTo>
                  <a:pt x="14287" y="438150"/>
                </a:lnTo>
                <a:lnTo>
                  <a:pt x="4762" y="452438"/>
                </a:lnTo>
                <a:lnTo>
                  <a:pt x="0" y="464344"/>
                </a:lnTo>
                <a:lnTo>
                  <a:pt x="2381" y="476250"/>
                </a:lnTo>
                <a:lnTo>
                  <a:pt x="21431" y="485775"/>
                </a:lnTo>
                <a:lnTo>
                  <a:pt x="42862" y="485775"/>
                </a:lnTo>
                <a:lnTo>
                  <a:pt x="150019" y="450056"/>
                </a:lnTo>
                <a:lnTo>
                  <a:pt x="311944" y="40243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8" name="フリーフォーム 57"/>
          <p:cNvSpPr/>
          <p:nvPr/>
        </p:nvSpPr>
        <p:spPr>
          <a:xfrm>
            <a:off x="6005513" y="4433141"/>
            <a:ext cx="636587" cy="574675"/>
          </a:xfrm>
          <a:custGeom>
            <a:avLst/>
            <a:gdLst>
              <a:gd name="connsiteX0" fmla="*/ 309562 w 635793"/>
              <a:gd name="connsiteY0" fmla="*/ 314325 h 576262"/>
              <a:gd name="connsiteX1" fmla="*/ 150018 w 635793"/>
              <a:gd name="connsiteY1" fmla="*/ 169069 h 576262"/>
              <a:gd name="connsiteX2" fmla="*/ 35718 w 635793"/>
              <a:gd name="connsiteY2" fmla="*/ 76200 h 576262"/>
              <a:gd name="connsiteX3" fmla="*/ 19050 w 635793"/>
              <a:gd name="connsiteY3" fmla="*/ 64294 h 576262"/>
              <a:gd name="connsiteX4" fmla="*/ 4762 w 635793"/>
              <a:gd name="connsiteY4" fmla="*/ 42862 h 576262"/>
              <a:gd name="connsiteX5" fmla="*/ 0 w 635793"/>
              <a:gd name="connsiteY5" fmla="*/ 21431 h 576262"/>
              <a:gd name="connsiteX6" fmla="*/ 2381 w 635793"/>
              <a:gd name="connsiteY6" fmla="*/ 2381 h 576262"/>
              <a:gd name="connsiteX7" fmla="*/ 7143 w 635793"/>
              <a:gd name="connsiteY7" fmla="*/ 0 h 576262"/>
              <a:gd name="connsiteX8" fmla="*/ 30956 w 635793"/>
              <a:gd name="connsiteY8" fmla="*/ 2381 h 576262"/>
              <a:gd name="connsiteX9" fmla="*/ 95250 w 635793"/>
              <a:gd name="connsiteY9" fmla="*/ 21431 h 576262"/>
              <a:gd name="connsiteX10" fmla="*/ 183356 w 635793"/>
              <a:gd name="connsiteY10" fmla="*/ 47625 h 576262"/>
              <a:gd name="connsiteX11" fmla="*/ 278606 w 635793"/>
              <a:gd name="connsiteY11" fmla="*/ 78581 h 576262"/>
              <a:gd name="connsiteX12" fmla="*/ 364331 w 635793"/>
              <a:gd name="connsiteY12" fmla="*/ 109537 h 576262"/>
              <a:gd name="connsiteX13" fmla="*/ 447675 w 635793"/>
              <a:gd name="connsiteY13" fmla="*/ 145256 h 576262"/>
              <a:gd name="connsiteX14" fmla="*/ 483393 w 635793"/>
              <a:gd name="connsiteY14" fmla="*/ 164306 h 576262"/>
              <a:gd name="connsiteX15" fmla="*/ 521493 w 635793"/>
              <a:gd name="connsiteY15" fmla="*/ 188119 h 576262"/>
              <a:gd name="connsiteX16" fmla="*/ 552450 w 635793"/>
              <a:gd name="connsiteY16" fmla="*/ 216694 h 576262"/>
              <a:gd name="connsiteX17" fmla="*/ 571500 w 635793"/>
              <a:gd name="connsiteY17" fmla="*/ 240506 h 576262"/>
              <a:gd name="connsiteX18" fmla="*/ 592931 w 635793"/>
              <a:gd name="connsiteY18" fmla="*/ 278606 h 576262"/>
              <a:gd name="connsiteX19" fmla="*/ 609600 w 635793"/>
              <a:gd name="connsiteY19" fmla="*/ 323850 h 576262"/>
              <a:gd name="connsiteX20" fmla="*/ 621506 w 635793"/>
              <a:gd name="connsiteY20" fmla="*/ 371475 h 576262"/>
              <a:gd name="connsiteX21" fmla="*/ 633412 w 635793"/>
              <a:gd name="connsiteY21" fmla="*/ 433387 h 576262"/>
              <a:gd name="connsiteX22" fmla="*/ 635793 w 635793"/>
              <a:gd name="connsiteY22" fmla="*/ 523875 h 576262"/>
              <a:gd name="connsiteX23" fmla="*/ 626268 w 635793"/>
              <a:gd name="connsiteY23" fmla="*/ 550069 h 576262"/>
              <a:gd name="connsiteX24" fmla="*/ 602456 w 635793"/>
              <a:gd name="connsiteY24" fmla="*/ 573881 h 576262"/>
              <a:gd name="connsiteX25" fmla="*/ 588168 w 635793"/>
              <a:gd name="connsiteY25" fmla="*/ 576262 h 576262"/>
              <a:gd name="connsiteX26" fmla="*/ 566737 w 635793"/>
              <a:gd name="connsiteY26" fmla="*/ 571500 h 576262"/>
              <a:gd name="connsiteX27" fmla="*/ 535781 w 635793"/>
              <a:gd name="connsiteY27" fmla="*/ 554831 h 576262"/>
              <a:gd name="connsiteX28" fmla="*/ 500062 w 635793"/>
              <a:gd name="connsiteY28" fmla="*/ 514350 h 576262"/>
              <a:gd name="connsiteX29" fmla="*/ 407193 w 635793"/>
              <a:gd name="connsiteY29" fmla="*/ 414337 h 576262"/>
              <a:gd name="connsiteX30" fmla="*/ 309562 w 635793"/>
              <a:gd name="connsiteY30" fmla="*/ 314325 h 576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635793" h="576262">
                <a:moveTo>
                  <a:pt x="309562" y="314325"/>
                </a:moveTo>
                <a:lnTo>
                  <a:pt x="150018" y="169069"/>
                </a:lnTo>
                <a:lnTo>
                  <a:pt x="35718" y="76200"/>
                </a:lnTo>
                <a:lnTo>
                  <a:pt x="19050" y="64294"/>
                </a:lnTo>
                <a:lnTo>
                  <a:pt x="4762" y="42862"/>
                </a:lnTo>
                <a:lnTo>
                  <a:pt x="0" y="21431"/>
                </a:lnTo>
                <a:lnTo>
                  <a:pt x="2381" y="2381"/>
                </a:lnTo>
                <a:lnTo>
                  <a:pt x="7143" y="0"/>
                </a:lnTo>
                <a:lnTo>
                  <a:pt x="30956" y="2381"/>
                </a:lnTo>
                <a:lnTo>
                  <a:pt x="95250" y="21431"/>
                </a:lnTo>
                <a:lnTo>
                  <a:pt x="183356" y="47625"/>
                </a:lnTo>
                <a:lnTo>
                  <a:pt x="278606" y="78581"/>
                </a:lnTo>
                <a:lnTo>
                  <a:pt x="364331" y="109537"/>
                </a:lnTo>
                <a:lnTo>
                  <a:pt x="447675" y="145256"/>
                </a:lnTo>
                <a:lnTo>
                  <a:pt x="483393" y="164306"/>
                </a:lnTo>
                <a:lnTo>
                  <a:pt x="521493" y="188119"/>
                </a:lnTo>
                <a:lnTo>
                  <a:pt x="552450" y="216694"/>
                </a:lnTo>
                <a:lnTo>
                  <a:pt x="571500" y="240506"/>
                </a:lnTo>
                <a:lnTo>
                  <a:pt x="592931" y="278606"/>
                </a:lnTo>
                <a:lnTo>
                  <a:pt x="609600" y="323850"/>
                </a:lnTo>
                <a:lnTo>
                  <a:pt x="621506" y="371475"/>
                </a:lnTo>
                <a:lnTo>
                  <a:pt x="633412" y="433387"/>
                </a:lnTo>
                <a:cubicBezTo>
                  <a:pt x="634206" y="463550"/>
                  <a:pt x="634999" y="493712"/>
                  <a:pt x="635793" y="523875"/>
                </a:cubicBezTo>
                <a:lnTo>
                  <a:pt x="626268" y="550069"/>
                </a:lnTo>
                <a:lnTo>
                  <a:pt x="602456" y="573881"/>
                </a:lnTo>
                <a:lnTo>
                  <a:pt x="588168" y="576262"/>
                </a:lnTo>
                <a:lnTo>
                  <a:pt x="566737" y="571500"/>
                </a:lnTo>
                <a:lnTo>
                  <a:pt x="535781" y="554831"/>
                </a:lnTo>
                <a:lnTo>
                  <a:pt x="500062" y="514350"/>
                </a:lnTo>
                <a:lnTo>
                  <a:pt x="407193" y="414337"/>
                </a:lnTo>
                <a:lnTo>
                  <a:pt x="309562" y="3143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四画目は？</a:t>
            </a:r>
            <a:endParaRPr kumimoji="1" lang="ja-JP" altLang="en-US" sz="4800" dirty="0"/>
          </a:p>
        </p:txBody>
      </p:sp>
      <p:pic>
        <p:nvPicPr>
          <p:cNvPr id="15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6" name="テキスト ボックス 15"/>
          <p:cNvSpPr txBox="1"/>
          <p:nvPr/>
        </p:nvSpPr>
        <p:spPr>
          <a:xfrm>
            <a:off x="2750723" y="1396014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①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047065" y="1131451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②</a:t>
            </a:r>
            <a:endParaRPr kumimoji="1" lang="ja-JP" altLang="en-US" sz="32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284257" y="2109500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③</a:t>
            </a:r>
            <a:endParaRPr kumimoji="1" lang="ja-JP" altLang="en-US" sz="32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199248" y="1188463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④</a:t>
            </a:r>
            <a:endParaRPr kumimoji="1" lang="ja-JP" altLang="en-US" sz="32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803794" y="2138769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⑤</a:t>
            </a:r>
            <a:endParaRPr kumimoji="1" lang="ja-JP" altLang="en-US" sz="32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698077" y="2727156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⑥</a:t>
            </a:r>
            <a:endParaRPr kumimoji="1" lang="ja-JP" altLang="en-US" sz="32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290503" y="3837394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⑦</a:t>
            </a:r>
            <a:endParaRPr kumimoji="1" lang="ja-JP" altLang="en-US" sz="32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629677" y="3498782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⑧</a:t>
            </a:r>
            <a:endParaRPr kumimoji="1" lang="ja-JP" altLang="en-US" sz="32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564590" y="4170725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⑨</a:t>
            </a:r>
            <a:endParaRPr kumimoji="1" lang="ja-JP" altLang="en-US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38881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7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7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96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50" grpId="0" animBg="1"/>
      <p:bldP spid="52" grpId="0" animBg="1"/>
      <p:bldP spid="51" grpId="0" animBg="1"/>
      <p:bldP spid="53" grpId="0" animBg="1"/>
      <p:bldP spid="61" grpId="0" animBg="1"/>
      <p:bldP spid="54" grpId="0" animBg="1"/>
      <p:bldP spid="60" grpId="0" animBg="1"/>
      <p:bldP spid="55" grpId="0" animBg="1"/>
      <p:bldP spid="56" grpId="0" animBg="1"/>
      <p:bldP spid="57" grpId="0" animBg="1"/>
      <p:bldP spid="58" grpId="0" animBg="1"/>
      <p:bldP spid="16" grpId="0"/>
      <p:bldP spid="17" grpId="0"/>
      <p:bldP spid="18" grpId="0"/>
      <p:bldP spid="19" grpId="0"/>
      <p:bldP spid="20" grpId="0"/>
      <p:bldP spid="22" grpId="0"/>
      <p:bldP spid="23" grpId="0"/>
      <p:bldP spid="24" grpId="0"/>
      <p:bldP spid="25" grpId="0"/>
    </p:bldLst>
  </p:timing>
  <p:extLst mod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印</a:t>
            </a:r>
          </a:p>
        </p:txBody>
      </p:sp>
      <p:sp>
        <p:nvSpPr>
          <p:cNvPr id="7" name="フリーフォーム 6"/>
          <p:cNvSpPr/>
          <p:nvPr/>
        </p:nvSpPr>
        <p:spPr>
          <a:xfrm>
            <a:off x="2886075" y="1642316"/>
            <a:ext cx="1700213" cy="993775"/>
          </a:xfrm>
          <a:custGeom>
            <a:avLst/>
            <a:gdLst>
              <a:gd name="connsiteX0" fmla="*/ 635794 w 1700213"/>
              <a:gd name="connsiteY0" fmla="*/ 833437 h 995362"/>
              <a:gd name="connsiteX1" fmla="*/ 461963 w 1700213"/>
              <a:gd name="connsiteY1" fmla="*/ 897731 h 995362"/>
              <a:gd name="connsiteX2" fmla="*/ 338138 w 1700213"/>
              <a:gd name="connsiteY2" fmla="*/ 935831 h 995362"/>
              <a:gd name="connsiteX3" fmla="*/ 135731 w 1700213"/>
              <a:gd name="connsiteY3" fmla="*/ 995362 h 995362"/>
              <a:gd name="connsiteX4" fmla="*/ 0 w 1700213"/>
              <a:gd name="connsiteY4" fmla="*/ 942975 h 995362"/>
              <a:gd name="connsiteX5" fmla="*/ 185738 w 1700213"/>
              <a:gd name="connsiteY5" fmla="*/ 871537 h 995362"/>
              <a:gd name="connsiteX6" fmla="*/ 421481 w 1700213"/>
              <a:gd name="connsiteY6" fmla="*/ 762000 h 995362"/>
              <a:gd name="connsiteX7" fmla="*/ 590550 w 1700213"/>
              <a:gd name="connsiteY7" fmla="*/ 669131 h 995362"/>
              <a:gd name="connsiteX8" fmla="*/ 769144 w 1700213"/>
              <a:gd name="connsiteY8" fmla="*/ 571500 h 995362"/>
              <a:gd name="connsiteX9" fmla="*/ 931069 w 1700213"/>
              <a:gd name="connsiteY9" fmla="*/ 481012 h 995362"/>
              <a:gd name="connsiteX10" fmla="*/ 1088231 w 1700213"/>
              <a:gd name="connsiteY10" fmla="*/ 383381 h 995362"/>
              <a:gd name="connsiteX11" fmla="*/ 1188244 w 1700213"/>
              <a:gd name="connsiteY11" fmla="*/ 316706 h 995362"/>
              <a:gd name="connsiteX12" fmla="*/ 1238250 w 1700213"/>
              <a:gd name="connsiteY12" fmla="*/ 276225 h 995362"/>
              <a:gd name="connsiteX13" fmla="*/ 1266825 w 1700213"/>
              <a:gd name="connsiteY13" fmla="*/ 245269 h 995362"/>
              <a:gd name="connsiteX14" fmla="*/ 1278731 w 1700213"/>
              <a:gd name="connsiteY14" fmla="*/ 221456 h 995362"/>
              <a:gd name="connsiteX15" fmla="*/ 1283494 w 1700213"/>
              <a:gd name="connsiteY15" fmla="*/ 200025 h 995362"/>
              <a:gd name="connsiteX16" fmla="*/ 1283494 w 1700213"/>
              <a:gd name="connsiteY16" fmla="*/ 180975 h 995362"/>
              <a:gd name="connsiteX17" fmla="*/ 1273969 w 1700213"/>
              <a:gd name="connsiteY17" fmla="*/ 157162 h 995362"/>
              <a:gd name="connsiteX18" fmla="*/ 1238250 w 1700213"/>
              <a:gd name="connsiteY18" fmla="*/ 111919 h 995362"/>
              <a:gd name="connsiteX19" fmla="*/ 1195388 w 1700213"/>
              <a:gd name="connsiteY19" fmla="*/ 66675 h 995362"/>
              <a:gd name="connsiteX20" fmla="*/ 1178719 w 1700213"/>
              <a:gd name="connsiteY20" fmla="*/ 50006 h 995362"/>
              <a:gd name="connsiteX21" fmla="*/ 1173956 w 1700213"/>
              <a:gd name="connsiteY21" fmla="*/ 30956 h 995362"/>
              <a:gd name="connsiteX22" fmla="*/ 1173956 w 1700213"/>
              <a:gd name="connsiteY22" fmla="*/ 19050 h 995362"/>
              <a:gd name="connsiteX23" fmla="*/ 1181100 w 1700213"/>
              <a:gd name="connsiteY23" fmla="*/ 7144 h 995362"/>
              <a:gd name="connsiteX24" fmla="*/ 1204913 w 1700213"/>
              <a:gd name="connsiteY24" fmla="*/ 0 h 995362"/>
              <a:gd name="connsiteX25" fmla="*/ 1245394 w 1700213"/>
              <a:gd name="connsiteY25" fmla="*/ 4762 h 995362"/>
              <a:gd name="connsiteX26" fmla="*/ 1285875 w 1700213"/>
              <a:gd name="connsiteY26" fmla="*/ 19050 h 995362"/>
              <a:gd name="connsiteX27" fmla="*/ 1357313 w 1700213"/>
              <a:gd name="connsiteY27" fmla="*/ 57150 h 995362"/>
              <a:gd name="connsiteX28" fmla="*/ 1447800 w 1700213"/>
              <a:gd name="connsiteY28" fmla="*/ 114300 h 995362"/>
              <a:gd name="connsiteX29" fmla="*/ 1519238 w 1700213"/>
              <a:gd name="connsiteY29" fmla="*/ 161925 h 995362"/>
              <a:gd name="connsiteX30" fmla="*/ 1566863 w 1700213"/>
              <a:gd name="connsiteY30" fmla="*/ 197644 h 995362"/>
              <a:gd name="connsiteX31" fmla="*/ 1616869 w 1700213"/>
              <a:gd name="connsiteY31" fmla="*/ 238125 h 995362"/>
              <a:gd name="connsiteX32" fmla="*/ 1647825 w 1700213"/>
              <a:gd name="connsiteY32" fmla="*/ 271462 h 995362"/>
              <a:gd name="connsiteX33" fmla="*/ 1671638 w 1700213"/>
              <a:gd name="connsiteY33" fmla="*/ 302419 h 995362"/>
              <a:gd name="connsiteX34" fmla="*/ 1685925 w 1700213"/>
              <a:gd name="connsiteY34" fmla="*/ 330994 h 995362"/>
              <a:gd name="connsiteX35" fmla="*/ 1697831 w 1700213"/>
              <a:gd name="connsiteY35" fmla="*/ 359569 h 995362"/>
              <a:gd name="connsiteX36" fmla="*/ 1700213 w 1700213"/>
              <a:gd name="connsiteY36" fmla="*/ 381000 h 995362"/>
              <a:gd name="connsiteX37" fmla="*/ 1695450 w 1700213"/>
              <a:gd name="connsiteY37" fmla="*/ 404812 h 995362"/>
              <a:gd name="connsiteX38" fmla="*/ 1683544 w 1700213"/>
              <a:gd name="connsiteY38" fmla="*/ 423862 h 995362"/>
              <a:gd name="connsiteX39" fmla="*/ 1635919 w 1700213"/>
              <a:gd name="connsiteY39" fmla="*/ 445294 h 995362"/>
              <a:gd name="connsiteX40" fmla="*/ 1504950 w 1700213"/>
              <a:gd name="connsiteY40" fmla="*/ 497681 h 995362"/>
              <a:gd name="connsiteX41" fmla="*/ 1259681 w 1700213"/>
              <a:gd name="connsiteY41" fmla="*/ 592931 h 995362"/>
              <a:gd name="connsiteX42" fmla="*/ 1059656 w 1700213"/>
              <a:gd name="connsiteY42" fmla="*/ 669131 h 995362"/>
              <a:gd name="connsiteX43" fmla="*/ 862013 w 1700213"/>
              <a:gd name="connsiteY43" fmla="*/ 752475 h 995362"/>
              <a:gd name="connsiteX44" fmla="*/ 635794 w 1700213"/>
              <a:gd name="connsiteY44" fmla="*/ 833437 h 995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700213" h="995362">
                <a:moveTo>
                  <a:pt x="635794" y="833437"/>
                </a:moveTo>
                <a:lnTo>
                  <a:pt x="461963" y="897731"/>
                </a:lnTo>
                <a:lnTo>
                  <a:pt x="338138" y="935831"/>
                </a:lnTo>
                <a:lnTo>
                  <a:pt x="135731" y="995362"/>
                </a:lnTo>
                <a:lnTo>
                  <a:pt x="0" y="942975"/>
                </a:lnTo>
                <a:lnTo>
                  <a:pt x="185738" y="871537"/>
                </a:lnTo>
                <a:lnTo>
                  <a:pt x="421481" y="762000"/>
                </a:lnTo>
                <a:lnTo>
                  <a:pt x="590550" y="669131"/>
                </a:lnTo>
                <a:lnTo>
                  <a:pt x="769144" y="571500"/>
                </a:lnTo>
                <a:lnTo>
                  <a:pt x="931069" y="481012"/>
                </a:lnTo>
                <a:lnTo>
                  <a:pt x="1088231" y="383381"/>
                </a:lnTo>
                <a:lnTo>
                  <a:pt x="1188244" y="316706"/>
                </a:lnTo>
                <a:lnTo>
                  <a:pt x="1238250" y="276225"/>
                </a:lnTo>
                <a:lnTo>
                  <a:pt x="1266825" y="245269"/>
                </a:lnTo>
                <a:lnTo>
                  <a:pt x="1278731" y="221456"/>
                </a:lnTo>
                <a:lnTo>
                  <a:pt x="1283494" y="200025"/>
                </a:lnTo>
                <a:lnTo>
                  <a:pt x="1283494" y="180975"/>
                </a:lnTo>
                <a:lnTo>
                  <a:pt x="1273969" y="157162"/>
                </a:lnTo>
                <a:lnTo>
                  <a:pt x="1238250" y="111919"/>
                </a:lnTo>
                <a:lnTo>
                  <a:pt x="1195388" y="66675"/>
                </a:lnTo>
                <a:lnTo>
                  <a:pt x="1178719" y="50006"/>
                </a:lnTo>
                <a:lnTo>
                  <a:pt x="1173956" y="30956"/>
                </a:lnTo>
                <a:lnTo>
                  <a:pt x="1173956" y="19050"/>
                </a:lnTo>
                <a:lnTo>
                  <a:pt x="1181100" y="7144"/>
                </a:lnTo>
                <a:lnTo>
                  <a:pt x="1204913" y="0"/>
                </a:lnTo>
                <a:lnTo>
                  <a:pt x="1245394" y="4762"/>
                </a:lnTo>
                <a:lnTo>
                  <a:pt x="1285875" y="19050"/>
                </a:lnTo>
                <a:lnTo>
                  <a:pt x="1357313" y="57150"/>
                </a:lnTo>
                <a:lnTo>
                  <a:pt x="1447800" y="114300"/>
                </a:lnTo>
                <a:lnTo>
                  <a:pt x="1519238" y="161925"/>
                </a:lnTo>
                <a:lnTo>
                  <a:pt x="1566863" y="197644"/>
                </a:lnTo>
                <a:lnTo>
                  <a:pt x="1616869" y="238125"/>
                </a:lnTo>
                <a:lnTo>
                  <a:pt x="1647825" y="271462"/>
                </a:lnTo>
                <a:lnTo>
                  <a:pt x="1671638" y="302419"/>
                </a:lnTo>
                <a:lnTo>
                  <a:pt x="1685925" y="330994"/>
                </a:lnTo>
                <a:lnTo>
                  <a:pt x="1697831" y="359569"/>
                </a:lnTo>
                <a:lnTo>
                  <a:pt x="1700213" y="381000"/>
                </a:lnTo>
                <a:lnTo>
                  <a:pt x="1695450" y="404812"/>
                </a:lnTo>
                <a:lnTo>
                  <a:pt x="1683544" y="423862"/>
                </a:lnTo>
                <a:lnTo>
                  <a:pt x="1635919" y="445294"/>
                </a:lnTo>
                <a:lnTo>
                  <a:pt x="1504950" y="497681"/>
                </a:lnTo>
                <a:lnTo>
                  <a:pt x="1259681" y="592931"/>
                </a:lnTo>
                <a:lnTo>
                  <a:pt x="1059656" y="669131"/>
                </a:lnTo>
                <a:lnTo>
                  <a:pt x="862013" y="752475"/>
                </a:lnTo>
                <a:lnTo>
                  <a:pt x="635794" y="83343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 rot="16200000">
            <a:off x="1798638" y="3482228"/>
            <a:ext cx="2384425" cy="460375"/>
          </a:xfrm>
          <a:custGeom>
            <a:avLst/>
            <a:gdLst>
              <a:gd name="connsiteX0" fmla="*/ 850107 w 2383632"/>
              <a:gd name="connsiteY0" fmla="*/ 445294 h 459581"/>
              <a:gd name="connsiteX1" fmla="*/ 564357 w 2383632"/>
              <a:gd name="connsiteY1" fmla="*/ 445294 h 459581"/>
              <a:gd name="connsiteX2" fmla="*/ 378619 w 2383632"/>
              <a:gd name="connsiteY2" fmla="*/ 447675 h 459581"/>
              <a:gd name="connsiteX3" fmla="*/ 209550 w 2383632"/>
              <a:gd name="connsiteY3" fmla="*/ 440531 h 459581"/>
              <a:gd name="connsiteX4" fmla="*/ 161925 w 2383632"/>
              <a:gd name="connsiteY4" fmla="*/ 428625 h 459581"/>
              <a:gd name="connsiteX5" fmla="*/ 116682 w 2383632"/>
              <a:gd name="connsiteY5" fmla="*/ 411956 h 459581"/>
              <a:gd name="connsiteX6" fmla="*/ 61913 w 2383632"/>
              <a:gd name="connsiteY6" fmla="*/ 385763 h 459581"/>
              <a:gd name="connsiteX7" fmla="*/ 28575 w 2383632"/>
              <a:gd name="connsiteY7" fmla="*/ 364331 h 459581"/>
              <a:gd name="connsiteX8" fmla="*/ 11907 w 2383632"/>
              <a:gd name="connsiteY8" fmla="*/ 345281 h 459581"/>
              <a:gd name="connsiteX9" fmla="*/ 2382 w 2383632"/>
              <a:gd name="connsiteY9" fmla="*/ 323850 h 459581"/>
              <a:gd name="connsiteX10" fmla="*/ 0 w 2383632"/>
              <a:gd name="connsiteY10" fmla="*/ 300038 h 459581"/>
              <a:gd name="connsiteX11" fmla="*/ 9525 w 2383632"/>
              <a:gd name="connsiteY11" fmla="*/ 269081 h 459581"/>
              <a:gd name="connsiteX12" fmla="*/ 42863 w 2383632"/>
              <a:gd name="connsiteY12" fmla="*/ 230981 h 459581"/>
              <a:gd name="connsiteX13" fmla="*/ 69057 w 2383632"/>
              <a:gd name="connsiteY13" fmla="*/ 214313 h 459581"/>
              <a:gd name="connsiteX14" fmla="*/ 119063 w 2383632"/>
              <a:gd name="connsiteY14" fmla="*/ 197644 h 459581"/>
              <a:gd name="connsiteX15" fmla="*/ 178594 w 2383632"/>
              <a:gd name="connsiteY15" fmla="*/ 180975 h 459581"/>
              <a:gd name="connsiteX16" fmla="*/ 238125 w 2383632"/>
              <a:gd name="connsiteY16" fmla="*/ 166688 h 459581"/>
              <a:gd name="connsiteX17" fmla="*/ 321469 w 2383632"/>
              <a:gd name="connsiteY17" fmla="*/ 154781 h 459581"/>
              <a:gd name="connsiteX18" fmla="*/ 373857 w 2383632"/>
              <a:gd name="connsiteY18" fmla="*/ 154781 h 459581"/>
              <a:gd name="connsiteX19" fmla="*/ 395288 w 2383632"/>
              <a:gd name="connsiteY19" fmla="*/ 164306 h 459581"/>
              <a:gd name="connsiteX20" fmla="*/ 431007 w 2383632"/>
              <a:gd name="connsiteY20" fmla="*/ 176213 h 459581"/>
              <a:gd name="connsiteX21" fmla="*/ 466725 w 2383632"/>
              <a:gd name="connsiteY21" fmla="*/ 190500 h 459581"/>
              <a:gd name="connsiteX22" fmla="*/ 497682 w 2383632"/>
              <a:gd name="connsiteY22" fmla="*/ 197644 h 459581"/>
              <a:gd name="connsiteX23" fmla="*/ 559594 w 2383632"/>
              <a:gd name="connsiteY23" fmla="*/ 209550 h 459581"/>
              <a:gd name="connsiteX24" fmla="*/ 619125 w 2383632"/>
              <a:gd name="connsiteY24" fmla="*/ 216694 h 459581"/>
              <a:gd name="connsiteX25" fmla="*/ 688182 w 2383632"/>
              <a:gd name="connsiteY25" fmla="*/ 219075 h 459581"/>
              <a:gd name="connsiteX26" fmla="*/ 1100138 w 2383632"/>
              <a:gd name="connsiteY26" fmla="*/ 221456 h 459581"/>
              <a:gd name="connsiteX27" fmla="*/ 1512094 w 2383632"/>
              <a:gd name="connsiteY27" fmla="*/ 221456 h 459581"/>
              <a:gd name="connsiteX28" fmla="*/ 1700213 w 2383632"/>
              <a:gd name="connsiteY28" fmla="*/ 219075 h 459581"/>
              <a:gd name="connsiteX29" fmla="*/ 1845469 w 2383632"/>
              <a:gd name="connsiteY29" fmla="*/ 214313 h 459581"/>
              <a:gd name="connsiteX30" fmla="*/ 1919288 w 2383632"/>
              <a:gd name="connsiteY30" fmla="*/ 207169 h 459581"/>
              <a:gd name="connsiteX31" fmla="*/ 2019300 w 2383632"/>
              <a:gd name="connsiteY31" fmla="*/ 195263 h 459581"/>
              <a:gd name="connsiteX32" fmla="*/ 2114550 w 2383632"/>
              <a:gd name="connsiteY32" fmla="*/ 176213 h 459581"/>
              <a:gd name="connsiteX33" fmla="*/ 2147888 w 2383632"/>
              <a:gd name="connsiteY33" fmla="*/ 157163 h 459581"/>
              <a:gd name="connsiteX34" fmla="*/ 2207419 w 2383632"/>
              <a:gd name="connsiteY34" fmla="*/ 119063 h 459581"/>
              <a:gd name="connsiteX35" fmla="*/ 2257425 w 2383632"/>
              <a:gd name="connsiteY35" fmla="*/ 76200 h 459581"/>
              <a:gd name="connsiteX36" fmla="*/ 2297907 w 2383632"/>
              <a:gd name="connsiteY36" fmla="*/ 33338 h 459581"/>
              <a:gd name="connsiteX37" fmla="*/ 2321719 w 2383632"/>
              <a:gd name="connsiteY37" fmla="*/ 11906 h 459581"/>
              <a:gd name="connsiteX38" fmla="*/ 2345532 w 2383632"/>
              <a:gd name="connsiteY38" fmla="*/ 0 h 459581"/>
              <a:gd name="connsiteX39" fmla="*/ 2362200 w 2383632"/>
              <a:gd name="connsiteY39" fmla="*/ 2381 h 459581"/>
              <a:gd name="connsiteX40" fmla="*/ 2371725 w 2383632"/>
              <a:gd name="connsiteY40" fmla="*/ 7144 h 459581"/>
              <a:gd name="connsiteX41" fmla="*/ 2378869 w 2383632"/>
              <a:gd name="connsiteY41" fmla="*/ 30956 h 459581"/>
              <a:gd name="connsiteX42" fmla="*/ 2383632 w 2383632"/>
              <a:gd name="connsiteY42" fmla="*/ 66675 h 459581"/>
              <a:gd name="connsiteX43" fmla="*/ 2381250 w 2383632"/>
              <a:gd name="connsiteY43" fmla="*/ 102394 h 459581"/>
              <a:gd name="connsiteX44" fmla="*/ 2374107 w 2383632"/>
              <a:gd name="connsiteY44" fmla="*/ 157163 h 459581"/>
              <a:gd name="connsiteX45" fmla="*/ 2352675 w 2383632"/>
              <a:gd name="connsiteY45" fmla="*/ 240506 h 459581"/>
              <a:gd name="connsiteX46" fmla="*/ 2288382 w 2383632"/>
              <a:gd name="connsiteY46" fmla="*/ 330994 h 459581"/>
              <a:gd name="connsiteX47" fmla="*/ 2266950 w 2383632"/>
              <a:gd name="connsiteY47" fmla="*/ 376238 h 459581"/>
              <a:gd name="connsiteX48" fmla="*/ 2235994 w 2383632"/>
              <a:gd name="connsiteY48" fmla="*/ 416719 h 459581"/>
              <a:gd name="connsiteX49" fmla="*/ 2209800 w 2383632"/>
              <a:gd name="connsiteY49" fmla="*/ 440531 h 459581"/>
              <a:gd name="connsiteX50" fmla="*/ 2183607 w 2383632"/>
              <a:gd name="connsiteY50" fmla="*/ 457200 h 459581"/>
              <a:gd name="connsiteX51" fmla="*/ 2152650 w 2383632"/>
              <a:gd name="connsiteY51" fmla="*/ 459581 h 459581"/>
              <a:gd name="connsiteX52" fmla="*/ 2109788 w 2383632"/>
              <a:gd name="connsiteY52" fmla="*/ 454819 h 459581"/>
              <a:gd name="connsiteX53" fmla="*/ 2028825 w 2383632"/>
              <a:gd name="connsiteY53" fmla="*/ 445294 h 459581"/>
              <a:gd name="connsiteX54" fmla="*/ 1957388 w 2383632"/>
              <a:gd name="connsiteY54" fmla="*/ 442913 h 459581"/>
              <a:gd name="connsiteX55" fmla="*/ 1766888 w 2383632"/>
              <a:gd name="connsiteY55" fmla="*/ 442913 h 459581"/>
              <a:gd name="connsiteX56" fmla="*/ 1559719 w 2383632"/>
              <a:gd name="connsiteY56" fmla="*/ 445294 h 459581"/>
              <a:gd name="connsiteX57" fmla="*/ 850107 w 2383632"/>
              <a:gd name="connsiteY57" fmla="*/ 445294 h 459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383632" h="459581">
                <a:moveTo>
                  <a:pt x="850107" y="445294"/>
                </a:moveTo>
                <a:lnTo>
                  <a:pt x="564357" y="445294"/>
                </a:lnTo>
                <a:lnTo>
                  <a:pt x="378619" y="447675"/>
                </a:lnTo>
                <a:lnTo>
                  <a:pt x="209550" y="440531"/>
                </a:lnTo>
                <a:lnTo>
                  <a:pt x="161925" y="428625"/>
                </a:lnTo>
                <a:lnTo>
                  <a:pt x="116682" y="411956"/>
                </a:lnTo>
                <a:lnTo>
                  <a:pt x="61913" y="385763"/>
                </a:lnTo>
                <a:lnTo>
                  <a:pt x="28575" y="364331"/>
                </a:lnTo>
                <a:lnTo>
                  <a:pt x="11907" y="345281"/>
                </a:lnTo>
                <a:lnTo>
                  <a:pt x="2382" y="323850"/>
                </a:lnTo>
                <a:lnTo>
                  <a:pt x="0" y="300038"/>
                </a:lnTo>
                <a:lnTo>
                  <a:pt x="9525" y="269081"/>
                </a:lnTo>
                <a:lnTo>
                  <a:pt x="42863" y="230981"/>
                </a:lnTo>
                <a:lnTo>
                  <a:pt x="69057" y="214313"/>
                </a:lnTo>
                <a:lnTo>
                  <a:pt x="119063" y="197644"/>
                </a:lnTo>
                <a:lnTo>
                  <a:pt x="178594" y="180975"/>
                </a:lnTo>
                <a:lnTo>
                  <a:pt x="238125" y="166688"/>
                </a:lnTo>
                <a:lnTo>
                  <a:pt x="321469" y="154781"/>
                </a:lnTo>
                <a:lnTo>
                  <a:pt x="373857" y="154781"/>
                </a:lnTo>
                <a:lnTo>
                  <a:pt x="395288" y="164306"/>
                </a:lnTo>
                <a:lnTo>
                  <a:pt x="431007" y="176213"/>
                </a:lnTo>
                <a:lnTo>
                  <a:pt x="466725" y="190500"/>
                </a:lnTo>
                <a:lnTo>
                  <a:pt x="497682" y="197644"/>
                </a:lnTo>
                <a:lnTo>
                  <a:pt x="559594" y="209550"/>
                </a:lnTo>
                <a:lnTo>
                  <a:pt x="619125" y="216694"/>
                </a:lnTo>
                <a:lnTo>
                  <a:pt x="688182" y="219075"/>
                </a:lnTo>
                <a:lnTo>
                  <a:pt x="1100138" y="221456"/>
                </a:lnTo>
                <a:lnTo>
                  <a:pt x="1512094" y="221456"/>
                </a:lnTo>
                <a:lnTo>
                  <a:pt x="1700213" y="219075"/>
                </a:lnTo>
                <a:lnTo>
                  <a:pt x="1845469" y="214313"/>
                </a:lnTo>
                <a:lnTo>
                  <a:pt x="1919288" y="207169"/>
                </a:lnTo>
                <a:lnTo>
                  <a:pt x="2019300" y="195263"/>
                </a:lnTo>
                <a:lnTo>
                  <a:pt x="2114550" y="176213"/>
                </a:lnTo>
                <a:lnTo>
                  <a:pt x="2147888" y="157163"/>
                </a:lnTo>
                <a:lnTo>
                  <a:pt x="2207419" y="119063"/>
                </a:lnTo>
                <a:lnTo>
                  <a:pt x="2257425" y="76200"/>
                </a:lnTo>
                <a:lnTo>
                  <a:pt x="2297907" y="33338"/>
                </a:lnTo>
                <a:lnTo>
                  <a:pt x="2321719" y="11906"/>
                </a:lnTo>
                <a:lnTo>
                  <a:pt x="2345532" y="0"/>
                </a:lnTo>
                <a:lnTo>
                  <a:pt x="2362200" y="2381"/>
                </a:lnTo>
                <a:lnTo>
                  <a:pt x="2371725" y="7144"/>
                </a:lnTo>
                <a:lnTo>
                  <a:pt x="2378869" y="30956"/>
                </a:lnTo>
                <a:lnTo>
                  <a:pt x="2383632" y="66675"/>
                </a:lnTo>
                <a:cubicBezTo>
                  <a:pt x="2381193" y="100805"/>
                  <a:pt x="2381250" y="88872"/>
                  <a:pt x="2381250" y="102394"/>
                </a:cubicBezTo>
                <a:lnTo>
                  <a:pt x="2374107" y="157163"/>
                </a:lnTo>
                <a:lnTo>
                  <a:pt x="2352675" y="240506"/>
                </a:lnTo>
                <a:lnTo>
                  <a:pt x="2288382" y="330994"/>
                </a:lnTo>
                <a:lnTo>
                  <a:pt x="2266950" y="376238"/>
                </a:lnTo>
                <a:lnTo>
                  <a:pt x="2235994" y="416719"/>
                </a:lnTo>
                <a:lnTo>
                  <a:pt x="2209800" y="440531"/>
                </a:lnTo>
                <a:lnTo>
                  <a:pt x="2183607" y="457200"/>
                </a:lnTo>
                <a:lnTo>
                  <a:pt x="2152650" y="459581"/>
                </a:lnTo>
                <a:lnTo>
                  <a:pt x="2109788" y="454819"/>
                </a:lnTo>
                <a:lnTo>
                  <a:pt x="2028825" y="445294"/>
                </a:lnTo>
                <a:lnTo>
                  <a:pt x="1957388" y="442913"/>
                </a:lnTo>
                <a:lnTo>
                  <a:pt x="1766888" y="442913"/>
                </a:lnTo>
                <a:lnTo>
                  <a:pt x="1559719" y="445294"/>
                </a:lnTo>
                <a:lnTo>
                  <a:pt x="850107" y="44529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フリーフォーム 7"/>
          <p:cNvSpPr/>
          <p:nvPr/>
        </p:nvSpPr>
        <p:spPr>
          <a:xfrm>
            <a:off x="3119438" y="3077416"/>
            <a:ext cx="1295400" cy="471487"/>
          </a:xfrm>
          <a:custGeom>
            <a:avLst/>
            <a:gdLst>
              <a:gd name="connsiteX0" fmla="*/ 459581 w 1295400"/>
              <a:gd name="connsiteY0" fmla="*/ 345281 h 471487"/>
              <a:gd name="connsiteX1" fmla="*/ 283368 w 1295400"/>
              <a:gd name="connsiteY1" fmla="*/ 392906 h 471487"/>
              <a:gd name="connsiteX2" fmla="*/ 78581 w 1295400"/>
              <a:gd name="connsiteY2" fmla="*/ 452437 h 471487"/>
              <a:gd name="connsiteX3" fmla="*/ 19050 w 1295400"/>
              <a:gd name="connsiteY3" fmla="*/ 471487 h 471487"/>
              <a:gd name="connsiteX4" fmla="*/ 0 w 1295400"/>
              <a:gd name="connsiteY4" fmla="*/ 264318 h 471487"/>
              <a:gd name="connsiteX5" fmla="*/ 300037 w 1295400"/>
              <a:gd name="connsiteY5" fmla="*/ 197643 h 471487"/>
              <a:gd name="connsiteX6" fmla="*/ 638175 w 1295400"/>
              <a:gd name="connsiteY6" fmla="*/ 121443 h 471487"/>
              <a:gd name="connsiteX7" fmla="*/ 864393 w 1295400"/>
              <a:gd name="connsiteY7" fmla="*/ 71437 h 471487"/>
              <a:gd name="connsiteX8" fmla="*/ 883443 w 1295400"/>
              <a:gd name="connsiteY8" fmla="*/ 64293 h 471487"/>
              <a:gd name="connsiteX9" fmla="*/ 912018 w 1295400"/>
              <a:gd name="connsiteY9" fmla="*/ 45243 h 471487"/>
              <a:gd name="connsiteX10" fmla="*/ 952500 w 1295400"/>
              <a:gd name="connsiteY10" fmla="*/ 4762 h 471487"/>
              <a:gd name="connsiteX11" fmla="*/ 966787 w 1295400"/>
              <a:gd name="connsiteY11" fmla="*/ 0 h 471487"/>
              <a:gd name="connsiteX12" fmla="*/ 1035843 w 1295400"/>
              <a:gd name="connsiteY12" fmla="*/ 7143 h 471487"/>
              <a:gd name="connsiteX13" fmla="*/ 1116806 w 1295400"/>
              <a:gd name="connsiteY13" fmla="*/ 28575 h 471487"/>
              <a:gd name="connsiteX14" fmla="*/ 1202531 w 1295400"/>
              <a:gd name="connsiteY14" fmla="*/ 59531 h 471487"/>
              <a:gd name="connsiteX15" fmla="*/ 1247775 w 1295400"/>
              <a:gd name="connsiteY15" fmla="*/ 80962 h 471487"/>
              <a:gd name="connsiteX16" fmla="*/ 1273968 w 1295400"/>
              <a:gd name="connsiteY16" fmla="*/ 97631 h 471487"/>
              <a:gd name="connsiteX17" fmla="*/ 1288256 w 1295400"/>
              <a:gd name="connsiteY17" fmla="*/ 116681 h 471487"/>
              <a:gd name="connsiteX18" fmla="*/ 1295400 w 1295400"/>
              <a:gd name="connsiteY18" fmla="*/ 138112 h 471487"/>
              <a:gd name="connsiteX19" fmla="*/ 1293018 w 1295400"/>
              <a:gd name="connsiteY19" fmla="*/ 161925 h 471487"/>
              <a:gd name="connsiteX20" fmla="*/ 1278731 w 1295400"/>
              <a:gd name="connsiteY20" fmla="*/ 188118 h 471487"/>
              <a:gd name="connsiteX21" fmla="*/ 1257300 w 1295400"/>
              <a:gd name="connsiteY21" fmla="*/ 211931 h 471487"/>
              <a:gd name="connsiteX22" fmla="*/ 1223962 w 1295400"/>
              <a:gd name="connsiteY22" fmla="*/ 230981 h 471487"/>
              <a:gd name="connsiteX23" fmla="*/ 1176337 w 1295400"/>
              <a:gd name="connsiteY23" fmla="*/ 242887 h 471487"/>
              <a:gd name="connsiteX24" fmla="*/ 1092993 w 1295400"/>
              <a:gd name="connsiteY24" fmla="*/ 250031 h 471487"/>
              <a:gd name="connsiteX25" fmla="*/ 1009650 w 1295400"/>
              <a:gd name="connsiteY25" fmla="*/ 254793 h 471487"/>
              <a:gd name="connsiteX26" fmla="*/ 926306 w 1295400"/>
              <a:gd name="connsiteY26" fmla="*/ 259556 h 471487"/>
              <a:gd name="connsiteX27" fmla="*/ 826293 w 1295400"/>
              <a:gd name="connsiteY27" fmla="*/ 273843 h 471487"/>
              <a:gd name="connsiteX28" fmla="*/ 459581 w 1295400"/>
              <a:gd name="connsiteY28" fmla="*/ 345281 h 471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295400" h="471487">
                <a:moveTo>
                  <a:pt x="459581" y="345281"/>
                </a:moveTo>
                <a:lnTo>
                  <a:pt x="283368" y="392906"/>
                </a:lnTo>
                <a:lnTo>
                  <a:pt x="78581" y="452437"/>
                </a:lnTo>
                <a:lnTo>
                  <a:pt x="19050" y="471487"/>
                </a:lnTo>
                <a:lnTo>
                  <a:pt x="0" y="264318"/>
                </a:lnTo>
                <a:lnTo>
                  <a:pt x="300037" y="197643"/>
                </a:lnTo>
                <a:lnTo>
                  <a:pt x="638175" y="121443"/>
                </a:lnTo>
                <a:lnTo>
                  <a:pt x="864393" y="71437"/>
                </a:lnTo>
                <a:lnTo>
                  <a:pt x="883443" y="64293"/>
                </a:lnTo>
                <a:lnTo>
                  <a:pt x="912018" y="45243"/>
                </a:lnTo>
                <a:lnTo>
                  <a:pt x="952500" y="4762"/>
                </a:lnTo>
                <a:lnTo>
                  <a:pt x="966787" y="0"/>
                </a:lnTo>
                <a:lnTo>
                  <a:pt x="1035843" y="7143"/>
                </a:lnTo>
                <a:lnTo>
                  <a:pt x="1116806" y="28575"/>
                </a:lnTo>
                <a:lnTo>
                  <a:pt x="1202531" y="59531"/>
                </a:lnTo>
                <a:lnTo>
                  <a:pt x="1247775" y="80962"/>
                </a:lnTo>
                <a:lnTo>
                  <a:pt x="1273968" y="97631"/>
                </a:lnTo>
                <a:lnTo>
                  <a:pt x="1288256" y="116681"/>
                </a:lnTo>
                <a:lnTo>
                  <a:pt x="1295400" y="138112"/>
                </a:lnTo>
                <a:lnTo>
                  <a:pt x="1293018" y="161925"/>
                </a:lnTo>
                <a:lnTo>
                  <a:pt x="1278731" y="188118"/>
                </a:lnTo>
                <a:lnTo>
                  <a:pt x="1257300" y="211931"/>
                </a:lnTo>
                <a:lnTo>
                  <a:pt x="1223962" y="230981"/>
                </a:lnTo>
                <a:lnTo>
                  <a:pt x="1176337" y="242887"/>
                </a:lnTo>
                <a:lnTo>
                  <a:pt x="1092993" y="250031"/>
                </a:lnTo>
                <a:lnTo>
                  <a:pt x="1009650" y="254793"/>
                </a:lnTo>
                <a:lnTo>
                  <a:pt x="926306" y="259556"/>
                </a:lnTo>
                <a:lnTo>
                  <a:pt x="826293" y="273843"/>
                </a:lnTo>
                <a:lnTo>
                  <a:pt x="459581" y="3452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3100388" y="4217241"/>
            <a:ext cx="1490662" cy="492125"/>
          </a:xfrm>
          <a:custGeom>
            <a:avLst/>
            <a:gdLst>
              <a:gd name="connsiteX0" fmla="*/ 442912 w 1490662"/>
              <a:gd name="connsiteY0" fmla="*/ 402432 h 490538"/>
              <a:gd name="connsiteX1" fmla="*/ 26193 w 1490662"/>
              <a:gd name="connsiteY1" fmla="*/ 490538 h 490538"/>
              <a:gd name="connsiteX2" fmla="*/ 0 w 1490662"/>
              <a:gd name="connsiteY2" fmla="*/ 321469 h 490538"/>
              <a:gd name="connsiteX3" fmla="*/ 297656 w 1490662"/>
              <a:gd name="connsiteY3" fmla="*/ 242888 h 490538"/>
              <a:gd name="connsiteX4" fmla="*/ 638175 w 1490662"/>
              <a:gd name="connsiteY4" fmla="*/ 154782 h 490538"/>
              <a:gd name="connsiteX5" fmla="*/ 919162 w 1490662"/>
              <a:gd name="connsiteY5" fmla="*/ 85725 h 490538"/>
              <a:gd name="connsiteX6" fmla="*/ 1073943 w 1490662"/>
              <a:gd name="connsiteY6" fmla="*/ 45244 h 490538"/>
              <a:gd name="connsiteX7" fmla="*/ 1095375 w 1490662"/>
              <a:gd name="connsiteY7" fmla="*/ 35719 h 490538"/>
              <a:gd name="connsiteX8" fmla="*/ 1112043 w 1490662"/>
              <a:gd name="connsiteY8" fmla="*/ 23813 h 490538"/>
              <a:gd name="connsiteX9" fmla="*/ 1131093 w 1490662"/>
              <a:gd name="connsiteY9" fmla="*/ 2382 h 490538"/>
              <a:gd name="connsiteX10" fmla="*/ 1162050 w 1490662"/>
              <a:gd name="connsiteY10" fmla="*/ 0 h 490538"/>
              <a:gd name="connsiteX11" fmla="*/ 1223962 w 1490662"/>
              <a:gd name="connsiteY11" fmla="*/ 9525 h 490538"/>
              <a:gd name="connsiteX12" fmla="*/ 1307306 w 1490662"/>
              <a:gd name="connsiteY12" fmla="*/ 35719 h 490538"/>
              <a:gd name="connsiteX13" fmla="*/ 1357312 w 1490662"/>
              <a:gd name="connsiteY13" fmla="*/ 52388 h 490538"/>
              <a:gd name="connsiteX14" fmla="*/ 1409700 w 1490662"/>
              <a:gd name="connsiteY14" fmla="*/ 71438 h 490538"/>
              <a:gd name="connsiteX15" fmla="*/ 1454943 w 1490662"/>
              <a:gd name="connsiteY15" fmla="*/ 95250 h 490538"/>
              <a:gd name="connsiteX16" fmla="*/ 1473993 w 1490662"/>
              <a:gd name="connsiteY16" fmla="*/ 111919 h 490538"/>
              <a:gd name="connsiteX17" fmla="*/ 1488281 w 1490662"/>
              <a:gd name="connsiteY17" fmla="*/ 135732 h 490538"/>
              <a:gd name="connsiteX18" fmla="*/ 1490662 w 1490662"/>
              <a:gd name="connsiteY18" fmla="*/ 161925 h 490538"/>
              <a:gd name="connsiteX19" fmla="*/ 1483518 w 1490662"/>
              <a:gd name="connsiteY19" fmla="*/ 192882 h 490538"/>
              <a:gd name="connsiteX20" fmla="*/ 1466850 w 1490662"/>
              <a:gd name="connsiteY20" fmla="*/ 216694 h 490538"/>
              <a:gd name="connsiteX21" fmla="*/ 1431131 w 1490662"/>
              <a:gd name="connsiteY21" fmla="*/ 242888 h 490538"/>
              <a:gd name="connsiteX22" fmla="*/ 1393031 w 1490662"/>
              <a:gd name="connsiteY22" fmla="*/ 259557 h 490538"/>
              <a:gd name="connsiteX23" fmla="*/ 1321593 w 1490662"/>
              <a:gd name="connsiteY23" fmla="*/ 266700 h 490538"/>
              <a:gd name="connsiteX24" fmla="*/ 1226343 w 1490662"/>
              <a:gd name="connsiteY24" fmla="*/ 269082 h 490538"/>
              <a:gd name="connsiteX25" fmla="*/ 1052512 w 1490662"/>
              <a:gd name="connsiteY25" fmla="*/ 292894 h 490538"/>
              <a:gd name="connsiteX26" fmla="*/ 790575 w 1490662"/>
              <a:gd name="connsiteY26" fmla="*/ 338138 h 490538"/>
              <a:gd name="connsiteX27" fmla="*/ 442912 w 1490662"/>
              <a:gd name="connsiteY27" fmla="*/ 402432 h 490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490662" h="490538">
                <a:moveTo>
                  <a:pt x="442912" y="402432"/>
                </a:moveTo>
                <a:lnTo>
                  <a:pt x="26193" y="490538"/>
                </a:lnTo>
                <a:lnTo>
                  <a:pt x="0" y="321469"/>
                </a:lnTo>
                <a:lnTo>
                  <a:pt x="297656" y="242888"/>
                </a:lnTo>
                <a:lnTo>
                  <a:pt x="638175" y="154782"/>
                </a:lnTo>
                <a:lnTo>
                  <a:pt x="919162" y="85725"/>
                </a:lnTo>
                <a:lnTo>
                  <a:pt x="1073943" y="45244"/>
                </a:lnTo>
                <a:lnTo>
                  <a:pt x="1095375" y="35719"/>
                </a:lnTo>
                <a:lnTo>
                  <a:pt x="1112043" y="23813"/>
                </a:lnTo>
                <a:lnTo>
                  <a:pt x="1131093" y="2382"/>
                </a:lnTo>
                <a:lnTo>
                  <a:pt x="1162050" y="0"/>
                </a:lnTo>
                <a:lnTo>
                  <a:pt x="1223962" y="9525"/>
                </a:lnTo>
                <a:lnTo>
                  <a:pt x="1307306" y="35719"/>
                </a:lnTo>
                <a:lnTo>
                  <a:pt x="1357312" y="52388"/>
                </a:lnTo>
                <a:lnTo>
                  <a:pt x="1409700" y="71438"/>
                </a:lnTo>
                <a:lnTo>
                  <a:pt x="1454943" y="95250"/>
                </a:lnTo>
                <a:lnTo>
                  <a:pt x="1473993" y="111919"/>
                </a:lnTo>
                <a:lnTo>
                  <a:pt x="1488281" y="135732"/>
                </a:lnTo>
                <a:lnTo>
                  <a:pt x="1490662" y="161925"/>
                </a:lnTo>
                <a:lnTo>
                  <a:pt x="1483518" y="192882"/>
                </a:lnTo>
                <a:lnTo>
                  <a:pt x="1466850" y="216694"/>
                </a:lnTo>
                <a:lnTo>
                  <a:pt x="1431131" y="242888"/>
                </a:lnTo>
                <a:lnTo>
                  <a:pt x="1393031" y="259557"/>
                </a:lnTo>
                <a:lnTo>
                  <a:pt x="1321593" y="266700"/>
                </a:lnTo>
                <a:lnTo>
                  <a:pt x="1226343" y="269082"/>
                </a:lnTo>
                <a:lnTo>
                  <a:pt x="1052512" y="292894"/>
                </a:lnTo>
                <a:lnTo>
                  <a:pt x="790575" y="338138"/>
                </a:lnTo>
                <a:lnTo>
                  <a:pt x="442912" y="40243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>
            <a:off x="5200650" y="2280491"/>
            <a:ext cx="1855788" cy="508000"/>
          </a:xfrm>
          <a:custGeom>
            <a:avLst/>
            <a:gdLst>
              <a:gd name="connsiteX0" fmla="*/ 588169 w 1855125"/>
              <a:gd name="connsiteY0" fmla="*/ 316706 h 509587"/>
              <a:gd name="connsiteX1" fmla="*/ 319088 w 1855125"/>
              <a:gd name="connsiteY1" fmla="*/ 381000 h 509587"/>
              <a:gd name="connsiteX2" fmla="*/ 78581 w 1855125"/>
              <a:gd name="connsiteY2" fmla="*/ 450056 h 509587"/>
              <a:gd name="connsiteX3" fmla="*/ 0 w 1855125"/>
              <a:gd name="connsiteY3" fmla="*/ 278606 h 509587"/>
              <a:gd name="connsiteX4" fmla="*/ 192881 w 1855125"/>
              <a:gd name="connsiteY4" fmla="*/ 228600 h 509587"/>
              <a:gd name="connsiteX5" fmla="*/ 359569 w 1855125"/>
              <a:gd name="connsiteY5" fmla="*/ 192881 h 509587"/>
              <a:gd name="connsiteX6" fmla="*/ 604838 w 1855125"/>
              <a:gd name="connsiteY6" fmla="*/ 147637 h 509587"/>
              <a:gd name="connsiteX7" fmla="*/ 776288 w 1855125"/>
              <a:gd name="connsiteY7" fmla="*/ 121444 h 509587"/>
              <a:gd name="connsiteX8" fmla="*/ 931069 w 1855125"/>
              <a:gd name="connsiteY8" fmla="*/ 100012 h 509587"/>
              <a:gd name="connsiteX9" fmla="*/ 1097756 w 1855125"/>
              <a:gd name="connsiteY9" fmla="*/ 83344 h 509587"/>
              <a:gd name="connsiteX10" fmla="*/ 1326356 w 1855125"/>
              <a:gd name="connsiteY10" fmla="*/ 61912 h 509587"/>
              <a:gd name="connsiteX11" fmla="*/ 1390650 w 1855125"/>
              <a:gd name="connsiteY11" fmla="*/ 14287 h 509587"/>
              <a:gd name="connsiteX12" fmla="*/ 1414463 w 1855125"/>
              <a:gd name="connsiteY12" fmla="*/ 0 h 509587"/>
              <a:gd name="connsiteX13" fmla="*/ 1431131 w 1855125"/>
              <a:gd name="connsiteY13" fmla="*/ 0 h 509587"/>
              <a:gd name="connsiteX14" fmla="*/ 1538288 w 1855125"/>
              <a:gd name="connsiteY14" fmla="*/ 69056 h 509587"/>
              <a:gd name="connsiteX15" fmla="*/ 1674019 w 1855125"/>
              <a:gd name="connsiteY15" fmla="*/ 164306 h 509587"/>
              <a:gd name="connsiteX16" fmla="*/ 1776413 w 1855125"/>
              <a:gd name="connsiteY16" fmla="*/ 242887 h 509587"/>
              <a:gd name="connsiteX17" fmla="*/ 1821656 w 1855125"/>
              <a:gd name="connsiteY17" fmla="*/ 283369 h 509587"/>
              <a:gd name="connsiteX18" fmla="*/ 1843088 w 1855125"/>
              <a:gd name="connsiteY18" fmla="*/ 311944 h 509587"/>
              <a:gd name="connsiteX19" fmla="*/ 1850231 w 1855125"/>
              <a:gd name="connsiteY19" fmla="*/ 338137 h 509587"/>
              <a:gd name="connsiteX20" fmla="*/ 1854994 w 1855125"/>
              <a:gd name="connsiteY20" fmla="*/ 369094 h 509587"/>
              <a:gd name="connsiteX21" fmla="*/ 1843088 w 1855125"/>
              <a:gd name="connsiteY21" fmla="*/ 404812 h 509587"/>
              <a:gd name="connsiteX22" fmla="*/ 1776413 w 1855125"/>
              <a:gd name="connsiteY22" fmla="*/ 509587 h 509587"/>
              <a:gd name="connsiteX23" fmla="*/ 1497806 w 1855125"/>
              <a:gd name="connsiteY23" fmla="*/ 276225 h 509587"/>
              <a:gd name="connsiteX24" fmla="*/ 1485900 w 1855125"/>
              <a:gd name="connsiteY24" fmla="*/ 259556 h 509587"/>
              <a:gd name="connsiteX25" fmla="*/ 1473994 w 1855125"/>
              <a:gd name="connsiteY25" fmla="*/ 250031 h 509587"/>
              <a:gd name="connsiteX26" fmla="*/ 1440656 w 1855125"/>
              <a:gd name="connsiteY26" fmla="*/ 242887 h 509587"/>
              <a:gd name="connsiteX27" fmla="*/ 1371600 w 1855125"/>
              <a:gd name="connsiteY27" fmla="*/ 240506 h 509587"/>
              <a:gd name="connsiteX28" fmla="*/ 1231106 w 1855125"/>
              <a:gd name="connsiteY28" fmla="*/ 247650 h 509587"/>
              <a:gd name="connsiteX29" fmla="*/ 1078706 w 1855125"/>
              <a:gd name="connsiteY29" fmla="*/ 257175 h 509587"/>
              <a:gd name="connsiteX30" fmla="*/ 878681 w 1855125"/>
              <a:gd name="connsiteY30" fmla="*/ 273844 h 509587"/>
              <a:gd name="connsiteX31" fmla="*/ 740569 w 1855125"/>
              <a:gd name="connsiteY31" fmla="*/ 292894 h 509587"/>
              <a:gd name="connsiteX32" fmla="*/ 588169 w 1855125"/>
              <a:gd name="connsiteY32" fmla="*/ 316706 h 509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855125" h="509587">
                <a:moveTo>
                  <a:pt x="588169" y="316706"/>
                </a:moveTo>
                <a:lnTo>
                  <a:pt x="319088" y="381000"/>
                </a:lnTo>
                <a:lnTo>
                  <a:pt x="78581" y="450056"/>
                </a:lnTo>
                <a:lnTo>
                  <a:pt x="0" y="278606"/>
                </a:lnTo>
                <a:lnTo>
                  <a:pt x="192881" y="228600"/>
                </a:lnTo>
                <a:lnTo>
                  <a:pt x="359569" y="192881"/>
                </a:lnTo>
                <a:lnTo>
                  <a:pt x="604838" y="147637"/>
                </a:lnTo>
                <a:lnTo>
                  <a:pt x="776288" y="121444"/>
                </a:lnTo>
                <a:lnTo>
                  <a:pt x="931069" y="100012"/>
                </a:lnTo>
                <a:lnTo>
                  <a:pt x="1097756" y="83344"/>
                </a:lnTo>
                <a:lnTo>
                  <a:pt x="1326356" y="61912"/>
                </a:lnTo>
                <a:lnTo>
                  <a:pt x="1390650" y="14287"/>
                </a:lnTo>
                <a:lnTo>
                  <a:pt x="1414463" y="0"/>
                </a:lnTo>
                <a:lnTo>
                  <a:pt x="1431131" y="0"/>
                </a:lnTo>
                <a:lnTo>
                  <a:pt x="1538288" y="69056"/>
                </a:lnTo>
                <a:lnTo>
                  <a:pt x="1674019" y="164306"/>
                </a:lnTo>
                <a:lnTo>
                  <a:pt x="1776413" y="242887"/>
                </a:lnTo>
                <a:lnTo>
                  <a:pt x="1821656" y="283369"/>
                </a:lnTo>
                <a:lnTo>
                  <a:pt x="1843088" y="311944"/>
                </a:lnTo>
                <a:lnTo>
                  <a:pt x="1850231" y="338137"/>
                </a:lnTo>
                <a:cubicBezTo>
                  <a:pt x="1855125" y="367495"/>
                  <a:pt x="1854994" y="357056"/>
                  <a:pt x="1854994" y="369094"/>
                </a:cubicBezTo>
                <a:lnTo>
                  <a:pt x="1843088" y="404812"/>
                </a:lnTo>
                <a:lnTo>
                  <a:pt x="1776413" y="509587"/>
                </a:lnTo>
                <a:lnTo>
                  <a:pt x="1497806" y="276225"/>
                </a:lnTo>
                <a:lnTo>
                  <a:pt x="1485900" y="259556"/>
                </a:lnTo>
                <a:lnTo>
                  <a:pt x="1473994" y="250031"/>
                </a:lnTo>
                <a:lnTo>
                  <a:pt x="1440656" y="242887"/>
                </a:lnTo>
                <a:lnTo>
                  <a:pt x="1371600" y="240506"/>
                </a:lnTo>
                <a:lnTo>
                  <a:pt x="1231106" y="247650"/>
                </a:lnTo>
                <a:lnTo>
                  <a:pt x="1078706" y="257175"/>
                </a:lnTo>
                <a:lnTo>
                  <a:pt x="878681" y="273844"/>
                </a:lnTo>
                <a:lnTo>
                  <a:pt x="740569" y="292894"/>
                </a:lnTo>
                <a:lnTo>
                  <a:pt x="588169" y="316706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フリーフォーム 18"/>
          <p:cNvSpPr/>
          <p:nvPr/>
        </p:nvSpPr>
        <p:spPr>
          <a:xfrm rot="16200000">
            <a:off x="5498307" y="3157584"/>
            <a:ext cx="2190750" cy="849313"/>
          </a:xfrm>
          <a:custGeom>
            <a:avLst/>
            <a:gdLst>
              <a:gd name="connsiteX0" fmla="*/ 588169 w 2190750"/>
              <a:gd name="connsiteY0" fmla="*/ 528637 h 850106"/>
              <a:gd name="connsiteX1" fmla="*/ 464344 w 2190750"/>
              <a:gd name="connsiteY1" fmla="*/ 481012 h 850106"/>
              <a:gd name="connsiteX2" fmla="*/ 342900 w 2190750"/>
              <a:gd name="connsiteY2" fmla="*/ 423862 h 850106"/>
              <a:gd name="connsiteX3" fmla="*/ 230981 w 2190750"/>
              <a:gd name="connsiteY3" fmla="*/ 359569 h 850106"/>
              <a:gd name="connsiteX4" fmla="*/ 138113 w 2190750"/>
              <a:gd name="connsiteY4" fmla="*/ 300037 h 850106"/>
              <a:gd name="connsiteX5" fmla="*/ 42863 w 2190750"/>
              <a:gd name="connsiteY5" fmla="*/ 219075 h 850106"/>
              <a:gd name="connsiteX6" fmla="*/ 19050 w 2190750"/>
              <a:gd name="connsiteY6" fmla="*/ 197644 h 850106"/>
              <a:gd name="connsiteX7" fmla="*/ 4763 w 2190750"/>
              <a:gd name="connsiteY7" fmla="*/ 178594 h 850106"/>
              <a:gd name="connsiteX8" fmla="*/ 0 w 2190750"/>
              <a:gd name="connsiteY8" fmla="*/ 154781 h 850106"/>
              <a:gd name="connsiteX9" fmla="*/ 0 w 2190750"/>
              <a:gd name="connsiteY9" fmla="*/ 128587 h 850106"/>
              <a:gd name="connsiteX10" fmla="*/ 4763 w 2190750"/>
              <a:gd name="connsiteY10" fmla="*/ 97631 h 850106"/>
              <a:gd name="connsiteX11" fmla="*/ 23813 w 2190750"/>
              <a:gd name="connsiteY11" fmla="*/ 64294 h 850106"/>
              <a:gd name="connsiteX12" fmla="*/ 64294 w 2190750"/>
              <a:gd name="connsiteY12" fmla="*/ 33337 h 850106"/>
              <a:gd name="connsiteX13" fmla="*/ 135731 w 2190750"/>
              <a:gd name="connsiteY13" fmla="*/ 0 h 850106"/>
              <a:gd name="connsiteX14" fmla="*/ 442913 w 2190750"/>
              <a:gd name="connsiteY14" fmla="*/ 176212 h 850106"/>
              <a:gd name="connsiteX15" fmla="*/ 481013 w 2190750"/>
              <a:gd name="connsiteY15" fmla="*/ 209550 h 850106"/>
              <a:gd name="connsiteX16" fmla="*/ 528638 w 2190750"/>
              <a:gd name="connsiteY16" fmla="*/ 245269 h 850106"/>
              <a:gd name="connsiteX17" fmla="*/ 585788 w 2190750"/>
              <a:gd name="connsiteY17" fmla="*/ 280987 h 850106"/>
              <a:gd name="connsiteX18" fmla="*/ 628650 w 2190750"/>
              <a:gd name="connsiteY18" fmla="*/ 302419 h 850106"/>
              <a:gd name="connsiteX19" fmla="*/ 690563 w 2190750"/>
              <a:gd name="connsiteY19" fmla="*/ 326231 h 850106"/>
              <a:gd name="connsiteX20" fmla="*/ 769144 w 2190750"/>
              <a:gd name="connsiteY20" fmla="*/ 354806 h 850106"/>
              <a:gd name="connsiteX21" fmla="*/ 881063 w 2190750"/>
              <a:gd name="connsiteY21" fmla="*/ 383381 h 850106"/>
              <a:gd name="connsiteX22" fmla="*/ 1042988 w 2190750"/>
              <a:gd name="connsiteY22" fmla="*/ 419100 h 850106"/>
              <a:gd name="connsiteX23" fmla="*/ 1235869 w 2190750"/>
              <a:gd name="connsiteY23" fmla="*/ 457200 h 850106"/>
              <a:gd name="connsiteX24" fmla="*/ 1402556 w 2190750"/>
              <a:gd name="connsiteY24" fmla="*/ 485775 h 850106"/>
              <a:gd name="connsiteX25" fmla="*/ 1540669 w 2190750"/>
              <a:gd name="connsiteY25" fmla="*/ 507206 h 850106"/>
              <a:gd name="connsiteX26" fmla="*/ 1719263 w 2190750"/>
              <a:gd name="connsiteY26" fmla="*/ 528637 h 850106"/>
              <a:gd name="connsiteX27" fmla="*/ 1835944 w 2190750"/>
              <a:gd name="connsiteY27" fmla="*/ 538162 h 850106"/>
              <a:gd name="connsiteX28" fmla="*/ 1974056 w 2190750"/>
              <a:gd name="connsiteY28" fmla="*/ 542925 h 850106"/>
              <a:gd name="connsiteX29" fmla="*/ 2100263 w 2190750"/>
              <a:gd name="connsiteY29" fmla="*/ 538162 h 850106"/>
              <a:gd name="connsiteX30" fmla="*/ 2190750 w 2190750"/>
              <a:gd name="connsiteY30" fmla="*/ 528637 h 850106"/>
              <a:gd name="connsiteX31" fmla="*/ 1964531 w 2190750"/>
              <a:gd name="connsiteY31" fmla="*/ 850106 h 850106"/>
              <a:gd name="connsiteX32" fmla="*/ 1878806 w 2190750"/>
              <a:gd name="connsiteY32" fmla="*/ 804862 h 850106"/>
              <a:gd name="connsiteX33" fmla="*/ 1712119 w 2190750"/>
              <a:gd name="connsiteY33" fmla="*/ 781050 h 850106"/>
              <a:gd name="connsiteX34" fmla="*/ 1554956 w 2190750"/>
              <a:gd name="connsiteY34" fmla="*/ 757237 h 850106"/>
              <a:gd name="connsiteX35" fmla="*/ 1345406 w 2190750"/>
              <a:gd name="connsiteY35" fmla="*/ 719137 h 850106"/>
              <a:gd name="connsiteX36" fmla="*/ 1095375 w 2190750"/>
              <a:gd name="connsiteY36" fmla="*/ 671512 h 850106"/>
              <a:gd name="connsiteX37" fmla="*/ 907256 w 2190750"/>
              <a:gd name="connsiteY37" fmla="*/ 628650 h 850106"/>
              <a:gd name="connsiteX38" fmla="*/ 764381 w 2190750"/>
              <a:gd name="connsiteY38" fmla="*/ 592931 h 850106"/>
              <a:gd name="connsiteX39" fmla="*/ 588169 w 2190750"/>
              <a:gd name="connsiteY39" fmla="*/ 528637 h 850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190750" h="850106">
                <a:moveTo>
                  <a:pt x="588169" y="528637"/>
                </a:moveTo>
                <a:lnTo>
                  <a:pt x="464344" y="481012"/>
                </a:lnTo>
                <a:lnTo>
                  <a:pt x="342900" y="423862"/>
                </a:lnTo>
                <a:lnTo>
                  <a:pt x="230981" y="359569"/>
                </a:lnTo>
                <a:lnTo>
                  <a:pt x="138113" y="300037"/>
                </a:lnTo>
                <a:lnTo>
                  <a:pt x="42863" y="219075"/>
                </a:lnTo>
                <a:lnTo>
                  <a:pt x="19050" y="197644"/>
                </a:lnTo>
                <a:lnTo>
                  <a:pt x="4763" y="178594"/>
                </a:lnTo>
                <a:lnTo>
                  <a:pt x="0" y="154781"/>
                </a:lnTo>
                <a:lnTo>
                  <a:pt x="0" y="128587"/>
                </a:lnTo>
                <a:lnTo>
                  <a:pt x="4763" y="97631"/>
                </a:lnTo>
                <a:lnTo>
                  <a:pt x="23813" y="64294"/>
                </a:lnTo>
                <a:lnTo>
                  <a:pt x="64294" y="33337"/>
                </a:lnTo>
                <a:lnTo>
                  <a:pt x="135731" y="0"/>
                </a:lnTo>
                <a:lnTo>
                  <a:pt x="442913" y="176212"/>
                </a:lnTo>
                <a:lnTo>
                  <a:pt x="481013" y="209550"/>
                </a:lnTo>
                <a:lnTo>
                  <a:pt x="528638" y="245269"/>
                </a:lnTo>
                <a:lnTo>
                  <a:pt x="585788" y="280987"/>
                </a:lnTo>
                <a:lnTo>
                  <a:pt x="628650" y="302419"/>
                </a:lnTo>
                <a:lnTo>
                  <a:pt x="690563" y="326231"/>
                </a:lnTo>
                <a:lnTo>
                  <a:pt x="769144" y="354806"/>
                </a:lnTo>
                <a:lnTo>
                  <a:pt x="881063" y="383381"/>
                </a:lnTo>
                <a:lnTo>
                  <a:pt x="1042988" y="419100"/>
                </a:lnTo>
                <a:lnTo>
                  <a:pt x="1235869" y="457200"/>
                </a:lnTo>
                <a:lnTo>
                  <a:pt x="1402556" y="485775"/>
                </a:lnTo>
                <a:lnTo>
                  <a:pt x="1540669" y="507206"/>
                </a:lnTo>
                <a:lnTo>
                  <a:pt x="1719263" y="528637"/>
                </a:lnTo>
                <a:lnTo>
                  <a:pt x="1835944" y="538162"/>
                </a:lnTo>
                <a:lnTo>
                  <a:pt x="1974056" y="542925"/>
                </a:lnTo>
                <a:lnTo>
                  <a:pt x="2100263" y="538162"/>
                </a:lnTo>
                <a:lnTo>
                  <a:pt x="2190750" y="528637"/>
                </a:lnTo>
                <a:lnTo>
                  <a:pt x="1964531" y="850106"/>
                </a:lnTo>
                <a:lnTo>
                  <a:pt x="1878806" y="804862"/>
                </a:lnTo>
                <a:lnTo>
                  <a:pt x="1712119" y="781050"/>
                </a:lnTo>
                <a:lnTo>
                  <a:pt x="1554956" y="757237"/>
                </a:lnTo>
                <a:lnTo>
                  <a:pt x="1345406" y="719137"/>
                </a:lnTo>
                <a:lnTo>
                  <a:pt x="1095375" y="671512"/>
                </a:lnTo>
                <a:lnTo>
                  <a:pt x="907256" y="628650"/>
                </a:lnTo>
                <a:lnTo>
                  <a:pt x="764381" y="592931"/>
                </a:lnTo>
                <a:lnTo>
                  <a:pt x="588169" y="528637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2" name="フリーフォーム 21"/>
          <p:cNvSpPr/>
          <p:nvPr/>
        </p:nvSpPr>
        <p:spPr>
          <a:xfrm>
            <a:off x="5792788" y="4091828"/>
            <a:ext cx="600075" cy="515938"/>
          </a:xfrm>
          <a:custGeom>
            <a:avLst/>
            <a:gdLst>
              <a:gd name="connsiteX0" fmla="*/ 221457 w 600075"/>
              <a:gd name="connsiteY0" fmla="*/ 88106 h 516731"/>
              <a:gd name="connsiteX1" fmla="*/ 395288 w 600075"/>
              <a:gd name="connsiteY1" fmla="*/ 171450 h 516731"/>
              <a:gd name="connsiteX2" fmla="*/ 438150 w 600075"/>
              <a:gd name="connsiteY2" fmla="*/ 185738 h 516731"/>
              <a:gd name="connsiteX3" fmla="*/ 459582 w 600075"/>
              <a:gd name="connsiteY3" fmla="*/ 185738 h 516731"/>
              <a:gd name="connsiteX4" fmla="*/ 481013 w 600075"/>
              <a:gd name="connsiteY4" fmla="*/ 180975 h 516731"/>
              <a:gd name="connsiteX5" fmla="*/ 511969 w 600075"/>
              <a:gd name="connsiteY5" fmla="*/ 173831 h 516731"/>
              <a:gd name="connsiteX6" fmla="*/ 600075 w 600075"/>
              <a:gd name="connsiteY6" fmla="*/ 104775 h 516731"/>
              <a:gd name="connsiteX7" fmla="*/ 411957 w 600075"/>
              <a:gd name="connsiteY7" fmla="*/ 516731 h 516731"/>
              <a:gd name="connsiteX8" fmla="*/ 373857 w 600075"/>
              <a:gd name="connsiteY8" fmla="*/ 450056 h 516731"/>
              <a:gd name="connsiteX9" fmla="*/ 333375 w 600075"/>
              <a:gd name="connsiteY9" fmla="*/ 376238 h 516731"/>
              <a:gd name="connsiteX10" fmla="*/ 295275 w 600075"/>
              <a:gd name="connsiteY10" fmla="*/ 323850 h 516731"/>
              <a:gd name="connsiteX11" fmla="*/ 259557 w 600075"/>
              <a:gd name="connsiteY11" fmla="*/ 280988 h 516731"/>
              <a:gd name="connsiteX12" fmla="*/ 173832 w 600075"/>
              <a:gd name="connsiteY12" fmla="*/ 207169 h 516731"/>
              <a:gd name="connsiteX13" fmla="*/ 102394 w 600075"/>
              <a:gd name="connsiteY13" fmla="*/ 142875 h 516731"/>
              <a:gd name="connsiteX14" fmla="*/ 35719 w 600075"/>
              <a:gd name="connsiteY14" fmla="*/ 80963 h 516731"/>
              <a:gd name="connsiteX15" fmla="*/ 9525 w 600075"/>
              <a:gd name="connsiteY15" fmla="*/ 52388 h 516731"/>
              <a:gd name="connsiteX16" fmla="*/ 0 w 600075"/>
              <a:gd name="connsiteY16" fmla="*/ 33338 h 516731"/>
              <a:gd name="connsiteX17" fmla="*/ 0 w 600075"/>
              <a:gd name="connsiteY17" fmla="*/ 16669 h 516731"/>
              <a:gd name="connsiteX18" fmla="*/ 2382 w 600075"/>
              <a:gd name="connsiteY18" fmla="*/ 4763 h 516731"/>
              <a:gd name="connsiteX19" fmla="*/ 19050 w 600075"/>
              <a:gd name="connsiteY19" fmla="*/ 0 h 516731"/>
              <a:gd name="connsiteX20" fmla="*/ 40482 w 600075"/>
              <a:gd name="connsiteY20" fmla="*/ 0 h 516731"/>
              <a:gd name="connsiteX21" fmla="*/ 61913 w 600075"/>
              <a:gd name="connsiteY21" fmla="*/ 7144 h 516731"/>
              <a:gd name="connsiteX22" fmla="*/ 221457 w 600075"/>
              <a:gd name="connsiteY22" fmla="*/ 88106 h 516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00075" h="516731">
                <a:moveTo>
                  <a:pt x="221457" y="88106"/>
                </a:moveTo>
                <a:lnTo>
                  <a:pt x="395288" y="171450"/>
                </a:lnTo>
                <a:lnTo>
                  <a:pt x="438150" y="185738"/>
                </a:lnTo>
                <a:lnTo>
                  <a:pt x="459582" y="185738"/>
                </a:lnTo>
                <a:lnTo>
                  <a:pt x="481013" y="180975"/>
                </a:lnTo>
                <a:lnTo>
                  <a:pt x="511969" y="173831"/>
                </a:lnTo>
                <a:lnTo>
                  <a:pt x="600075" y="104775"/>
                </a:lnTo>
                <a:lnTo>
                  <a:pt x="411957" y="516731"/>
                </a:lnTo>
                <a:lnTo>
                  <a:pt x="373857" y="450056"/>
                </a:lnTo>
                <a:lnTo>
                  <a:pt x="333375" y="376238"/>
                </a:lnTo>
                <a:lnTo>
                  <a:pt x="295275" y="323850"/>
                </a:lnTo>
                <a:lnTo>
                  <a:pt x="259557" y="280988"/>
                </a:lnTo>
                <a:lnTo>
                  <a:pt x="173832" y="207169"/>
                </a:lnTo>
                <a:lnTo>
                  <a:pt x="102394" y="142875"/>
                </a:lnTo>
                <a:lnTo>
                  <a:pt x="35719" y="80963"/>
                </a:lnTo>
                <a:lnTo>
                  <a:pt x="9525" y="52388"/>
                </a:lnTo>
                <a:lnTo>
                  <a:pt x="0" y="33338"/>
                </a:lnTo>
                <a:lnTo>
                  <a:pt x="0" y="16669"/>
                </a:lnTo>
                <a:lnTo>
                  <a:pt x="2382" y="4763"/>
                </a:lnTo>
                <a:lnTo>
                  <a:pt x="19050" y="0"/>
                </a:lnTo>
                <a:lnTo>
                  <a:pt x="40482" y="0"/>
                </a:lnTo>
                <a:lnTo>
                  <a:pt x="61913" y="7144"/>
                </a:lnTo>
                <a:lnTo>
                  <a:pt x="221457" y="88106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フリーフォーム 13"/>
          <p:cNvSpPr/>
          <p:nvPr/>
        </p:nvSpPr>
        <p:spPr>
          <a:xfrm rot="16200000">
            <a:off x="3246438" y="4128341"/>
            <a:ext cx="3822700" cy="425450"/>
          </a:xfrm>
          <a:custGeom>
            <a:avLst/>
            <a:gdLst>
              <a:gd name="connsiteX0" fmla="*/ 1835150 w 3822700"/>
              <a:gd name="connsiteY0" fmla="*/ 425450 h 425450"/>
              <a:gd name="connsiteX1" fmla="*/ 1492250 w 3822700"/>
              <a:gd name="connsiteY1" fmla="*/ 422275 h 425450"/>
              <a:gd name="connsiteX2" fmla="*/ 1082675 w 3822700"/>
              <a:gd name="connsiteY2" fmla="*/ 425450 h 425450"/>
              <a:gd name="connsiteX3" fmla="*/ 742950 w 3822700"/>
              <a:gd name="connsiteY3" fmla="*/ 419100 h 425450"/>
              <a:gd name="connsiteX4" fmla="*/ 565150 w 3822700"/>
              <a:gd name="connsiteY4" fmla="*/ 412750 h 425450"/>
              <a:gd name="connsiteX5" fmla="*/ 355600 w 3822700"/>
              <a:gd name="connsiteY5" fmla="*/ 406400 h 425450"/>
              <a:gd name="connsiteX6" fmla="*/ 260350 w 3822700"/>
              <a:gd name="connsiteY6" fmla="*/ 390525 h 425450"/>
              <a:gd name="connsiteX7" fmla="*/ 149225 w 3822700"/>
              <a:gd name="connsiteY7" fmla="*/ 368300 h 425450"/>
              <a:gd name="connsiteX8" fmla="*/ 66675 w 3822700"/>
              <a:gd name="connsiteY8" fmla="*/ 339725 h 425450"/>
              <a:gd name="connsiteX9" fmla="*/ 15875 w 3822700"/>
              <a:gd name="connsiteY9" fmla="*/ 311150 h 425450"/>
              <a:gd name="connsiteX10" fmla="*/ 3175 w 3822700"/>
              <a:gd name="connsiteY10" fmla="*/ 292100 h 425450"/>
              <a:gd name="connsiteX11" fmla="*/ 0 w 3822700"/>
              <a:gd name="connsiteY11" fmla="*/ 269875 h 425450"/>
              <a:gd name="connsiteX12" fmla="*/ 6350 w 3822700"/>
              <a:gd name="connsiteY12" fmla="*/ 241300 h 425450"/>
              <a:gd name="connsiteX13" fmla="*/ 22225 w 3822700"/>
              <a:gd name="connsiteY13" fmla="*/ 222250 h 425450"/>
              <a:gd name="connsiteX14" fmla="*/ 57150 w 3822700"/>
              <a:gd name="connsiteY14" fmla="*/ 196850 h 425450"/>
              <a:gd name="connsiteX15" fmla="*/ 117475 w 3822700"/>
              <a:gd name="connsiteY15" fmla="*/ 174625 h 425450"/>
              <a:gd name="connsiteX16" fmla="*/ 215900 w 3822700"/>
              <a:gd name="connsiteY16" fmla="*/ 146050 h 425450"/>
              <a:gd name="connsiteX17" fmla="*/ 314325 w 3822700"/>
              <a:gd name="connsiteY17" fmla="*/ 123825 h 425450"/>
              <a:gd name="connsiteX18" fmla="*/ 381000 w 3822700"/>
              <a:gd name="connsiteY18" fmla="*/ 111125 h 425450"/>
              <a:gd name="connsiteX19" fmla="*/ 434975 w 3822700"/>
              <a:gd name="connsiteY19" fmla="*/ 111125 h 425450"/>
              <a:gd name="connsiteX20" fmla="*/ 657225 w 3822700"/>
              <a:gd name="connsiteY20" fmla="*/ 130175 h 425450"/>
              <a:gd name="connsiteX21" fmla="*/ 809625 w 3822700"/>
              <a:gd name="connsiteY21" fmla="*/ 142875 h 425450"/>
              <a:gd name="connsiteX22" fmla="*/ 1057275 w 3822700"/>
              <a:gd name="connsiteY22" fmla="*/ 158750 h 425450"/>
              <a:gd name="connsiteX23" fmla="*/ 1431925 w 3822700"/>
              <a:gd name="connsiteY23" fmla="*/ 174625 h 425450"/>
              <a:gd name="connsiteX24" fmla="*/ 1819275 w 3822700"/>
              <a:gd name="connsiteY24" fmla="*/ 190500 h 425450"/>
              <a:gd name="connsiteX25" fmla="*/ 2263775 w 3822700"/>
              <a:gd name="connsiteY25" fmla="*/ 200025 h 425450"/>
              <a:gd name="connsiteX26" fmla="*/ 2794000 w 3822700"/>
              <a:gd name="connsiteY26" fmla="*/ 203200 h 425450"/>
              <a:gd name="connsiteX27" fmla="*/ 3190875 w 3822700"/>
              <a:gd name="connsiteY27" fmla="*/ 203200 h 425450"/>
              <a:gd name="connsiteX28" fmla="*/ 3349625 w 3822700"/>
              <a:gd name="connsiteY28" fmla="*/ 193675 h 425450"/>
              <a:gd name="connsiteX29" fmla="*/ 3476625 w 3822700"/>
              <a:gd name="connsiteY29" fmla="*/ 180975 h 425450"/>
              <a:gd name="connsiteX30" fmla="*/ 3556000 w 3822700"/>
              <a:gd name="connsiteY30" fmla="*/ 165100 h 425450"/>
              <a:gd name="connsiteX31" fmla="*/ 3616325 w 3822700"/>
              <a:gd name="connsiteY31" fmla="*/ 139700 h 425450"/>
              <a:gd name="connsiteX32" fmla="*/ 3657600 w 3822700"/>
              <a:gd name="connsiteY32" fmla="*/ 107950 h 425450"/>
              <a:gd name="connsiteX33" fmla="*/ 3724275 w 3822700"/>
              <a:gd name="connsiteY33" fmla="*/ 47625 h 425450"/>
              <a:gd name="connsiteX34" fmla="*/ 3771900 w 3822700"/>
              <a:gd name="connsiteY34" fmla="*/ 9525 h 425450"/>
              <a:gd name="connsiteX35" fmla="*/ 3790950 w 3822700"/>
              <a:gd name="connsiteY35" fmla="*/ 0 h 425450"/>
              <a:gd name="connsiteX36" fmla="*/ 3810000 w 3822700"/>
              <a:gd name="connsiteY36" fmla="*/ 0 h 425450"/>
              <a:gd name="connsiteX37" fmla="*/ 3819525 w 3822700"/>
              <a:gd name="connsiteY37" fmla="*/ 9525 h 425450"/>
              <a:gd name="connsiteX38" fmla="*/ 3822700 w 3822700"/>
              <a:gd name="connsiteY38" fmla="*/ 44450 h 425450"/>
              <a:gd name="connsiteX39" fmla="*/ 3810000 w 3822700"/>
              <a:gd name="connsiteY39" fmla="*/ 114300 h 425450"/>
              <a:gd name="connsiteX40" fmla="*/ 3781425 w 3822700"/>
              <a:gd name="connsiteY40" fmla="*/ 215900 h 425450"/>
              <a:gd name="connsiteX41" fmla="*/ 3721100 w 3822700"/>
              <a:gd name="connsiteY41" fmla="*/ 396875 h 425450"/>
              <a:gd name="connsiteX42" fmla="*/ 3556000 w 3822700"/>
              <a:gd name="connsiteY42" fmla="*/ 419100 h 425450"/>
              <a:gd name="connsiteX43" fmla="*/ 3292475 w 3822700"/>
              <a:gd name="connsiteY43" fmla="*/ 422275 h 425450"/>
              <a:gd name="connsiteX44" fmla="*/ 2943225 w 3822700"/>
              <a:gd name="connsiteY44" fmla="*/ 422275 h 425450"/>
              <a:gd name="connsiteX45" fmla="*/ 2524125 w 3822700"/>
              <a:gd name="connsiteY45" fmla="*/ 425450 h 425450"/>
              <a:gd name="connsiteX46" fmla="*/ 1835150 w 3822700"/>
              <a:gd name="connsiteY46" fmla="*/ 425450 h 425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822700" h="425450">
                <a:moveTo>
                  <a:pt x="1835150" y="425450"/>
                </a:moveTo>
                <a:lnTo>
                  <a:pt x="1492250" y="422275"/>
                </a:lnTo>
                <a:lnTo>
                  <a:pt x="1082675" y="425450"/>
                </a:lnTo>
                <a:lnTo>
                  <a:pt x="742950" y="419100"/>
                </a:lnTo>
                <a:lnTo>
                  <a:pt x="565150" y="412750"/>
                </a:lnTo>
                <a:lnTo>
                  <a:pt x="355600" y="406400"/>
                </a:lnTo>
                <a:lnTo>
                  <a:pt x="260350" y="390525"/>
                </a:lnTo>
                <a:lnTo>
                  <a:pt x="149225" y="368300"/>
                </a:lnTo>
                <a:lnTo>
                  <a:pt x="66675" y="339725"/>
                </a:lnTo>
                <a:lnTo>
                  <a:pt x="15875" y="311150"/>
                </a:lnTo>
                <a:lnTo>
                  <a:pt x="3175" y="292100"/>
                </a:lnTo>
                <a:lnTo>
                  <a:pt x="0" y="269875"/>
                </a:lnTo>
                <a:lnTo>
                  <a:pt x="6350" y="241300"/>
                </a:lnTo>
                <a:lnTo>
                  <a:pt x="22225" y="222250"/>
                </a:lnTo>
                <a:lnTo>
                  <a:pt x="57150" y="196850"/>
                </a:lnTo>
                <a:lnTo>
                  <a:pt x="117475" y="174625"/>
                </a:lnTo>
                <a:lnTo>
                  <a:pt x="215900" y="146050"/>
                </a:lnTo>
                <a:lnTo>
                  <a:pt x="314325" y="123825"/>
                </a:lnTo>
                <a:lnTo>
                  <a:pt x="381000" y="111125"/>
                </a:lnTo>
                <a:lnTo>
                  <a:pt x="434975" y="111125"/>
                </a:lnTo>
                <a:lnTo>
                  <a:pt x="657225" y="130175"/>
                </a:lnTo>
                <a:lnTo>
                  <a:pt x="809625" y="142875"/>
                </a:lnTo>
                <a:lnTo>
                  <a:pt x="1057275" y="158750"/>
                </a:lnTo>
                <a:lnTo>
                  <a:pt x="1431925" y="174625"/>
                </a:lnTo>
                <a:lnTo>
                  <a:pt x="1819275" y="190500"/>
                </a:lnTo>
                <a:lnTo>
                  <a:pt x="2263775" y="200025"/>
                </a:lnTo>
                <a:lnTo>
                  <a:pt x="2794000" y="203200"/>
                </a:lnTo>
                <a:lnTo>
                  <a:pt x="3190875" y="203200"/>
                </a:lnTo>
                <a:lnTo>
                  <a:pt x="3349625" y="193675"/>
                </a:lnTo>
                <a:lnTo>
                  <a:pt x="3476625" y="180975"/>
                </a:lnTo>
                <a:lnTo>
                  <a:pt x="3556000" y="165100"/>
                </a:lnTo>
                <a:lnTo>
                  <a:pt x="3616325" y="139700"/>
                </a:lnTo>
                <a:lnTo>
                  <a:pt x="3657600" y="107950"/>
                </a:lnTo>
                <a:lnTo>
                  <a:pt x="3724275" y="47625"/>
                </a:lnTo>
                <a:lnTo>
                  <a:pt x="3771900" y="9525"/>
                </a:lnTo>
                <a:lnTo>
                  <a:pt x="3790950" y="0"/>
                </a:lnTo>
                <a:lnTo>
                  <a:pt x="3810000" y="0"/>
                </a:lnTo>
                <a:lnTo>
                  <a:pt x="3819525" y="9525"/>
                </a:lnTo>
                <a:lnTo>
                  <a:pt x="3822700" y="44450"/>
                </a:lnTo>
                <a:lnTo>
                  <a:pt x="3810000" y="114300"/>
                </a:lnTo>
                <a:lnTo>
                  <a:pt x="3781425" y="215900"/>
                </a:lnTo>
                <a:lnTo>
                  <a:pt x="3721100" y="396875"/>
                </a:lnTo>
                <a:lnTo>
                  <a:pt x="3556000" y="419100"/>
                </a:lnTo>
                <a:lnTo>
                  <a:pt x="3292475" y="422275"/>
                </a:lnTo>
                <a:lnTo>
                  <a:pt x="2943225" y="422275"/>
                </a:lnTo>
                <a:lnTo>
                  <a:pt x="2524125" y="425450"/>
                </a:lnTo>
                <a:lnTo>
                  <a:pt x="1835150" y="4254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五画目は？</a:t>
            </a:r>
            <a:endParaRPr kumimoji="1" lang="ja-JP" altLang="en-US" sz="4800" dirty="0"/>
          </a:p>
        </p:txBody>
      </p:sp>
      <p:pic>
        <p:nvPicPr>
          <p:cNvPr id="15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6" name="テキスト ボックス 15"/>
          <p:cNvSpPr txBox="1"/>
          <p:nvPr/>
        </p:nvSpPr>
        <p:spPr>
          <a:xfrm>
            <a:off x="3847029" y="93439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230081" y="182576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554849" y="242672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538425" y="363738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895915" y="168923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885153" y="179870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69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7" grpId="0" animBg="1"/>
      <p:bldP spid="13" grpId="0" animBg="1"/>
      <p:bldP spid="8" grpId="0" animBg="1"/>
      <p:bldP spid="9" grpId="0" animBg="1"/>
      <p:bldP spid="11" grpId="0" animBg="1"/>
      <p:bldP spid="19" grpId="0" animBg="1"/>
      <p:bldP spid="22" grpId="0" animBg="1"/>
      <p:bldP spid="14" grpId="0" animBg="1"/>
      <p:bldP spid="16" grpId="0"/>
      <p:bldP spid="17" grpId="0"/>
      <p:bldP spid="18" grpId="0"/>
      <p:bldP spid="20" grpId="0"/>
      <p:bldP spid="23" grpId="0"/>
      <p:bldP spid="24" grpId="0"/>
    </p:bldLst>
  </p:timing>
  <p:extLst mod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成</a:t>
            </a:r>
          </a:p>
        </p:txBody>
      </p:sp>
      <p:sp>
        <p:nvSpPr>
          <p:cNvPr id="11" name="フリーフォーム 10"/>
          <p:cNvSpPr/>
          <p:nvPr/>
        </p:nvSpPr>
        <p:spPr>
          <a:xfrm rot="16200000">
            <a:off x="1567657" y="3670346"/>
            <a:ext cx="3054350" cy="1020763"/>
          </a:xfrm>
          <a:custGeom>
            <a:avLst/>
            <a:gdLst>
              <a:gd name="connsiteX0" fmla="*/ 2127434 w 3055048"/>
              <a:gd name="connsiteY0" fmla="*/ 975184 h 1020111"/>
              <a:gd name="connsiteX1" fmla="*/ 1879013 w 3055048"/>
              <a:gd name="connsiteY1" fmla="*/ 951399 h 1020111"/>
              <a:gd name="connsiteX2" fmla="*/ 1712518 w 3055048"/>
              <a:gd name="connsiteY2" fmla="*/ 909114 h 1020111"/>
              <a:gd name="connsiteX3" fmla="*/ 1432384 w 3055048"/>
              <a:gd name="connsiteY3" fmla="*/ 840402 h 1020111"/>
              <a:gd name="connsiteX4" fmla="*/ 1242105 w 3055048"/>
              <a:gd name="connsiteY4" fmla="*/ 784904 h 1020111"/>
              <a:gd name="connsiteX5" fmla="*/ 1051825 w 3055048"/>
              <a:gd name="connsiteY5" fmla="*/ 718835 h 1020111"/>
              <a:gd name="connsiteX6" fmla="*/ 893258 w 3055048"/>
              <a:gd name="connsiteY6" fmla="*/ 652765 h 1020111"/>
              <a:gd name="connsiteX7" fmla="*/ 729406 w 3055048"/>
              <a:gd name="connsiteY7" fmla="*/ 576125 h 1020111"/>
              <a:gd name="connsiteX8" fmla="*/ 607839 w 3055048"/>
              <a:gd name="connsiteY8" fmla="*/ 507413 h 1020111"/>
              <a:gd name="connsiteX9" fmla="*/ 470414 w 3055048"/>
              <a:gd name="connsiteY9" fmla="*/ 420201 h 1020111"/>
              <a:gd name="connsiteX10" fmla="*/ 314491 w 3055048"/>
              <a:gd name="connsiteY10" fmla="*/ 306562 h 1020111"/>
              <a:gd name="connsiteX11" fmla="*/ 132139 w 3055048"/>
              <a:gd name="connsiteY11" fmla="*/ 163852 h 1020111"/>
              <a:gd name="connsiteX12" fmla="*/ 15857 w 3055048"/>
              <a:gd name="connsiteY12" fmla="*/ 66069 h 1020111"/>
              <a:gd name="connsiteX13" fmla="*/ 0 w 3055048"/>
              <a:gd name="connsiteY13" fmla="*/ 42284 h 1020111"/>
              <a:gd name="connsiteX14" fmla="*/ 0 w 3055048"/>
              <a:gd name="connsiteY14" fmla="*/ 13214 h 1020111"/>
              <a:gd name="connsiteX15" fmla="*/ 5286 w 3055048"/>
              <a:gd name="connsiteY15" fmla="*/ 2643 h 1020111"/>
              <a:gd name="connsiteX16" fmla="*/ 21143 w 3055048"/>
              <a:gd name="connsiteY16" fmla="*/ 0 h 1020111"/>
              <a:gd name="connsiteX17" fmla="*/ 50213 w 3055048"/>
              <a:gd name="connsiteY17" fmla="*/ 7928 h 1020111"/>
              <a:gd name="connsiteX18" fmla="*/ 211422 w 3055048"/>
              <a:gd name="connsiteY18" fmla="*/ 100425 h 1020111"/>
              <a:gd name="connsiteX19" fmla="*/ 428130 w 3055048"/>
              <a:gd name="connsiteY19" fmla="*/ 219350 h 1020111"/>
              <a:gd name="connsiteX20" fmla="*/ 618410 w 3055048"/>
              <a:gd name="connsiteY20" fmla="*/ 319776 h 1020111"/>
              <a:gd name="connsiteX21" fmla="*/ 769048 w 3055048"/>
              <a:gd name="connsiteY21" fmla="*/ 391131 h 1020111"/>
              <a:gd name="connsiteX22" fmla="*/ 948757 w 3055048"/>
              <a:gd name="connsiteY22" fmla="*/ 470414 h 1020111"/>
              <a:gd name="connsiteX23" fmla="*/ 1096752 w 3055048"/>
              <a:gd name="connsiteY23" fmla="*/ 531198 h 1020111"/>
              <a:gd name="connsiteX24" fmla="*/ 1242105 w 3055048"/>
              <a:gd name="connsiteY24" fmla="*/ 581410 h 1020111"/>
              <a:gd name="connsiteX25" fmla="*/ 1427099 w 3055048"/>
              <a:gd name="connsiteY25" fmla="*/ 634266 h 1020111"/>
              <a:gd name="connsiteX26" fmla="*/ 1609450 w 3055048"/>
              <a:gd name="connsiteY26" fmla="*/ 671265 h 1020111"/>
              <a:gd name="connsiteX27" fmla="*/ 1765374 w 3055048"/>
              <a:gd name="connsiteY27" fmla="*/ 695050 h 1020111"/>
              <a:gd name="connsiteX28" fmla="*/ 1982081 w 3055048"/>
              <a:gd name="connsiteY28" fmla="*/ 724120 h 1020111"/>
              <a:gd name="connsiteX29" fmla="*/ 2190861 w 3055048"/>
              <a:gd name="connsiteY29" fmla="*/ 742620 h 1020111"/>
              <a:gd name="connsiteX30" fmla="*/ 2468352 w 3055048"/>
              <a:gd name="connsiteY30" fmla="*/ 755833 h 1020111"/>
              <a:gd name="connsiteX31" fmla="*/ 2613705 w 3055048"/>
              <a:gd name="connsiteY31" fmla="*/ 755833 h 1020111"/>
              <a:gd name="connsiteX32" fmla="*/ 2690345 w 3055048"/>
              <a:gd name="connsiteY32" fmla="*/ 747905 h 1020111"/>
              <a:gd name="connsiteX33" fmla="*/ 2748486 w 3055048"/>
              <a:gd name="connsiteY33" fmla="*/ 734691 h 1020111"/>
              <a:gd name="connsiteX34" fmla="*/ 2798699 w 3055048"/>
              <a:gd name="connsiteY34" fmla="*/ 718835 h 1020111"/>
              <a:gd name="connsiteX35" fmla="*/ 2856840 w 3055048"/>
              <a:gd name="connsiteY35" fmla="*/ 687121 h 1020111"/>
              <a:gd name="connsiteX36" fmla="*/ 2909695 w 3055048"/>
              <a:gd name="connsiteY36" fmla="*/ 642194 h 1020111"/>
              <a:gd name="connsiteX37" fmla="*/ 2954622 w 3055048"/>
              <a:gd name="connsiteY37" fmla="*/ 586696 h 1020111"/>
              <a:gd name="connsiteX38" fmla="*/ 2983693 w 3055048"/>
              <a:gd name="connsiteY38" fmla="*/ 552340 h 1020111"/>
              <a:gd name="connsiteX39" fmla="*/ 3012764 w 3055048"/>
              <a:gd name="connsiteY39" fmla="*/ 531198 h 1020111"/>
              <a:gd name="connsiteX40" fmla="*/ 3031263 w 3055048"/>
              <a:gd name="connsiteY40" fmla="*/ 528555 h 1020111"/>
              <a:gd name="connsiteX41" fmla="*/ 3049762 w 3055048"/>
              <a:gd name="connsiteY41" fmla="*/ 533840 h 1020111"/>
              <a:gd name="connsiteX42" fmla="*/ 3055048 w 3055048"/>
              <a:gd name="connsiteY42" fmla="*/ 549697 h 1020111"/>
              <a:gd name="connsiteX43" fmla="*/ 3052405 w 3055048"/>
              <a:gd name="connsiteY43" fmla="*/ 594624 h 1020111"/>
              <a:gd name="connsiteX44" fmla="*/ 3041834 w 3055048"/>
              <a:gd name="connsiteY44" fmla="*/ 684479 h 1020111"/>
              <a:gd name="connsiteX45" fmla="*/ 3015406 w 3055048"/>
              <a:gd name="connsiteY45" fmla="*/ 792832 h 1020111"/>
              <a:gd name="connsiteX46" fmla="*/ 2986336 w 3055048"/>
              <a:gd name="connsiteY46" fmla="*/ 893258 h 1020111"/>
              <a:gd name="connsiteX47" fmla="*/ 2938766 w 3055048"/>
              <a:gd name="connsiteY47" fmla="*/ 1004254 h 1020111"/>
              <a:gd name="connsiteX48" fmla="*/ 2790770 w 3055048"/>
              <a:gd name="connsiteY48" fmla="*/ 1020111 h 1020111"/>
              <a:gd name="connsiteX49" fmla="*/ 2521207 w 3055048"/>
              <a:gd name="connsiteY49" fmla="*/ 1004254 h 1020111"/>
              <a:gd name="connsiteX50" fmla="*/ 2127434 w 3055048"/>
              <a:gd name="connsiteY50" fmla="*/ 975184 h 1020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3055048" h="1020111">
                <a:moveTo>
                  <a:pt x="2127434" y="975184"/>
                </a:moveTo>
                <a:lnTo>
                  <a:pt x="1879013" y="951399"/>
                </a:lnTo>
                <a:lnTo>
                  <a:pt x="1712518" y="909114"/>
                </a:lnTo>
                <a:lnTo>
                  <a:pt x="1432384" y="840402"/>
                </a:lnTo>
                <a:lnTo>
                  <a:pt x="1242105" y="784904"/>
                </a:lnTo>
                <a:lnTo>
                  <a:pt x="1051825" y="718835"/>
                </a:lnTo>
                <a:lnTo>
                  <a:pt x="893258" y="652765"/>
                </a:lnTo>
                <a:lnTo>
                  <a:pt x="729406" y="576125"/>
                </a:lnTo>
                <a:lnTo>
                  <a:pt x="607839" y="507413"/>
                </a:lnTo>
                <a:lnTo>
                  <a:pt x="470414" y="420201"/>
                </a:lnTo>
                <a:lnTo>
                  <a:pt x="314491" y="306562"/>
                </a:lnTo>
                <a:lnTo>
                  <a:pt x="132139" y="163852"/>
                </a:lnTo>
                <a:lnTo>
                  <a:pt x="15857" y="66069"/>
                </a:lnTo>
                <a:lnTo>
                  <a:pt x="0" y="42284"/>
                </a:lnTo>
                <a:lnTo>
                  <a:pt x="0" y="13214"/>
                </a:lnTo>
                <a:lnTo>
                  <a:pt x="5286" y="2643"/>
                </a:lnTo>
                <a:lnTo>
                  <a:pt x="21143" y="0"/>
                </a:lnTo>
                <a:lnTo>
                  <a:pt x="50213" y="7928"/>
                </a:lnTo>
                <a:lnTo>
                  <a:pt x="211422" y="100425"/>
                </a:lnTo>
                <a:lnTo>
                  <a:pt x="428130" y="219350"/>
                </a:lnTo>
                <a:lnTo>
                  <a:pt x="618410" y="319776"/>
                </a:lnTo>
                <a:lnTo>
                  <a:pt x="769048" y="391131"/>
                </a:lnTo>
                <a:lnTo>
                  <a:pt x="948757" y="470414"/>
                </a:lnTo>
                <a:lnTo>
                  <a:pt x="1096752" y="531198"/>
                </a:lnTo>
                <a:lnTo>
                  <a:pt x="1242105" y="581410"/>
                </a:lnTo>
                <a:lnTo>
                  <a:pt x="1427099" y="634266"/>
                </a:lnTo>
                <a:lnTo>
                  <a:pt x="1609450" y="671265"/>
                </a:lnTo>
                <a:lnTo>
                  <a:pt x="1765374" y="695050"/>
                </a:lnTo>
                <a:lnTo>
                  <a:pt x="1982081" y="724120"/>
                </a:lnTo>
                <a:lnTo>
                  <a:pt x="2190861" y="742620"/>
                </a:lnTo>
                <a:lnTo>
                  <a:pt x="2468352" y="755833"/>
                </a:lnTo>
                <a:lnTo>
                  <a:pt x="2613705" y="755833"/>
                </a:lnTo>
                <a:lnTo>
                  <a:pt x="2690345" y="747905"/>
                </a:lnTo>
                <a:lnTo>
                  <a:pt x="2748486" y="734691"/>
                </a:lnTo>
                <a:lnTo>
                  <a:pt x="2798699" y="718835"/>
                </a:lnTo>
                <a:lnTo>
                  <a:pt x="2856840" y="687121"/>
                </a:lnTo>
                <a:lnTo>
                  <a:pt x="2909695" y="642194"/>
                </a:lnTo>
                <a:lnTo>
                  <a:pt x="2954622" y="586696"/>
                </a:lnTo>
                <a:lnTo>
                  <a:pt x="2983693" y="552340"/>
                </a:lnTo>
                <a:lnTo>
                  <a:pt x="3012764" y="531198"/>
                </a:lnTo>
                <a:lnTo>
                  <a:pt x="3031263" y="528555"/>
                </a:lnTo>
                <a:lnTo>
                  <a:pt x="3049762" y="533840"/>
                </a:lnTo>
                <a:lnTo>
                  <a:pt x="3055048" y="549697"/>
                </a:lnTo>
                <a:lnTo>
                  <a:pt x="3052405" y="594624"/>
                </a:lnTo>
                <a:lnTo>
                  <a:pt x="3041834" y="684479"/>
                </a:lnTo>
                <a:lnTo>
                  <a:pt x="3015406" y="792832"/>
                </a:lnTo>
                <a:lnTo>
                  <a:pt x="2986336" y="893258"/>
                </a:lnTo>
                <a:lnTo>
                  <a:pt x="2938766" y="1004254"/>
                </a:lnTo>
                <a:lnTo>
                  <a:pt x="2790770" y="1020111"/>
                </a:lnTo>
                <a:lnTo>
                  <a:pt x="2521207" y="1004254"/>
                </a:lnTo>
                <a:lnTo>
                  <a:pt x="2127434" y="97518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" name="フリーフォーム 6"/>
          <p:cNvSpPr/>
          <p:nvPr/>
        </p:nvSpPr>
        <p:spPr>
          <a:xfrm>
            <a:off x="3454400" y="2259853"/>
            <a:ext cx="3279775" cy="679450"/>
          </a:xfrm>
          <a:custGeom>
            <a:avLst/>
            <a:gdLst>
              <a:gd name="connsiteX0" fmla="*/ 1273175 w 3279775"/>
              <a:gd name="connsiteY0" fmla="*/ 504825 h 679450"/>
              <a:gd name="connsiteX1" fmla="*/ 765175 w 3279775"/>
              <a:gd name="connsiteY1" fmla="*/ 577850 h 679450"/>
              <a:gd name="connsiteX2" fmla="*/ 314325 w 3279775"/>
              <a:gd name="connsiteY2" fmla="*/ 641350 h 679450"/>
              <a:gd name="connsiteX3" fmla="*/ 53975 w 3279775"/>
              <a:gd name="connsiteY3" fmla="*/ 679450 h 679450"/>
              <a:gd name="connsiteX4" fmla="*/ 0 w 3279775"/>
              <a:gd name="connsiteY4" fmla="*/ 523875 h 679450"/>
              <a:gd name="connsiteX5" fmla="*/ 508000 w 3279775"/>
              <a:gd name="connsiteY5" fmla="*/ 444500 h 679450"/>
              <a:gd name="connsiteX6" fmla="*/ 1003300 w 3279775"/>
              <a:gd name="connsiteY6" fmla="*/ 368300 h 679450"/>
              <a:gd name="connsiteX7" fmla="*/ 1517650 w 3279775"/>
              <a:gd name="connsiteY7" fmla="*/ 282575 h 679450"/>
              <a:gd name="connsiteX8" fmla="*/ 1720850 w 3279775"/>
              <a:gd name="connsiteY8" fmla="*/ 241300 h 679450"/>
              <a:gd name="connsiteX9" fmla="*/ 2082800 w 3279775"/>
              <a:gd name="connsiteY9" fmla="*/ 187325 h 679450"/>
              <a:gd name="connsiteX10" fmla="*/ 2470150 w 3279775"/>
              <a:gd name="connsiteY10" fmla="*/ 130175 h 679450"/>
              <a:gd name="connsiteX11" fmla="*/ 2540000 w 3279775"/>
              <a:gd name="connsiteY11" fmla="*/ 101600 h 679450"/>
              <a:gd name="connsiteX12" fmla="*/ 2606675 w 3279775"/>
              <a:gd name="connsiteY12" fmla="*/ 73025 h 679450"/>
              <a:gd name="connsiteX13" fmla="*/ 2657475 w 3279775"/>
              <a:gd name="connsiteY13" fmla="*/ 47625 h 679450"/>
              <a:gd name="connsiteX14" fmla="*/ 2689225 w 3279775"/>
              <a:gd name="connsiteY14" fmla="*/ 22225 h 679450"/>
              <a:gd name="connsiteX15" fmla="*/ 2717800 w 3279775"/>
              <a:gd name="connsiteY15" fmla="*/ 3175 h 679450"/>
              <a:gd name="connsiteX16" fmla="*/ 2759075 w 3279775"/>
              <a:gd name="connsiteY16" fmla="*/ 0 h 679450"/>
              <a:gd name="connsiteX17" fmla="*/ 2816225 w 3279775"/>
              <a:gd name="connsiteY17" fmla="*/ 3175 h 679450"/>
              <a:gd name="connsiteX18" fmla="*/ 2921000 w 3279775"/>
              <a:gd name="connsiteY18" fmla="*/ 28575 h 679450"/>
              <a:gd name="connsiteX19" fmla="*/ 3073400 w 3279775"/>
              <a:gd name="connsiteY19" fmla="*/ 76200 h 679450"/>
              <a:gd name="connsiteX20" fmla="*/ 3260725 w 3279775"/>
              <a:gd name="connsiteY20" fmla="*/ 152400 h 679450"/>
              <a:gd name="connsiteX21" fmla="*/ 3270250 w 3279775"/>
              <a:gd name="connsiteY21" fmla="*/ 168275 h 679450"/>
              <a:gd name="connsiteX22" fmla="*/ 3279775 w 3279775"/>
              <a:gd name="connsiteY22" fmla="*/ 203200 h 679450"/>
              <a:gd name="connsiteX23" fmla="*/ 3273425 w 3279775"/>
              <a:gd name="connsiteY23" fmla="*/ 247650 h 679450"/>
              <a:gd name="connsiteX24" fmla="*/ 3248025 w 3279775"/>
              <a:gd name="connsiteY24" fmla="*/ 285750 h 679450"/>
              <a:gd name="connsiteX25" fmla="*/ 3178175 w 3279775"/>
              <a:gd name="connsiteY25" fmla="*/ 307975 h 679450"/>
              <a:gd name="connsiteX26" fmla="*/ 3070225 w 3279775"/>
              <a:gd name="connsiteY26" fmla="*/ 327025 h 679450"/>
              <a:gd name="connsiteX27" fmla="*/ 2873375 w 3279775"/>
              <a:gd name="connsiteY27" fmla="*/ 330200 h 679450"/>
              <a:gd name="connsiteX28" fmla="*/ 2568575 w 3279775"/>
              <a:gd name="connsiteY28" fmla="*/ 349250 h 679450"/>
              <a:gd name="connsiteX29" fmla="*/ 2289175 w 3279775"/>
              <a:gd name="connsiteY29" fmla="*/ 381000 h 679450"/>
              <a:gd name="connsiteX30" fmla="*/ 1743075 w 3279775"/>
              <a:gd name="connsiteY30" fmla="*/ 444500 h 679450"/>
              <a:gd name="connsiteX31" fmla="*/ 1273175 w 3279775"/>
              <a:gd name="connsiteY31" fmla="*/ 504825 h 679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279775" h="679450">
                <a:moveTo>
                  <a:pt x="1273175" y="504825"/>
                </a:moveTo>
                <a:lnTo>
                  <a:pt x="765175" y="577850"/>
                </a:lnTo>
                <a:lnTo>
                  <a:pt x="314325" y="641350"/>
                </a:lnTo>
                <a:lnTo>
                  <a:pt x="53975" y="679450"/>
                </a:lnTo>
                <a:lnTo>
                  <a:pt x="0" y="523875"/>
                </a:lnTo>
                <a:lnTo>
                  <a:pt x="508000" y="444500"/>
                </a:lnTo>
                <a:lnTo>
                  <a:pt x="1003300" y="368300"/>
                </a:lnTo>
                <a:lnTo>
                  <a:pt x="1517650" y="282575"/>
                </a:lnTo>
                <a:lnTo>
                  <a:pt x="1720850" y="241300"/>
                </a:lnTo>
                <a:lnTo>
                  <a:pt x="2082800" y="187325"/>
                </a:lnTo>
                <a:lnTo>
                  <a:pt x="2470150" y="130175"/>
                </a:lnTo>
                <a:lnTo>
                  <a:pt x="2540000" y="101600"/>
                </a:lnTo>
                <a:lnTo>
                  <a:pt x="2606675" y="73025"/>
                </a:lnTo>
                <a:lnTo>
                  <a:pt x="2657475" y="47625"/>
                </a:lnTo>
                <a:lnTo>
                  <a:pt x="2689225" y="22225"/>
                </a:lnTo>
                <a:lnTo>
                  <a:pt x="2717800" y="3175"/>
                </a:lnTo>
                <a:lnTo>
                  <a:pt x="2759075" y="0"/>
                </a:lnTo>
                <a:lnTo>
                  <a:pt x="2816225" y="3175"/>
                </a:lnTo>
                <a:lnTo>
                  <a:pt x="2921000" y="28575"/>
                </a:lnTo>
                <a:lnTo>
                  <a:pt x="3073400" y="76200"/>
                </a:lnTo>
                <a:lnTo>
                  <a:pt x="3260725" y="152400"/>
                </a:lnTo>
                <a:lnTo>
                  <a:pt x="3270250" y="168275"/>
                </a:lnTo>
                <a:lnTo>
                  <a:pt x="3279775" y="203200"/>
                </a:lnTo>
                <a:lnTo>
                  <a:pt x="3273425" y="247650"/>
                </a:lnTo>
                <a:lnTo>
                  <a:pt x="3248025" y="285750"/>
                </a:lnTo>
                <a:lnTo>
                  <a:pt x="3178175" y="307975"/>
                </a:lnTo>
                <a:lnTo>
                  <a:pt x="3070225" y="327025"/>
                </a:lnTo>
                <a:lnTo>
                  <a:pt x="2873375" y="330200"/>
                </a:lnTo>
                <a:lnTo>
                  <a:pt x="2568575" y="349250"/>
                </a:lnTo>
                <a:lnTo>
                  <a:pt x="2289175" y="381000"/>
                </a:lnTo>
                <a:lnTo>
                  <a:pt x="1743075" y="444500"/>
                </a:lnTo>
                <a:lnTo>
                  <a:pt x="1273175" y="5048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3427413" y="3587003"/>
            <a:ext cx="1395412" cy="419100"/>
          </a:xfrm>
          <a:custGeom>
            <a:avLst/>
            <a:gdLst>
              <a:gd name="connsiteX0" fmla="*/ 411956 w 1395412"/>
              <a:gd name="connsiteY0" fmla="*/ 366713 h 419100"/>
              <a:gd name="connsiteX1" fmla="*/ 0 w 1395412"/>
              <a:gd name="connsiteY1" fmla="*/ 419100 h 419100"/>
              <a:gd name="connsiteX2" fmla="*/ 9525 w 1395412"/>
              <a:gd name="connsiteY2" fmla="*/ 230981 h 419100"/>
              <a:gd name="connsiteX3" fmla="*/ 152400 w 1395412"/>
              <a:gd name="connsiteY3" fmla="*/ 226219 h 419100"/>
              <a:gd name="connsiteX4" fmla="*/ 340519 w 1395412"/>
              <a:gd name="connsiteY4" fmla="*/ 204788 h 419100"/>
              <a:gd name="connsiteX5" fmla="*/ 504825 w 1395412"/>
              <a:gd name="connsiteY5" fmla="*/ 176213 h 419100"/>
              <a:gd name="connsiteX6" fmla="*/ 661987 w 1395412"/>
              <a:gd name="connsiteY6" fmla="*/ 142875 h 419100"/>
              <a:gd name="connsiteX7" fmla="*/ 807244 w 1395412"/>
              <a:gd name="connsiteY7" fmla="*/ 104775 h 419100"/>
              <a:gd name="connsiteX8" fmla="*/ 902494 w 1395412"/>
              <a:gd name="connsiteY8" fmla="*/ 71438 h 419100"/>
              <a:gd name="connsiteX9" fmla="*/ 969169 w 1395412"/>
              <a:gd name="connsiteY9" fmla="*/ 40481 h 419100"/>
              <a:gd name="connsiteX10" fmla="*/ 1026319 w 1395412"/>
              <a:gd name="connsiteY10" fmla="*/ 9525 h 419100"/>
              <a:gd name="connsiteX11" fmla="*/ 1054894 w 1395412"/>
              <a:gd name="connsiteY11" fmla="*/ 0 h 419100"/>
              <a:gd name="connsiteX12" fmla="*/ 1102519 w 1395412"/>
              <a:gd name="connsiteY12" fmla="*/ 0 h 419100"/>
              <a:gd name="connsiteX13" fmla="*/ 1143000 w 1395412"/>
              <a:gd name="connsiteY13" fmla="*/ 7144 h 419100"/>
              <a:gd name="connsiteX14" fmla="*/ 1185862 w 1395412"/>
              <a:gd name="connsiteY14" fmla="*/ 21431 h 419100"/>
              <a:gd name="connsiteX15" fmla="*/ 1228725 w 1395412"/>
              <a:gd name="connsiteY15" fmla="*/ 47625 h 419100"/>
              <a:gd name="connsiteX16" fmla="*/ 1283494 w 1395412"/>
              <a:gd name="connsiteY16" fmla="*/ 88106 h 419100"/>
              <a:gd name="connsiteX17" fmla="*/ 1340644 w 1395412"/>
              <a:gd name="connsiteY17" fmla="*/ 150019 h 419100"/>
              <a:gd name="connsiteX18" fmla="*/ 1381125 w 1395412"/>
              <a:gd name="connsiteY18" fmla="*/ 200025 h 419100"/>
              <a:gd name="connsiteX19" fmla="*/ 1393031 w 1395412"/>
              <a:gd name="connsiteY19" fmla="*/ 226219 h 419100"/>
              <a:gd name="connsiteX20" fmla="*/ 1395412 w 1395412"/>
              <a:gd name="connsiteY20" fmla="*/ 247650 h 419100"/>
              <a:gd name="connsiteX21" fmla="*/ 1385887 w 1395412"/>
              <a:gd name="connsiteY21" fmla="*/ 285750 h 419100"/>
              <a:gd name="connsiteX22" fmla="*/ 1362075 w 1395412"/>
              <a:gd name="connsiteY22" fmla="*/ 319088 h 419100"/>
              <a:gd name="connsiteX23" fmla="*/ 1266825 w 1395412"/>
              <a:gd name="connsiteY23" fmla="*/ 411956 h 419100"/>
              <a:gd name="connsiteX24" fmla="*/ 1012031 w 1395412"/>
              <a:gd name="connsiteY24" fmla="*/ 314325 h 419100"/>
              <a:gd name="connsiteX25" fmla="*/ 985837 w 1395412"/>
              <a:gd name="connsiteY25" fmla="*/ 300038 h 419100"/>
              <a:gd name="connsiteX26" fmla="*/ 954881 w 1395412"/>
              <a:gd name="connsiteY26" fmla="*/ 290513 h 419100"/>
              <a:gd name="connsiteX27" fmla="*/ 890587 w 1395412"/>
              <a:gd name="connsiteY27" fmla="*/ 300038 h 419100"/>
              <a:gd name="connsiteX28" fmla="*/ 411956 w 1395412"/>
              <a:gd name="connsiteY28" fmla="*/ 366713 h 41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395412" h="419100">
                <a:moveTo>
                  <a:pt x="411956" y="366713"/>
                </a:moveTo>
                <a:lnTo>
                  <a:pt x="0" y="419100"/>
                </a:lnTo>
                <a:lnTo>
                  <a:pt x="9525" y="230981"/>
                </a:lnTo>
                <a:lnTo>
                  <a:pt x="152400" y="226219"/>
                </a:lnTo>
                <a:lnTo>
                  <a:pt x="340519" y="204788"/>
                </a:lnTo>
                <a:lnTo>
                  <a:pt x="504825" y="176213"/>
                </a:lnTo>
                <a:lnTo>
                  <a:pt x="661987" y="142875"/>
                </a:lnTo>
                <a:lnTo>
                  <a:pt x="807244" y="104775"/>
                </a:lnTo>
                <a:lnTo>
                  <a:pt x="902494" y="71438"/>
                </a:lnTo>
                <a:lnTo>
                  <a:pt x="969169" y="40481"/>
                </a:lnTo>
                <a:lnTo>
                  <a:pt x="1026319" y="9525"/>
                </a:lnTo>
                <a:lnTo>
                  <a:pt x="1054894" y="0"/>
                </a:lnTo>
                <a:lnTo>
                  <a:pt x="1102519" y="0"/>
                </a:lnTo>
                <a:lnTo>
                  <a:pt x="1143000" y="7144"/>
                </a:lnTo>
                <a:lnTo>
                  <a:pt x="1185862" y="21431"/>
                </a:lnTo>
                <a:lnTo>
                  <a:pt x="1228725" y="47625"/>
                </a:lnTo>
                <a:lnTo>
                  <a:pt x="1283494" y="88106"/>
                </a:lnTo>
                <a:lnTo>
                  <a:pt x="1340644" y="150019"/>
                </a:lnTo>
                <a:lnTo>
                  <a:pt x="1381125" y="200025"/>
                </a:lnTo>
                <a:lnTo>
                  <a:pt x="1393031" y="226219"/>
                </a:lnTo>
                <a:lnTo>
                  <a:pt x="1395412" y="247650"/>
                </a:lnTo>
                <a:lnTo>
                  <a:pt x="1385887" y="285750"/>
                </a:lnTo>
                <a:lnTo>
                  <a:pt x="1362075" y="319088"/>
                </a:lnTo>
                <a:lnTo>
                  <a:pt x="1266825" y="411956"/>
                </a:lnTo>
                <a:lnTo>
                  <a:pt x="1012031" y="314325"/>
                </a:lnTo>
                <a:lnTo>
                  <a:pt x="985837" y="300038"/>
                </a:lnTo>
                <a:lnTo>
                  <a:pt x="954881" y="290513"/>
                </a:lnTo>
                <a:lnTo>
                  <a:pt x="890587" y="300038"/>
                </a:lnTo>
                <a:lnTo>
                  <a:pt x="411956" y="366713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フリーフォーム 11"/>
          <p:cNvSpPr/>
          <p:nvPr/>
        </p:nvSpPr>
        <p:spPr>
          <a:xfrm rot="16200000">
            <a:off x="3386931" y="4270422"/>
            <a:ext cx="1800225" cy="909638"/>
          </a:xfrm>
          <a:custGeom>
            <a:avLst/>
            <a:gdLst>
              <a:gd name="connsiteX0" fmla="*/ 564356 w 1800225"/>
              <a:gd name="connsiteY0" fmla="*/ 492918 h 909637"/>
              <a:gd name="connsiteX1" fmla="*/ 388143 w 1800225"/>
              <a:gd name="connsiteY1" fmla="*/ 409575 h 909637"/>
              <a:gd name="connsiteX2" fmla="*/ 240506 w 1800225"/>
              <a:gd name="connsiteY2" fmla="*/ 323850 h 909637"/>
              <a:gd name="connsiteX3" fmla="*/ 150018 w 1800225"/>
              <a:gd name="connsiteY3" fmla="*/ 261937 h 909637"/>
              <a:gd name="connsiteX4" fmla="*/ 73818 w 1800225"/>
              <a:gd name="connsiteY4" fmla="*/ 195262 h 909637"/>
              <a:gd name="connsiteX5" fmla="*/ 40481 w 1800225"/>
              <a:gd name="connsiteY5" fmla="*/ 159543 h 909637"/>
              <a:gd name="connsiteX6" fmla="*/ 19050 w 1800225"/>
              <a:gd name="connsiteY6" fmla="*/ 130968 h 909637"/>
              <a:gd name="connsiteX7" fmla="*/ 0 w 1800225"/>
              <a:gd name="connsiteY7" fmla="*/ 90487 h 909637"/>
              <a:gd name="connsiteX8" fmla="*/ 2381 w 1800225"/>
              <a:gd name="connsiteY8" fmla="*/ 61912 h 909637"/>
              <a:gd name="connsiteX9" fmla="*/ 14287 w 1800225"/>
              <a:gd name="connsiteY9" fmla="*/ 42862 h 909637"/>
              <a:gd name="connsiteX10" fmla="*/ 47625 w 1800225"/>
              <a:gd name="connsiteY10" fmla="*/ 30956 h 909637"/>
              <a:gd name="connsiteX11" fmla="*/ 242887 w 1800225"/>
              <a:gd name="connsiteY11" fmla="*/ 0 h 909637"/>
              <a:gd name="connsiteX12" fmla="*/ 531018 w 1800225"/>
              <a:gd name="connsiteY12" fmla="*/ 207168 h 909637"/>
              <a:gd name="connsiteX13" fmla="*/ 709612 w 1800225"/>
              <a:gd name="connsiteY13" fmla="*/ 285750 h 909637"/>
              <a:gd name="connsiteX14" fmla="*/ 1014412 w 1800225"/>
              <a:gd name="connsiteY14" fmla="*/ 409575 h 909637"/>
              <a:gd name="connsiteX15" fmla="*/ 1302543 w 1800225"/>
              <a:gd name="connsiteY15" fmla="*/ 509587 h 909637"/>
              <a:gd name="connsiteX16" fmla="*/ 1614487 w 1800225"/>
              <a:gd name="connsiteY16" fmla="*/ 604837 h 909637"/>
              <a:gd name="connsiteX17" fmla="*/ 1681162 w 1800225"/>
              <a:gd name="connsiteY17" fmla="*/ 619125 h 909637"/>
              <a:gd name="connsiteX18" fmla="*/ 1702593 w 1800225"/>
              <a:gd name="connsiteY18" fmla="*/ 614362 h 909637"/>
              <a:gd name="connsiteX19" fmla="*/ 1800225 w 1800225"/>
              <a:gd name="connsiteY19" fmla="*/ 571500 h 909637"/>
              <a:gd name="connsiteX20" fmla="*/ 1690687 w 1800225"/>
              <a:gd name="connsiteY20" fmla="*/ 909637 h 909637"/>
              <a:gd name="connsiteX21" fmla="*/ 1478756 w 1800225"/>
              <a:gd name="connsiteY21" fmla="*/ 821531 h 909637"/>
              <a:gd name="connsiteX22" fmla="*/ 1135856 w 1800225"/>
              <a:gd name="connsiteY22" fmla="*/ 695325 h 909637"/>
              <a:gd name="connsiteX23" fmla="*/ 735806 w 1800225"/>
              <a:gd name="connsiteY23" fmla="*/ 554831 h 909637"/>
              <a:gd name="connsiteX24" fmla="*/ 564356 w 1800225"/>
              <a:gd name="connsiteY24" fmla="*/ 492918 h 909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800225" h="909637">
                <a:moveTo>
                  <a:pt x="564356" y="492918"/>
                </a:moveTo>
                <a:lnTo>
                  <a:pt x="388143" y="409575"/>
                </a:lnTo>
                <a:lnTo>
                  <a:pt x="240506" y="323850"/>
                </a:lnTo>
                <a:lnTo>
                  <a:pt x="150018" y="261937"/>
                </a:lnTo>
                <a:lnTo>
                  <a:pt x="73818" y="195262"/>
                </a:lnTo>
                <a:lnTo>
                  <a:pt x="40481" y="159543"/>
                </a:lnTo>
                <a:lnTo>
                  <a:pt x="19050" y="130968"/>
                </a:lnTo>
                <a:lnTo>
                  <a:pt x="0" y="90487"/>
                </a:lnTo>
                <a:lnTo>
                  <a:pt x="2381" y="61912"/>
                </a:lnTo>
                <a:lnTo>
                  <a:pt x="14287" y="42862"/>
                </a:lnTo>
                <a:lnTo>
                  <a:pt x="47625" y="30956"/>
                </a:lnTo>
                <a:lnTo>
                  <a:pt x="242887" y="0"/>
                </a:lnTo>
                <a:lnTo>
                  <a:pt x="531018" y="207168"/>
                </a:lnTo>
                <a:lnTo>
                  <a:pt x="709612" y="285750"/>
                </a:lnTo>
                <a:lnTo>
                  <a:pt x="1014412" y="409575"/>
                </a:lnTo>
                <a:lnTo>
                  <a:pt x="1302543" y="509587"/>
                </a:lnTo>
                <a:lnTo>
                  <a:pt x="1614487" y="604837"/>
                </a:lnTo>
                <a:lnTo>
                  <a:pt x="1681162" y="619125"/>
                </a:lnTo>
                <a:lnTo>
                  <a:pt x="1702593" y="614362"/>
                </a:lnTo>
                <a:lnTo>
                  <a:pt x="1800225" y="571500"/>
                </a:lnTo>
                <a:lnTo>
                  <a:pt x="1690687" y="909637"/>
                </a:lnTo>
                <a:lnTo>
                  <a:pt x="1478756" y="821531"/>
                </a:lnTo>
                <a:lnTo>
                  <a:pt x="1135856" y="695325"/>
                </a:lnTo>
                <a:lnTo>
                  <a:pt x="735806" y="554831"/>
                </a:lnTo>
                <a:lnTo>
                  <a:pt x="564356" y="492918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2" name="フリーフォーム 21"/>
          <p:cNvSpPr/>
          <p:nvPr/>
        </p:nvSpPr>
        <p:spPr>
          <a:xfrm>
            <a:off x="3532188" y="4996703"/>
            <a:ext cx="563562" cy="447675"/>
          </a:xfrm>
          <a:custGeom>
            <a:avLst/>
            <a:gdLst>
              <a:gd name="connsiteX0" fmla="*/ 161925 w 564356"/>
              <a:gd name="connsiteY0" fmla="*/ 40481 h 447675"/>
              <a:gd name="connsiteX1" fmla="*/ 302419 w 564356"/>
              <a:gd name="connsiteY1" fmla="*/ 100013 h 447675"/>
              <a:gd name="connsiteX2" fmla="*/ 352425 w 564356"/>
              <a:gd name="connsiteY2" fmla="*/ 119063 h 447675"/>
              <a:gd name="connsiteX3" fmla="*/ 392906 w 564356"/>
              <a:gd name="connsiteY3" fmla="*/ 128588 h 447675"/>
              <a:gd name="connsiteX4" fmla="*/ 421481 w 564356"/>
              <a:gd name="connsiteY4" fmla="*/ 130969 h 447675"/>
              <a:gd name="connsiteX5" fmla="*/ 452437 w 564356"/>
              <a:gd name="connsiteY5" fmla="*/ 128588 h 447675"/>
              <a:gd name="connsiteX6" fmla="*/ 564356 w 564356"/>
              <a:gd name="connsiteY6" fmla="*/ 71438 h 447675"/>
              <a:gd name="connsiteX7" fmla="*/ 323850 w 564356"/>
              <a:gd name="connsiteY7" fmla="*/ 447675 h 447675"/>
              <a:gd name="connsiteX8" fmla="*/ 285750 w 564356"/>
              <a:gd name="connsiteY8" fmla="*/ 357188 h 447675"/>
              <a:gd name="connsiteX9" fmla="*/ 242887 w 564356"/>
              <a:gd name="connsiteY9" fmla="*/ 276225 h 447675"/>
              <a:gd name="connsiteX10" fmla="*/ 200025 w 564356"/>
              <a:gd name="connsiteY10" fmla="*/ 216694 h 447675"/>
              <a:gd name="connsiteX11" fmla="*/ 159544 w 564356"/>
              <a:gd name="connsiteY11" fmla="*/ 176213 h 447675"/>
              <a:gd name="connsiteX12" fmla="*/ 128587 w 564356"/>
              <a:gd name="connsiteY12" fmla="*/ 150019 h 447675"/>
              <a:gd name="connsiteX13" fmla="*/ 80962 w 564356"/>
              <a:gd name="connsiteY13" fmla="*/ 119063 h 447675"/>
              <a:gd name="connsiteX14" fmla="*/ 28575 w 564356"/>
              <a:gd name="connsiteY14" fmla="*/ 95250 h 447675"/>
              <a:gd name="connsiteX15" fmla="*/ 11906 w 564356"/>
              <a:gd name="connsiteY15" fmla="*/ 80963 h 447675"/>
              <a:gd name="connsiteX16" fmla="*/ 2381 w 564356"/>
              <a:gd name="connsiteY16" fmla="*/ 54769 h 447675"/>
              <a:gd name="connsiteX17" fmla="*/ 0 w 564356"/>
              <a:gd name="connsiteY17" fmla="*/ 33338 h 447675"/>
              <a:gd name="connsiteX18" fmla="*/ 9525 w 564356"/>
              <a:gd name="connsiteY18" fmla="*/ 14288 h 447675"/>
              <a:gd name="connsiteX19" fmla="*/ 42862 w 564356"/>
              <a:gd name="connsiteY19" fmla="*/ 2381 h 447675"/>
              <a:gd name="connsiteX20" fmla="*/ 73819 w 564356"/>
              <a:gd name="connsiteY20" fmla="*/ 0 h 447675"/>
              <a:gd name="connsiteX21" fmla="*/ 161925 w 564356"/>
              <a:gd name="connsiteY21" fmla="*/ 40481 h 447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64356" h="447675">
                <a:moveTo>
                  <a:pt x="161925" y="40481"/>
                </a:moveTo>
                <a:lnTo>
                  <a:pt x="302419" y="100013"/>
                </a:lnTo>
                <a:lnTo>
                  <a:pt x="352425" y="119063"/>
                </a:lnTo>
                <a:lnTo>
                  <a:pt x="392906" y="128588"/>
                </a:lnTo>
                <a:lnTo>
                  <a:pt x="421481" y="130969"/>
                </a:lnTo>
                <a:lnTo>
                  <a:pt x="452437" y="128588"/>
                </a:lnTo>
                <a:lnTo>
                  <a:pt x="564356" y="71438"/>
                </a:lnTo>
                <a:lnTo>
                  <a:pt x="323850" y="447675"/>
                </a:lnTo>
                <a:lnTo>
                  <a:pt x="285750" y="357188"/>
                </a:lnTo>
                <a:lnTo>
                  <a:pt x="242887" y="276225"/>
                </a:lnTo>
                <a:lnTo>
                  <a:pt x="200025" y="216694"/>
                </a:lnTo>
                <a:lnTo>
                  <a:pt x="159544" y="176213"/>
                </a:lnTo>
                <a:lnTo>
                  <a:pt x="128587" y="150019"/>
                </a:lnTo>
                <a:lnTo>
                  <a:pt x="80962" y="119063"/>
                </a:lnTo>
                <a:lnTo>
                  <a:pt x="28575" y="95250"/>
                </a:lnTo>
                <a:lnTo>
                  <a:pt x="11906" y="80963"/>
                </a:lnTo>
                <a:lnTo>
                  <a:pt x="2381" y="54769"/>
                </a:lnTo>
                <a:lnTo>
                  <a:pt x="0" y="33338"/>
                </a:lnTo>
                <a:lnTo>
                  <a:pt x="9525" y="14288"/>
                </a:lnTo>
                <a:lnTo>
                  <a:pt x="42862" y="2381"/>
                </a:lnTo>
                <a:lnTo>
                  <a:pt x="73819" y="0"/>
                </a:lnTo>
                <a:lnTo>
                  <a:pt x="161925" y="40481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フリーフォーム 18"/>
          <p:cNvSpPr/>
          <p:nvPr/>
        </p:nvSpPr>
        <p:spPr>
          <a:xfrm rot="16200000">
            <a:off x="3490119" y="2473372"/>
            <a:ext cx="4560888" cy="2508250"/>
          </a:xfrm>
          <a:custGeom>
            <a:avLst/>
            <a:gdLst>
              <a:gd name="connsiteX0" fmla="*/ 1253490 w 4560570"/>
              <a:gd name="connsiteY0" fmla="*/ 1470660 h 2506980"/>
              <a:gd name="connsiteX1" fmla="*/ 1036320 w 4560570"/>
              <a:gd name="connsiteY1" fmla="*/ 1623060 h 2506980"/>
              <a:gd name="connsiteX2" fmla="*/ 868680 w 4560570"/>
              <a:gd name="connsiteY2" fmla="*/ 1764030 h 2506980"/>
              <a:gd name="connsiteX3" fmla="*/ 704850 w 4560570"/>
              <a:gd name="connsiteY3" fmla="*/ 1916430 h 2506980"/>
              <a:gd name="connsiteX4" fmla="*/ 613410 w 4560570"/>
              <a:gd name="connsiteY4" fmla="*/ 2015490 h 2506980"/>
              <a:gd name="connsiteX5" fmla="*/ 560070 w 4560570"/>
              <a:gd name="connsiteY5" fmla="*/ 2095500 h 2506980"/>
              <a:gd name="connsiteX6" fmla="*/ 541020 w 4560570"/>
              <a:gd name="connsiteY6" fmla="*/ 2148840 h 2506980"/>
              <a:gd name="connsiteX7" fmla="*/ 281940 w 4560570"/>
              <a:gd name="connsiteY7" fmla="*/ 2465070 h 2506980"/>
              <a:gd name="connsiteX8" fmla="*/ 201930 w 4560570"/>
              <a:gd name="connsiteY8" fmla="*/ 2495550 h 2506980"/>
              <a:gd name="connsiteX9" fmla="*/ 152400 w 4560570"/>
              <a:gd name="connsiteY9" fmla="*/ 2506980 h 2506980"/>
              <a:gd name="connsiteX10" fmla="*/ 106680 w 4560570"/>
              <a:gd name="connsiteY10" fmla="*/ 2506980 h 2506980"/>
              <a:gd name="connsiteX11" fmla="*/ 64770 w 4560570"/>
              <a:gd name="connsiteY11" fmla="*/ 2499360 h 2506980"/>
              <a:gd name="connsiteX12" fmla="*/ 38100 w 4560570"/>
              <a:gd name="connsiteY12" fmla="*/ 2484120 h 2506980"/>
              <a:gd name="connsiteX13" fmla="*/ 15240 w 4560570"/>
              <a:gd name="connsiteY13" fmla="*/ 2461260 h 2506980"/>
              <a:gd name="connsiteX14" fmla="*/ 0 w 4560570"/>
              <a:gd name="connsiteY14" fmla="*/ 2407920 h 2506980"/>
              <a:gd name="connsiteX15" fmla="*/ 0 w 4560570"/>
              <a:gd name="connsiteY15" fmla="*/ 2350770 h 2506980"/>
              <a:gd name="connsiteX16" fmla="*/ 26670 w 4560570"/>
              <a:gd name="connsiteY16" fmla="*/ 2282190 h 2506980"/>
              <a:gd name="connsiteX17" fmla="*/ 64770 w 4560570"/>
              <a:gd name="connsiteY17" fmla="*/ 2202180 h 2506980"/>
              <a:gd name="connsiteX18" fmla="*/ 140970 w 4560570"/>
              <a:gd name="connsiteY18" fmla="*/ 2103120 h 2506980"/>
              <a:gd name="connsiteX19" fmla="*/ 247650 w 4560570"/>
              <a:gd name="connsiteY19" fmla="*/ 1985010 h 2506980"/>
              <a:gd name="connsiteX20" fmla="*/ 422910 w 4560570"/>
              <a:gd name="connsiteY20" fmla="*/ 1817370 h 2506980"/>
              <a:gd name="connsiteX21" fmla="*/ 624840 w 4560570"/>
              <a:gd name="connsiteY21" fmla="*/ 1642110 h 2506980"/>
              <a:gd name="connsiteX22" fmla="*/ 792480 w 4560570"/>
              <a:gd name="connsiteY22" fmla="*/ 1516380 h 2506980"/>
              <a:gd name="connsiteX23" fmla="*/ 971550 w 4560570"/>
              <a:gd name="connsiteY23" fmla="*/ 1390650 h 2506980"/>
              <a:gd name="connsiteX24" fmla="*/ 1131570 w 4560570"/>
              <a:gd name="connsiteY24" fmla="*/ 1291590 h 2506980"/>
              <a:gd name="connsiteX25" fmla="*/ 1291590 w 4560570"/>
              <a:gd name="connsiteY25" fmla="*/ 1188720 h 2506980"/>
              <a:gd name="connsiteX26" fmla="*/ 1489710 w 4560570"/>
              <a:gd name="connsiteY26" fmla="*/ 1078230 h 2506980"/>
              <a:gd name="connsiteX27" fmla="*/ 1741170 w 4560570"/>
              <a:gd name="connsiteY27" fmla="*/ 963930 h 2506980"/>
              <a:gd name="connsiteX28" fmla="*/ 2004060 w 4560570"/>
              <a:gd name="connsiteY28" fmla="*/ 857250 h 2506980"/>
              <a:gd name="connsiteX29" fmla="*/ 2259330 w 4560570"/>
              <a:gd name="connsiteY29" fmla="*/ 762000 h 2506980"/>
              <a:gd name="connsiteX30" fmla="*/ 2503170 w 4560570"/>
              <a:gd name="connsiteY30" fmla="*/ 685800 h 2506980"/>
              <a:gd name="connsiteX31" fmla="*/ 2834640 w 4560570"/>
              <a:gd name="connsiteY31" fmla="*/ 594360 h 2506980"/>
              <a:gd name="connsiteX32" fmla="*/ 3105150 w 4560570"/>
              <a:gd name="connsiteY32" fmla="*/ 533400 h 2506980"/>
              <a:gd name="connsiteX33" fmla="*/ 3280410 w 4560570"/>
              <a:gd name="connsiteY33" fmla="*/ 495300 h 2506980"/>
              <a:gd name="connsiteX34" fmla="*/ 3459480 w 4560570"/>
              <a:gd name="connsiteY34" fmla="*/ 453390 h 2506980"/>
              <a:gd name="connsiteX35" fmla="*/ 3928110 w 4560570"/>
              <a:gd name="connsiteY35" fmla="*/ 373380 h 2506980"/>
              <a:gd name="connsiteX36" fmla="*/ 4076700 w 4560570"/>
              <a:gd name="connsiteY36" fmla="*/ 350520 h 2506980"/>
              <a:gd name="connsiteX37" fmla="*/ 4210050 w 4560570"/>
              <a:gd name="connsiteY37" fmla="*/ 323850 h 2506980"/>
              <a:gd name="connsiteX38" fmla="*/ 4259580 w 4560570"/>
              <a:gd name="connsiteY38" fmla="*/ 304800 h 2506980"/>
              <a:gd name="connsiteX39" fmla="*/ 4297680 w 4560570"/>
              <a:gd name="connsiteY39" fmla="*/ 281940 h 2506980"/>
              <a:gd name="connsiteX40" fmla="*/ 4358640 w 4560570"/>
              <a:gd name="connsiteY40" fmla="*/ 228600 h 2506980"/>
              <a:gd name="connsiteX41" fmla="*/ 4423410 w 4560570"/>
              <a:gd name="connsiteY41" fmla="*/ 137160 h 2506980"/>
              <a:gd name="connsiteX42" fmla="*/ 4495800 w 4560570"/>
              <a:gd name="connsiteY42" fmla="*/ 19050 h 2506980"/>
              <a:gd name="connsiteX43" fmla="*/ 4522470 w 4560570"/>
              <a:gd name="connsiteY43" fmla="*/ 0 h 2506980"/>
              <a:gd name="connsiteX44" fmla="*/ 4537710 w 4560570"/>
              <a:gd name="connsiteY44" fmla="*/ 0 h 2506980"/>
              <a:gd name="connsiteX45" fmla="*/ 4549140 w 4560570"/>
              <a:gd name="connsiteY45" fmla="*/ 11430 h 2506980"/>
              <a:gd name="connsiteX46" fmla="*/ 4560570 w 4560570"/>
              <a:gd name="connsiteY46" fmla="*/ 41910 h 2506980"/>
              <a:gd name="connsiteX47" fmla="*/ 4556760 w 4560570"/>
              <a:gd name="connsiteY47" fmla="*/ 148590 h 2506980"/>
              <a:gd name="connsiteX48" fmla="*/ 4556760 w 4560570"/>
              <a:gd name="connsiteY48" fmla="*/ 259080 h 2506980"/>
              <a:gd name="connsiteX49" fmla="*/ 4541520 w 4560570"/>
              <a:gd name="connsiteY49" fmla="*/ 308610 h 2506980"/>
              <a:gd name="connsiteX50" fmla="*/ 4511040 w 4560570"/>
              <a:gd name="connsiteY50" fmla="*/ 400050 h 2506980"/>
              <a:gd name="connsiteX51" fmla="*/ 4438650 w 4560570"/>
              <a:gd name="connsiteY51" fmla="*/ 518160 h 2506980"/>
              <a:gd name="connsiteX52" fmla="*/ 4373880 w 4560570"/>
              <a:gd name="connsiteY52" fmla="*/ 598170 h 2506980"/>
              <a:gd name="connsiteX53" fmla="*/ 4335780 w 4560570"/>
              <a:gd name="connsiteY53" fmla="*/ 628650 h 2506980"/>
              <a:gd name="connsiteX54" fmla="*/ 4309110 w 4560570"/>
              <a:gd name="connsiteY54" fmla="*/ 632460 h 2506980"/>
              <a:gd name="connsiteX55" fmla="*/ 4240530 w 4560570"/>
              <a:gd name="connsiteY55" fmla="*/ 617220 h 2506980"/>
              <a:gd name="connsiteX56" fmla="*/ 4137660 w 4560570"/>
              <a:gd name="connsiteY56" fmla="*/ 605790 h 2506980"/>
              <a:gd name="connsiteX57" fmla="*/ 4057650 w 4560570"/>
              <a:gd name="connsiteY57" fmla="*/ 605790 h 2506980"/>
              <a:gd name="connsiteX58" fmla="*/ 3950970 w 4560570"/>
              <a:gd name="connsiteY58" fmla="*/ 621030 h 2506980"/>
              <a:gd name="connsiteX59" fmla="*/ 3726180 w 4560570"/>
              <a:gd name="connsiteY59" fmla="*/ 636270 h 2506980"/>
              <a:gd name="connsiteX60" fmla="*/ 3493770 w 4560570"/>
              <a:gd name="connsiteY60" fmla="*/ 655320 h 2506980"/>
              <a:gd name="connsiteX61" fmla="*/ 3310890 w 4560570"/>
              <a:gd name="connsiteY61" fmla="*/ 697230 h 2506980"/>
              <a:gd name="connsiteX62" fmla="*/ 3059430 w 4560570"/>
              <a:gd name="connsiteY62" fmla="*/ 746760 h 2506980"/>
              <a:gd name="connsiteX63" fmla="*/ 2842260 w 4560570"/>
              <a:gd name="connsiteY63" fmla="*/ 792480 h 2506980"/>
              <a:gd name="connsiteX64" fmla="*/ 2590800 w 4560570"/>
              <a:gd name="connsiteY64" fmla="*/ 864870 h 2506980"/>
              <a:gd name="connsiteX65" fmla="*/ 2316480 w 4560570"/>
              <a:gd name="connsiteY65" fmla="*/ 952500 h 2506980"/>
              <a:gd name="connsiteX66" fmla="*/ 2091690 w 4560570"/>
              <a:gd name="connsiteY66" fmla="*/ 1040130 h 2506980"/>
              <a:gd name="connsiteX67" fmla="*/ 1836420 w 4560570"/>
              <a:gd name="connsiteY67" fmla="*/ 1154430 h 2506980"/>
              <a:gd name="connsiteX68" fmla="*/ 1695450 w 4560570"/>
              <a:gd name="connsiteY68" fmla="*/ 1219200 h 2506980"/>
              <a:gd name="connsiteX69" fmla="*/ 1466850 w 4560570"/>
              <a:gd name="connsiteY69" fmla="*/ 1337310 h 2506980"/>
              <a:gd name="connsiteX70" fmla="*/ 1253490 w 4560570"/>
              <a:gd name="connsiteY70" fmla="*/ 1470660 h 2506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4560570" h="2506980">
                <a:moveTo>
                  <a:pt x="1253490" y="1470660"/>
                </a:moveTo>
                <a:lnTo>
                  <a:pt x="1036320" y="1623060"/>
                </a:lnTo>
                <a:lnTo>
                  <a:pt x="868680" y="1764030"/>
                </a:lnTo>
                <a:lnTo>
                  <a:pt x="704850" y="1916430"/>
                </a:lnTo>
                <a:lnTo>
                  <a:pt x="613410" y="2015490"/>
                </a:lnTo>
                <a:lnTo>
                  <a:pt x="560070" y="2095500"/>
                </a:lnTo>
                <a:lnTo>
                  <a:pt x="541020" y="2148840"/>
                </a:lnTo>
                <a:lnTo>
                  <a:pt x="281940" y="2465070"/>
                </a:lnTo>
                <a:lnTo>
                  <a:pt x="201930" y="2495550"/>
                </a:lnTo>
                <a:lnTo>
                  <a:pt x="152400" y="2506980"/>
                </a:lnTo>
                <a:lnTo>
                  <a:pt x="106680" y="2506980"/>
                </a:lnTo>
                <a:lnTo>
                  <a:pt x="64770" y="2499360"/>
                </a:lnTo>
                <a:lnTo>
                  <a:pt x="38100" y="2484120"/>
                </a:lnTo>
                <a:lnTo>
                  <a:pt x="15240" y="2461260"/>
                </a:lnTo>
                <a:lnTo>
                  <a:pt x="0" y="2407920"/>
                </a:lnTo>
                <a:lnTo>
                  <a:pt x="0" y="2350770"/>
                </a:lnTo>
                <a:lnTo>
                  <a:pt x="26670" y="2282190"/>
                </a:lnTo>
                <a:lnTo>
                  <a:pt x="64770" y="2202180"/>
                </a:lnTo>
                <a:lnTo>
                  <a:pt x="140970" y="2103120"/>
                </a:lnTo>
                <a:lnTo>
                  <a:pt x="247650" y="1985010"/>
                </a:lnTo>
                <a:lnTo>
                  <a:pt x="422910" y="1817370"/>
                </a:lnTo>
                <a:lnTo>
                  <a:pt x="624840" y="1642110"/>
                </a:lnTo>
                <a:lnTo>
                  <a:pt x="792480" y="1516380"/>
                </a:lnTo>
                <a:lnTo>
                  <a:pt x="971550" y="1390650"/>
                </a:lnTo>
                <a:lnTo>
                  <a:pt x="1131570" y="1291590"/>
                </a:lnTo>
                <a:lnTo>
                  <a:pt x="1291590" y="1188720"/>
                </a:lnTo>
                <a:lnTo>
                  <a:pt x="1489710" y="1078230"/>
                </a:lnTo>
                <a:lnTo>
                  <a:pt x="1741170" y="963930"/>
                </a:lnTo>
                <a:lnTo>
                  <a:pt x="2004060" y="857250"/>
                </a:lnTo>
                <a:lnTo>
                  <a:pt x="2259330" y="762000"/>
                </a:lnTo>
                <a:lnTo>
                  <a:pt x="2503170" y="685800"/>
                </a:lnTo>
                <a:lnTo>
                  <a:pt x="2834640" y="594360"/>
                </a:lnTo>
                <a:lnTo>
                  <a:pt x="3105150" y="533400"/>
                </a:lnTo>
                <a:lnTo>
                  <a:pt x="3280410" y="495300"/>
                </a:lnTo>
                <a:lnTo>
                  <a:pt x="3459480" y="453390"/>
                </a:lnTo>
                <a:lnTo>
                  <a:pt x="3928110" y="373380"/>
                </a:lnTo>
                <a:lnTo>
                  <a:pt x="4076700" y="350520"/>
                </a:lnTo>
                <a:lnTo>
                  <a:pt x="4210050" y="323850"/>
                </a:lnTo>
                <a:lnTo>
                  <a:pt x="4259580" y="304800"/>
                </a:lnTo>
                <a:lnTo>
                  <a:pt x="4297680" y="281940"/>
                </a:lnTo>
                <a:lnTo>
                  <a:pt x="4358640" y="228600"/>
                </a:lnTo>
                <a:lnTo>
                  <a:pt x="4423410" y="137160"/>
                </a:lnTo>
                <a:lnTo>
                  <a:pt x="4495800" y="19050"/>
                </a:lnTo>
                <a:lnTo>
                  <a:pt x="4522470" y="0"/>
                </a:lnTo>
                <a:lnTo>
                  <a:pt x="4537710" y="0"/>
                </a:lnTo>
                <a:lnTo>
                  <a:pt x="4549140" y="11430"/>
                </a:lnTo>
                <a:lnTo>
                  <a:pt x="4560570" y="41910"/>
                </a:lnTo>
                <a:lnTo>
                  <a:pt x="4556760" y="148590"/>
                </a:lnTo>
                <a:lnTo>
                  <a:pt x="4556760" y="259080"/>
                </a:lnTo>
                <a:lnTo>
                  <a:pt x="4541520" y="308610"/>
                </a:lnTo>
                <a:lnTo>
                  <a:pt x="4511040" y="400050"/>
                </a:lnTo>
                <a:lnTo>
                  <a:pt x="4438650" y="518160"/>
                </a:lnTo>
                <a:lnTo>
                  <a:pt x="4373880" y="598170"/>
                </a:lnTo>
                <a:lnTo>
                  <a:pt x="4335780" y="628650"/>
                </a:lnTo>
                <a:lnTo>
                  <a:pt x="4309110" y="632460"/>
                </a:lnTo>
                <a:lnTo>
                  <a:pt x="4240530" y="617220"/>
                </a:lnTo>
                <a:lnTo>
                  <a:pt x="4137660" y="605790"/>
                </a:lnTo>
                <a:lnTo>
                  <a:pt x="4057650" y="605790"/>
                </a:lnTo>
                <a:lnTo>
                  <a:pt x="3950970" y="621030"/>
                </a:lnTo>
                <a:lnTo>
                  <a:pt x="3726180" y="636270"/>
                </a:lnTo>
                <a:lnTo>
                  <a:pt x="3493770" y="655320"/>
                </a:lnTo>
                <a:lnTo>
                  <a:pt x="3310890" y="697230"/>
                </a:lnTo>
                <a:lnTo>
                  <a:pt x="3059430" y="746760"/>
                </a:lnTo>
                <a:lnTo>
                  <a:pt x="2842260" y="792480"/>
                </a:lnTo>
                <a:lnTo>
                  <a:pt x="2590800" y="864870"/>
                </a:lnTo>
                <a:lnTo>
                  <a:pt x="2316480" y="952500"/>
                </a:lnTo>
                <a:lnTo>
                  <a:pt x="2091690" y="1040130"/>
                </a:lnTo>
                <a:lnTo>
                  <a:pt x="1836420" y="1154430"/>
                </a:lnTo>
                <a:lnTo>
                  <a:pt x="1695450" y="1219200"/>
                </a:lnTo>
                <a:lnTo>
                  <a:pt x="1466850" y="1337310"/>
                </a:lnTo>
                <a:lnTo>
                  <a:pt x="1253490" y="147066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3" name="フリーフォーム 22"/>
          <p:cNvSpPr/>
          <p:nvPr/>
        </p:nvSpPr>
        <p:spPr>
          <a:xfrm>
            <a:off x="6618288" y="4633166"/>
            <a:ext cx="381000" cy="1163637"/>
          </a:xfrm>
          <a:custGeom>
            <a:avLst/>
            <a:gdLst>
              <a:gd name="connsiteX0" fmla="*/ 342900 w 381000"/>
              <a:gd name="connsiteY0" fmla="*/ 471487 h 1164431"/>
              <a:gd name="connsiteX1" fmla="*/ 314325 w 381000"/>
              <a:gd name="connsiteY1" fmla="*/ 864394 h 1164431"/>
              <a:gd name="connsiteX2" fmla="*/ 319087 w 381000"/>
              <a:gd name="connsiteY2" fmla="*/ 923925 h 1164431"/>
              <a:gd name="connsiteX3" fmla="*/ 326231 w 381000"/>
              <a:gd name="connsiteY3" fmla="*/ 978694 h 1164431"/>
              <a:gd name="connsiteX4" fmla="*/ 342900 w 381000"/>
              <a:gd name="connsiteY4" fmla="*/ 1045369 h 1164431"/>
              <a:gd name="connsiteX5" fmla="*/ 366712 w 381000"/>
              <a:gd name="connsiteY5" fmla="*/ 1097756 h 1164431"/>
              <a:gd name="connsiteX6" fmla="*/ 333375 w 381000"/>
              <a:gd name="connsiteY6" fmla="*/ 1164431 h 1164431"/>
              <a:gd name="connsiteX7" fmla="*/ 0 w 381000"/>
              <a:gd name="connsiteY7" fmla="*/ 850106 h 1164431"/>
              <a:gd name="connsiteX8" fmla="*/ 30956 w 381000"/>
              <a:gd name="connsiteY8" fmla="*/ 828675 h 1164431"/>
              <a:gd name="connsiteX9" fmla="*/ 80962 w 381000"/>
              <a:gd name="connsiteY9" fmla="*/ 823912 h 1164431"/>
              <a:gd name="connsiteX10" fmla="*/ 114300 w 381000"/>
              <a:gd name="connsiteY10" fmla="*/ 807244 h 1164431"/>
              <a:gd name="connsiteX11" fmla="*/ 133350 w 381000"/>
              <a:gd name="connsiteY11" fmla="*/ 769144 h 1164431"/>
              <a:gd name="connsiteX12" fmla="*/ 180975 w 381000"/>
              <a:gd name="connsiteY12" fmla="*/ 571500 h 1164431"/>
              <a:gd name="connsiteX13" fmla="*/ 247650 w 381000"/>
              <a:gd name="connsiteY13" fmla="*/ 290512 h 1164431"/>
              <a:gd name="connsiteX14" fmla="*/ 311944 w 381000"/>
              <a:gd name="connsiteY14" fmla="*/ 47625 h 1164431"/>
              <a:gd name="connsiteX15" fmla="*/ 323850 w 381000"/>
              <a:gd name="connsiteY15" fmla="*/ 19050 h 1164431"/>
              <a:gd name="connsiteX16" fmla="*/ 338137 w 381000"/>
              <a:gd name="connsiteY16" fmla="*/ 4762 h 1164431"/>
              <a:gd name="connsiteX17" fmla="*/ 359569 w 381000"/>
              <a:gd name="connsiteY17" fmla="*/ 0 h 1164431"/>
              <a:gd name="connsiteX18" fmla="*/ 376237 w 381000"/>
              <a:gd name="connsiteY18" fmla="*/ 4762 h 1164431"/>
              <a:gd name="connsiteX19" fmla="*/ 381000 w 381000"/>
              <a:gd name="connsiteY19" fmla="*/ 19050 h 1164431"/>
              <a:gd name="connsiteX20" fmla="*/ 378619 w 381000"/>
              <a:gd name="connsiteY20" fmla="*/ 88106 h 1164431"/>
              <a:gd name="connsiteX21" fmla="*/ 342900 w 381000"/>
              <a:gd name="connsiteY21" fmla="*/ 471487 h 116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81000" h="1164431">
                <a:moveTo>
                  <a:pt x="342900" y="471487"/>
                </a:moveTo>
                <a:lnTo>
                  <a:pt x="314325" y="864394"/>
                </a:lnTo>
                <a:lnTo>
                  <a:pt x="319087" y="923925"/>
                </a:lnTo>
                <a:lnTo>
                  <a:pt x="326231" y="978694"/>
                </a:lnTo>
                <a:lnTo>
                  <a:pt x="342900" y="1045369"/>
                </a:lnTo>
                <a:lnTo>
                  <a:pt x="366712" y="1097756"/>
                </a:lnTo>
                <a:lnTo>
                  <a:pt x="333375" y="1164431"/>
                </a:lnTo>
                <a:lnTo>
                  <a:pt x="0" y="850106"/>
                </a:lnTo>
                <a:lnTo>
                  <a:pt x="30956" y="828675"/>
                </a:lnTo>
                <a:lnTo>
                  <a:pt x="80962" y="823912"/>
                </a:lnTo>
                <a:lnTo>
                  <a:pt x="114300" y="807244"/>
                </a:lnTo>
                <a:lnTo>
                  <a:pt x="133350" y="769144"/>
                </a:lnTo>
                <a:lnTo>
                  <a:pt x="180975" y="571500"/>
                </a:lnTo>
                <a:lnTo>
                  <a:pt x="247650" y="290512"/>
                </a:lnTo>
                <a:lnTo>
                  <a:pt x="311944" y="47625"/>
                </a:lnTo>
                <a:lnTo>
                  <a:pt x="323850" y="19050"/>
                </a:lnTo>
                <a:lnTo>
                  <a:pt x="338137" y="4762"/>
                </a:lnTo>
                <a:lnTo>
                  <a:pt x="359569" y="0"/>
                </a:lnTo>
                <a:lnTo>
                  <a:pt x="376237" y="4762"/>
                </a:lnTo>
                <a:lnTo>
                  <a:pt x="381000" y="19050"/>
                </a:lnTo>
                <a:cubicBezTo>
                  <a:pt x="380206" y="42069"/>
                  <a:pt x="379413" y="65087"/>
                  <a:pt x="378619" y="88106"/>
                </a:cubicBezTo>
                <a:lnTo>
                  <a:pt x="342900" y="47148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フリーフォーム 13"/>
          <p:cNvSpPr/>
          <p:nvPr/>
        </p:nvSpPr>
        <p:spPr>
          <a:xfrm rot="16200000">
            <a:off x="4491038" y="3426666"/>
            <a:ext cx="2290762" cy="1820862"/>
          </a:xfrm>
          <a:custGeom>
            <a:avLst/>
            <a:gdLst>
              <a:gd name="connsiteX0" fmla="*/ 1316831 w 2290762"/>
              <a:gd name="connsiteY0" fmla="*/ 1381125 h 1821657"/>
              <a:gd name="connsiteX1" fmla="*/ 1059656 w 2290762"/>
              <a:gd name="connsiteY1" fmla="*/ 1212057 h 1821657"/>
              <a:gd name="connsiteX2" fmla="*/ 940593 w 2290762"/>
              <a:gd name="connsiteY2" fmla="*/ 1126332 h 1821657"/>
              <a:gd name="connsiteX3" fmla="*/ 762000 w 2290762"/>
              <a:gd name="connsiteY3" fmla="*/ 976313 h 1821657"/>
              <a:gd name="connsiteX4" fmla="*/ 616743 w 2290762"/>
              <a:gd name="connsiteY4" fmla="*/ 828675 h 1821657"/>
              <a:gd name="connsiteX5" fmla="*/ 457200 w 2290762"/>
              <a:gd name="connsiteY5" fmla="*/ 659607 h 1821657"/>
              <a:gd name="connsiteX6" fmla="*/ 309562 w 2290762"/>
              <a:gd name="connsiteY6" fmla="*/ 483394 h 1821657"/>
              <a:gd name="connsiteX7" fmla="*/ 104775 w 2290762"/>
              <a:gd name="connsiteY7" fmla="*/ 211932 h 1821657"/>
              <a:gd name="connsiteX8" fmla="*/ 11906 w 2290762"/>
              <a:gd name="connsiteY8" fmla="*/ 76200 h 1821657"/>
              <a:gd name="connsiteX9" fmla="*/ 0 w 2290762"/>
              <a:gd name="connsiteY9" fmla="*/ 42863 h 1821657"/>
              <a:gd name="connsiteX10" fmla="*/ 0 w 2290762"/>
              <a:gd name="connsiteY10" fmla="*/ 21432 h 1821657"/>
              <a:gd name="connsiteX11" fmla="*/ 2381 w 2290762"/>
              <a:gd name="connsiteY11" fmla="*/ 9525 h 1821657"/>
              <a:gd name="connsiteX12" fmla="*/ 23812 w 2290762"/>
              <a:gd name="connsiteY12" fmla="*/ 0 h 1821657"/>
              <a:gd name="connsiteX13" fmla="*/ 52387 w 2290762"/>
              <a:gd name="connsiteY13" fmla="*/ 4763 h 1821657"/>
              <a:gd name="connsiteX14" fmla="*/ 83343 w 2290762"/>
              <a:gd name="connsiteY14" fmla="*/ 19050 h 1821657"/>
              <a:gd name="connsiteX15" fmla="*/ 188118 w 2290762"/>
              <a:gd name="connsiteY15" fmla="*/ 152400 h 1821657"/>
              <a:gd name="connsiteX16" fmla="*/ 359568 w 2290762"/>
              <a:gd name="connsiteY16" fmla="*/ 342900 h 1821657"/>
              <a:gd name="connsiteX17" fmla="*/ 495300 w 2290762"/>
              <a:gd name="connsiteY17" fmla="*/ 483394 h 1821657"/>
              <a:gd name="connsiteX18" fmla="*/ 638175 w 2290762"/>
              <a:gd name="connsiteY18" fmla="*/ 614363 h 1821657"/>
              <a:gd name="connsiteX19" fmla="*/ 783431 w 2290762"/>
              <a:gd name="connsiteY19" fmla="*/ 728663 h 1821657"/>
              <a:gd name="connsiteX20" fmla="*/ 985837 w 2290762"/>
              <a:gd name="connsiteY20" fmla="*/ 883444 h 1821657"/>
              <a:gd name="connsiteX21" fmla="*/ 1176337 w 2290762"/>
              <a:gd name="connsiteY21" fmla="*/ 988219 h 1821657"/>
              <a:gd name="connsiteX22" fmla="*/ 1326356 w 2290762"/>
              <a:gd name="connsiteY22" fmla="*/ 1088232 h 1821657"/>
              <a:gd name="connsiteX23" fmla="*/ 1535906 w 2290762"/>
              <a:gd name="connsiteY23" fmla="*/ 1207294 h 1821657"/>
              <a:gd name="connsiteX24" fmla="*/ 1685925 w 2290762"/>
              <a:gd name="connsiteY24" fmla="*/ 1285875 h 1821657"/>
              <a:gd name="connsiteX25" fmla="*/ 1874043 w 2290762"/>
              <a:gd name="connsiteY25" fmla="*/ 1364457 h 1821657"/>
              <a:gd name="connsiteX26" fmla="*/ 2002631 w 2290762"/>
              <a:gd name="connsiteY26" fmla="*/ 1412082 h 1821657"/>
              <a:gd name="connsiteX27" fmla="*/ 2066925 w 2290762"/>
              <a:gd name="connsiteY27" fmla="*/ 1428750 h 1821657"/>
              <a:gd name="connsiteX28" fmla="*/ 2093118 w 2290762"/>
              <a:gd name="connsiteY28" fmla="*/ 1423988 h 1821657"/>
              <a:gd name="connsiteX29" fmla="*/ 2119312 w 2290762"/>
              <a:gd name="connsiteY29" fmla="*/ 1412082 h 1821657"/>
              <a:gd name="connsiteX30" fmla="*/ 2159793 w 2290762"/>
              <a:gd name="connsiteY30" fmla="*/ 1371600 h 1821657"/>
              <a:gd name="connsiteX31" fmla="*/ 2205037 w 2290762"/>
              <a:gd name="connsiteY31" fmla="*/ 1312069 h 1821657"/>
              <a:gd name="connsiteX32" fmla="*/ 2219325 w 2290762"/>
              <a:gd name="connsiteY32" fmla="*/ 1293019 h 1821657"/>
              <a:gd name="connsiteX33" fmla="*/ 2245518 w 2290762"/>
              <a:gd name="connsiteY33" fmla="*/ 1283494 h 1821657"/>
              <a:gd name="connsiteX34" fmla="*/ 2266950 w 2290762"/>
              <a:gd name="connsiteY34" fmla="*/ 1288257 h 1821657"/>
              <a:gd name="connsiteX35" fmla="*/ 2281237 w 2290762"/>
              <a:gd name="connsiteY35" fmla="*/ 1295400 h 1821657"/>
              <a:gd name="connsiteX36" fmla="*/ 2290762 w 2290762"/>
              <a:gd name="connsiteY36" fmla="*/ 1307307 h 1821657"/>
              <a:gd name="connsiteX37" fmla="*/ 2290762 w 2290762"/>
              <a:gd name="connsiteY37" fmla="*/ 1352550 h 1821657"/>
              <a:gd name="connsiteX38" fmla="*/ 2283618 w 2290762"/>
              <a:gd name="connsiteY38" fmla="*/ 1445419 h 1821657"/>
              <a:gd name="connsiteX39" fmla="*/ 2271712 w 2290762"/>
              <a:gd name="connsiteY39" fmla="*/ 1516857 h 1821657"/>
              <a:gd name="connsiteX40" fmla="*/ 2257425 w 2290762"/>
              <a:gd name="connsiteY40" fmla="*/ 1578769 h 1821657"/>
              <a:gd name="connsiteX41" fmla="*/ 2240756 w 2290762"/>
              <a:gd name="connsiteY41" fmla="*/ 1619250 h 1821657"/>
              <a:gd name="connsiteX42" fmla="*/ 2202656 w 2290762"/>
              <a:gd name="connsiteY42" fmla="*/ 1671638 h 1821657"/>
              <a:gd name="connsiteX43" fmla="*/ 2143125 w 2290762"/>
              <a:gd name="connsiteY43" fmla="*/ 1735932 h 1821657"/>
              <a:gd name="connsiteX44" fmla="*/ 2088356 w 2290762"/>
              <a:gd name="connsiteY44" fmla="*/ 1790700 h 1821657"/>
              <a:gd name="connsiteX45" fmla="*/ 2047875 w 2290762"/>
              <a:gd name="connsiteY45" fmla="*/ 1816894 h 1821657"/>
              <a:gd name="connsiteX46" fmla="*/ 2019300 w 2290762"/>
              <a:gd name="connsiteY46" fmla="*/ 1821657 h 1821657"/>
              <a:gd name="connsiteX47" fmla="*/ 1981200 w 2290762"/>
              <a:gd name="connsiteY47" fmla="*/ 1816894 h 1821657"/>
              <a:gd name="connsiteX48" fmla="*/ 1952625 w 2290762"/>
              <a:gd name="connsiteY48" fmla="*/ 1804988 h 1821657"/>
              <a:gd name="connsiteX49" fmla="*/ 1926431 w 2290762"/>
              <a:gd name="connsiteY49" fmla="*/ 1778794 h 1821657"/>
              <a:gd name="connsiteX50" fmla="*/ 1909762 w 2290762"/>
              <a:gd name="connsiteY50" fmla="*/ 1750219 h 1821657"/>
              <a:gd name="connsiteX51" fmla="*/ 1888331 w 2290762"/>
              <a:gd name="connsiteY51" fmla="*/ 1695450 h 1821657"/>
              <a:gd name="connsiteX52" fmla="*/ 1676400 w 2290762"/>
              <a:gd name="connsiteY52" fmla="*/ 1585913 h 1821657"/>
              <a:gd name="connsiteX53" fmla="*/ 1316831 w 2290762"/>
              <a:gd name="connsiteY53" fmla="*/ 1381125 h 1821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290762" h="1821657">
                <a:moveTo>
                  <a:pt x="1316831" y="1381125"/>
                </a:moveTo>
                <a:lnTo>
                  <a:pt x="1059656" y="1212057"/>
                </a:lnTo>
                <a:lnTo>
                  <a:pt x="940593" y="1126332"/>
                </a:lnTo>
                <a:lnTo>
                  <a:pt x="762000" y="976313"/>
                </a:lnTo>
                <a:lnTo>
                  <a:pt x="616743" y="828675"/>
                </a:lnTo>
                <a:lnTo>
                  <a:pt x="457200" y="659607"/>
                </a:lnTo>
                <a:lnTo>
                  <a:pt x="309562" y="483394"/>
                </a:lnTo>
                <a:lnTo>
                  <a:pt x="104775" y="211932"/>
                </a:lnTo>
                <a:lnTo>
                  <a:pt x="11906" y="76200"/>
                </a:lnTo>
                <a:lnTo>
                  <a:pt x="0" y="42863"/>
                </a:lnTo>
                <a:lnTo>
                  <a:pt x="0" y="21432"/>
                </a:lnTo>
                <a:lnTo>
                  <a:pt x="2381" y="9525"/>
                </a:lnTo>
                <a:lnTo>
                  <a:pt x="23812" y="0"/>
                </a:lnTo>
                <a:lnTo>
                  <a:pt x="52387" y="4763"/>
                </a:lnTo>
                <a:lnTo>
                  <a:pt x="83343" y="19050"/>
                </a:lnTo>
                <a:lnTo>
                  <a:pt x="188118" y="152400"/>
                </a:lnTo>
                <a:lnTo>
                  <a:pt x="359568" y="342900"/>
                </a:lnTo>
                <a:lnTo>
                  <a:pt x="495300" y="483394"/>
                </a:lnTo>
                <a:lnTo>
                  <a:pt x="638175" y="614363"/>
                </a:lnTo>
                <a:lnTo>
                  <a:pt x="783431" y="728663"/>
                </a:lnTo>
                <a:lnTo>
                  <a:pt x="985837" y="883444"/>
                </a:lnTo>
                <a:lnTo>
                  <a:pt x="1176337" y="988219"/>
                </a:lnTo>
                <a:lnTo>
                  <a:pt x="1326356" y="1088232"/>
                </a:lnTo>
                <a:lnTo>
                  <a:pt x="1535906" y="1207294"/>
                </a:lnTo>
                <a:lnTo>
                  <a:pt x="1685925" y="1285875"/>
                </a:lnTo>
                <a:lnTo>
                  <a:pt x="1874043" y="1364457"/>
                </a:lnTo>
                <a:lnTo>
                  <a:pt x="2002631" y="1412082"/>
                </a:lnTo>
                <a:lnTo>
                  <a:pt x="2066925" y="1428750"/>
                </a:lnTo>
                <a:lnTo>
                  <a:pt x="2093118" y="1423988"/>
                </a:lnTo>
                <a:lnTo>
                  <a:pt x="2119312" y="1412082"/>
                </a:lnTo>
                <a:lnTo>
                  <a:pt x="2159793" y="1371600"/>
                </a:lnTo>
                <a:lnTo>
                  <a:pt x="2205037" y="1312069"/>
                </a:lnTo>
                <a:lnTo>
                  <a:pt x="2219325" y="1293019"/>
                </a:lnTo>
                <a:lnTo>
                  <a:pt x="2245518" y="1283494"/>
                </a:lnTo>
                <a:lnTo>
                  <a:pt x="2266950" y="1288257"/>
                </a:lnTo>
                <a:lnTo>
                  <a:pt x="2281237" y="1295400"/>
                </a:lnTo>
                <a:lnTo>
                  <a:pt x="2290762" y="1307307"/>
                </a:lnTo>
                <a:lnTo>
                  <a:pt x="2290762" y="1352550"/>
                </a:lnTo>
                <a:lnTo>
                  <a:pt x="2283618" y="1445419"/>
                </a:lnTo>
                <a:lnTo>
                  <a:pt x="2271712" y="1516857"/>
                </a:lnTo>
                <a:lnTo>
                  <a:pt x="2257425" y="1578769"/>
                </a:lnTo>
                <a:lnTo>
                  <a:pt x="2240756" y="1619250"/>
                </a:lnTo>
                <a:lnTo>
                  <a:pt x="2202656" y="1671638"/>
                </a:lnTo>
                <a:lnTo>
                  <a:pt x="2143125" y="1735932"/>
                </a:lnTo>
                <a:lnTo>
                  <a:pt x="2088356" y="1790700"/>
                </a:lnTo>
                <a:lnTo>
                  <a:pt x="2047875" y="1816894"/>
                </a:lnTo>
                <a:lnTo>
                  <a:pt x="2019300" y="1821657"/>
                </a:lnTo>
                <a:lnTo>
                  <a:pt x="1981200" y="1816894"/>
                </a:lnTo>
                <a:lnTo>
                  <a:pt x="1952625" y="1804988"/>
                </a:lnTo>
                <a:lnTo>
                  <a:pt x="1926431" y="1778794"/>
                </a:lnTo>
                <a:lnTo>
                  <a:pt x="1909762" y="1750219"/>
                </a:lnTo>
                <a:lnTo>
                  <a:pt x="1888331" y="1695450"/>
                </a:lnTo>
                <a:lnTo>
                  <a:pt x="1676400" y="1585913"/>
                </a:lnTo>
                <a:lnTo>
                  <a:pt x="1316831" y="13811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フリーフォーム 7"/>
          <p:cNvSpPr/>
          <p:nvPr/>
        </p:nvSpPr>
        <p:spPr>
          <a:xfrm>
            <a:off x="5651500" y="1451816"/>
            <a:ext cx="700088" cy="628650"/>
          </a:xfrm>
          <a:custGeom>
            <a:avLst/>
            <a:gdLst>
              <a:gd name="connsiteX0" fmla="*/ 359569 w 700088"/>
              <a:gd name="connsiteY0" fmla="*/ 452437 h 628650"/>
              <a:gd name="connsiteX1" fmla="*/ 219075 w 700088"/>
              <a:gd name="connsiteY1" fmla="*/ 309562 h 628650"/>
              <a:gd name="connsiteX2" fmla="*/ 123825 w 700088"/>
              <a:gd name="connsiteY2" fmla="*/ 207169 h 628650"/>
              <a:gd name="connsiteX3" fmla="*/ 33338 w 700088"/>
              <a:gd name="connsiteY3" fmla="*/ 104775 h 628650"/>
              <a:gd name="connsiteX4" fmla="*/ 11907 w 700088"/>
              <a:gd name="connsiteY4" fmla="*/ 78581 h 628650"/>
              <a:gd name="connsiteX5" fmla="*/ 4763 w 700088"/>
              <a:gd name="connsiteY5" fmla="*/ 61912 h 628650"/>
              <a:gd name="connsiteX6" fmla="*/ 0 w 700088"/>
              <a:gd name="connsiteY6" fmla="*/ 33337 h 628650"/>
              <a:gd name="connsiteX7" fmla="*/ 7144 w 700088"/>
              <a:gd name="connsiteY7" fmla="*/ 16669 h 628650"/>
              <a:gd name="connsiteX8" fmla="*/ 23813 w 700088"/>
              <a:gd name="connsiteY8" fmla="*/ 4762 h 628650"/>
              <a:gd name="connsiteX9" fmla="*/ 47625 w 700088"/>
              <a:gd name="connsiteY9" fmla="*/ 0 h 628650"/>
              <a:gd name="connsiteX10" fmla="*/ 104775 w 700088"/>
              <a:gd name="connsiteY10" fmla="*/ 7144 h 628650"/>
              <a:gd name="connsiteX11" fmla="*/ 259557 w 700088"/>
              <a:gd name="connsiteY11" fmla="*/ 45244 h 628650"/>
              <a:gd name="connsiteX12" fmla="*/ 483394 w 700088"/>
              <a:gd name="connsiteY12" fmla="*/ 111919 h 628650"/>
              <a:gd name="connsiteX13" fmla="*/ 538163 w 700088"/>
              <a:gd name="connsiteY13" fmla="*/ 164306 h 628650"/>
              <a:gd name="connsiteX14" fmla="*/ 590550 w 700088"/>
              <a:gd name="connsiteY14" fmla="*/ 223837 h 628650"/>
              <a:gd name="connsiteX15" fmla="*/ 623888 w 700088"/>
              <a:gd name="connsiteY15" fmla="*/ 271462 h 628650"/>
              <a:gd name="connsiteX16" fmla="*/ 657225 w 700088"/>
              <a:gd name="connsiteY16" fmla="*/ 321469 h 628650"/>
              <a:gd name="connsiteX17" fmla="*/ 683419 w 700088"/>
              <a:gd name="connsiteY17" fmla="*/ 376237 h 628650"/>
              <a:gd name="connsiteX18" fmla="*/ 695325 w 700088"/>
              <a:gd name="connsiteY18" fmla="*/ 421481 h 628650"/>
              <a:gd name="connsiteX19" fmla="*/ 700088 w 700088"/>
              <a:gd name="connsiteY19" fmla="*/ 461962 h 628650"/>
              <a:gd name="connsiteX20" fmla="*/ 697707 w 700088"/>
              <a:gd name="connsiteY20" fmla="*/ 511969 h 628650"/>
              <a:gd name="connsiteX21" fmla="*/ 690563 w 700088"/>
              <a:gd name="connsiteY21" fmla="*/ 564356 h 628650"/>
              <a:gd name="connsiteX22" fmla="*/ 671513 w 700088"/>
              <a:gd name="connsiteY22" fmla="*/ 611981 h 628650"/>
              <a:gd name="connsiteX23" fmla="*/ 650082 w 700088"/>
              <a:gd name="connsiteY23" fmla="*/ 628650 h 628650"/>
              <a:gd name="connsiteX24" fmla="*/ 626269 w 700088"/>
              <a:gd name="connsiteY24" fmla="*/ 628650 h 628650"/>
              <a:gd name="connsiteX25" fmla="*/ 552450 w 700088"/>
              <a:gd name="connsiteY25" fmla="*/ 597694 h 628650"/>
              <a:gd name="connsiteX26" fmla="*/ 478632 w 700088"/>
              <a:gd name="connsiteY26" fmla="*/ 550069 h 628650"/>
              <a:gd name="connsiteX27" fmla="*/ 359569 w 700088"/>
              <a:gd name="connsiteY27" fmla="*/ 452437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700088" h="628650">
                <a:moveTo>
                  <a:pt x="359569" y="452437"/>
                </a:moveTo>
                <a:lnTo>
                  <a:pt x="219075" y="309562"/>
                </a:lnTo>
                <a:lnTo>
                  <a:pt x="123825" y="207169"/>
                </a:lnTo>
                <a:lnTo>
                  <a:pt x="33338" y="104775"/>
                </a:lnTo>
                <a:lnTo>
                  <a:pt x="11907" y="78581"/>
                </a:lnTo>
                <a:lnTo>
                  <a:pt x="4763" y="61912"/>
                </a:lnTo>
                <a:lnTo>
                  <a:pt x="0" y="33337"/>
                </a:lnTo>
                <a:lnTo>
                  <a:pt x="7144" y="16669"/>
                </a:lnTo>
                <a:lnTo>
                  <a:pt x="23813" y="4762"/>
                </a:lnTo>
                <a:lnTo>
                  <a:pt x="47625" y="0"/>
                </a:lnTo>
                <a:lnTo>
                  <a:pt x="104775" y="7144"/>
                </a:lnTo>
                <a:lnTo>
                  <a:pt x="259557" y="45244"/>
                </a:lnTo>
                <a:lnTo>
                  <a:pt x="483394" y="111919"/>
                </a:lnTo>
                <a:lnTo>
                  <a:pt x="538163" y="164306"/>
                </a:lnTo>
                <a:lnTo>
                  <a:pt x="590550" y="223837"/>
                </a:lnTo>
                <a:lnTo>
                  <a:pt x="623888" y="271462"/>
                </a:lnTo>
                <a:lnTo>
                  <a:pt x="657225" y="321469"/>
                </a:lnTo>
                <a:lnTo>
                  <a:pt x="683419" y="376237"/>
                </a:lnTo>
                <a:lnTo>
                  <a:pt x="695325" y="421481"/>
                </a:lnTo>
                <a:lnTo>
                  <a:pt x="700088" y="461962"/>
                </a:lnTo>
                <a:lnTo>
                  <a:pt x="697707" y="511969"/>
                </a:lnTo>
                <a:lnTo>
                  <a:pt x="690563" y="564356"/>
                </a:lnTo>
                <a:lnTo>
                  <a:pt x="671513" y="611981"/>
                </a:lnTo>
                <a:lnTo>
                  <a:pt x="650082" y="628650"/>
                </a:lnTo>
                <a:lnTo>
                  <a:pt x="626269" y="628650"/>
                </a:lnTo>
                <a:lnTo>
                  <a:pt x="552450" y="597694"/>
                </a:lnTo>
                <a:lnTo>
                  <a:pt x="478632" y="550069"/>
                </a:lnTo>
                <a:lnTo>
                  <a:pt x="359569" y="45243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三画目は？</a:t>
            </a:r>
            <a:endParaRPr kumimoji="1" lang="ja-JP" altLang="en-US" sz="4800" dirty="0"/>
          </a:p>
        </p:txBody>
      </p:sp>
      <p:pic>
        <p:nvPicPr>
          <p:cNvPr id="15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6" name="テキスト ボックス 15"/>
          <p:cNvSpPr txBox="1"/>
          <p:nvPr/>
        </p:nvSpPr>
        <p:spPr>
          <a:xfrm>
            <a:off x="2258988" y="227330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516371" y="197503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714036" y="303517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266810" y="70804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621932" y="296003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758736" y="81756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646330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3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11" grpId="0" animBg="1"/>
      <p:bldP spid="7" grpId="0" animBg="1"/>
      <p:bldP spid="9" grpId="0" animBg="1"/>
      <p:bldP spid="12" grpId="0" animBg="1"/>
      <p:bldP spid="22" grpId="0" animBg="1"/>
      <p:bldP spid="19" grpId="0" animBg="1"/>
      <p:bldP spid="23" grpId="0" animBg="1"/>
      <p:bldP spid="14" grpId="0" animBg="1"/>
      <p:bldP spid="8" grpId="0" animBg="1"/>
      <p:bldP spid="16" grpId="0"/>
      <p:bldP spid="17" grpId="0"/>
      <p:bldP spid="18" grpId="0"/>
      <p:bldP spid="20" grpId="0"/>
      <p:bldP spid="24" grpId="0"/>
      <p:bldP spid="25" grpId="0"/>
    </p:bld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臣</a:t>
            </a:r>
          </a:p>
        </p:txBody>
      </p:sp>
      <p:sp>
        <p:nvSpPr>
          <p:cNvPr id="19" name="フリーフォーム 18"/>
          <p:cNvSpPr/>
          <p:nvPr/>
        </p:nvSpPr>
        <p:spPr>
          <a:xfrm rot="16200000">
            <a:off x="1367632" y="3651297"/>
            <a:ext cx="4208462" cy="476250"/>
          </a:xfrm>
          <a:custGeom>
            <a:avLst/>
            <a:gdLst>
              <a:gd name="connsiteX0" fmla="*/ 2474882 w 4208359"/>
              <a:gd name="connsiteY0" fmla="*/ 430722 h 476618"/>
              <a:gd name="connsiteX1" fmla="*/ 1807617 w 4208359"/>
              <a:gd name="connsiteY1" fmla="*/ 416600 h 476618"/>
              <a:gd name="connsiteX2" fmla="*/ 1655806 w 4208359"/>
              <a:gd name="connsiteY2" fmla="*/ 395417 h 476618"/>
              <a:gd name="connsiteX3" fmla="*/ 508393 w 4208359"/>
              <a:gd name="connsiteY3" fmla="*/ 370703 h 476618"/>
              <a:gd name="connsiteX4" fmla="*/ 349520 w 4208359"/>
              <a:gd name="connsiteY4" fmla="*/ 370703 h 476618"/>
              <a:gd name="connsiteX5" fmla="*/ 247135 w 4208359"/>
              <a:gd name="connsiteY5" fmla="*/ 353051 h 476618"/>
              <a:gd name="connsiteX6" fmla="*/ 169464 w 4208359"/>
              <a:gd name="connsiteY6" fmla="*/ 335398 h 476618"/>
              <a:gd name="connsiteX7" fmla="*/ 98854 w 4208359"/>
              <a:gd name="connsiteY7" fmla="*/ 314215 h 476618"/>
              <a:gd name="connsiteX8" fmla="*/ 60019 w 4208359"/>
              <a:gd name="connsiteY8" fmla="*/ 293032 h 476618"/>
              <a:gd name="connsiteX9" fmla="*/ 21183 w 4208359"/>
              <a:gd name="connsiteY9" fmla="*/ 271849 h 476618"/>
              <a:gd name="connsiteX10" fmla="*/ 0 w 4208359"/>
              <a:gd name="connsiteY10" fmla="*/ 243605 h 476618"/>
              <a:gd name="connsiteX11" fmla="*/ 3531 w 4208359"/>
              <a:gd name="connsiteY11" fmla="*/ 215361 h 476618"/>
              <a:gd name="connsiteX12" fmla="*/ 17653 w 4208359"/>
              <a:gd name="connsiteY12" fmla="*/ 187117 h 476618"/>
              <a:gd name="connsiteX13" fmla="*/ 84732 w 4208359"/>
              <a:gd name="connsiteY13" fmla="*/ 148281 h 476618"/>
              <a:gd name="connsiteX14" fmla="*/ 151812 w 4208359"/>
              <a:gd name="connsiteY14" fmla="*/ 120037 h 476618"/>
              <a:gd name="connsiteX15" fmla="*/ 229483 w 4208359"/>
              <a:gd name="connsiteY15" fmla="*/ 95324 h 476618"/>
              <a:gd name="connsiteX16" fmla="*/ 338928 w 4208359"/>
              <a:gd name="connsiteY16" fmla="*/ 70610 h 476618"/>
              <a:gd name="connsiteX17" fmla="*/ 490740 w 4208359"/>
              <a:gd name="connsiteY17" fmla="*/ 60019 h 476618"/>
              <a:gd name="connsiteX18" fmla="*/ 579003 w 4208359"/>
              <a:gd name="connsiteY18" fmla="*/ 88263 h 476618"/>
              <a:gd name="connsiteX19" fmla="*/ 688448 w 4208359"/>
              <a:gd name="connsiteY19" fmla="*/ 105915 h 476618"/>
              <a:gd name="connsiteX20" fmla="*/ 1136822 w 4208359"/>
              <a:gd name="connsiteY20" fmla="*/ 120037 h 476618"/>
              <a:gd name="connsiteX21" fmla="*/ 1751129 w 4208359"/>
              <a:gd name="connsiteY21" fmla="*/ 141220 h 476618"/>
              <a:gd name="connsiteX22" fmla="*/ 2926786 w 4208359"/>
              <a:gd name="connsiteY22" fmla="*/ 183586 h 476618"/>
              <a:gd name="connsiteX23" fmla="*/ 3745863 w 4208359"/>
              <a:gd name="connsiteY23" fmla="*/ 194178 h 476618"/>
              <a:gd name="connsiteX24" fmla="*/ 3869430 w 4208359"/>
              <a:gd name="connsiteY24" fmla="*/ 190647 h 476618"/>
              <a:gd name="connsiteX25" fmla="*/ 3929449 w 4208359"/>
              <a:gd name="connsiteY25" fmla="*/ 183586 h 476618"/>
              <a:gd name="connsiteX26" fmla="*/ 3989467 w 4208359"/>
              <a:gd name="connsiteY26" fmla="*/ 165934 h 476618"/>
              <a:gd name="connsiteX27" fmla="*/ 4035364 w 4208359"/>
              <a:gd name="connsiteY27" fmla="*/ 134159 h 476618"/>
              <a:gd name="connsiteX28" fmla="*/ 4070669 w 4208359"/>
              <a:gd name="connsiteY28" fmla="*/ 102385 h 476618"/>
              <a:gd name="connsiteX29" fmla="*/ 4116566 w 4208359"/>
              <a:gd name="connsiteY29" fmla="*/ 52958 h 476618"/>
              <a:gd name="connsiteX30" fmla="*/ 4137749 w 4208359"/>
              <a:gd name="connsiteY30" fmla="*/ 21183 h 476618"/>
              <a:gd name="connsiteX31" fmla="*/ 4148340 w 4208359"/>
              <a:gd name="connsiteY31" fmla="*/ 10592 h 476618"/>
              <a:gd name="connsiteX32" fmla="*/ 4169523 w 4208359"/>
              <a:gd name="connsiteY32" fmla="*/ 0 h 476618"/>
              <a:gd name="connsiteX33" fmla="*/ 4187176 w 4208359"/>
              <a:gd name="connsiteY33" fmla="*/ 3531 h 476618"/>
              <a:gd name="connsiteX34" fmla="*/ 4201298 w 4208359"/>
              <a:gd name="connsiteY34" fmla="*/ 14122 h 476618"/>
              <a:gd name="connsiteX35" fmla="*/ 4208359 w 4208359"/>
              <a:gd name="connsiteY35" fmla="*/ 42366 h 476618"/>
              <a:gd name="connsiteX36" fmla="*/ 4208359 w 4208359"/>
              <a:gd name="connsiteY36" fmla="*/ 95324 h 476618"/>
              <a:gd name="connsiteX37" fmla="*/ 4190706 w 4208359"/>
              <a:gd name="connsiteY37" fmla="*/ 187117 h 476618"/>
              <a:gd name="connsiteX38" fmla="*/ 4165993 w 4208359"/>
              <a:gd name="connsiteY38" fmla="*/ 275380 h 476618"/>
              <a:gd name="connsiteX39" fmla="*/ 4123627 w 4208359"/>
              <a:gd name="connsiteY39" fmla="*/ 360112 h 476618"/>
              <a:gd name="connsiteX40" fmla="*/ 4038894 w 4208359"/>
              <a:gd name="connsiteY40" fmla="*/ 476618 h 476618"/>
              <a:gd name="connsiteX41" fmla="*/ 3872961 w 4208359"/>
              <a:gd name="connsiteY41" fmla="*/ 462496 h 476618"/>
              <a:gd name="connsiteX42" fmla="*/ 2933847 w 4208359"/>
              <a:gd name="connsiteY42" fmla="*/ 437783 h 476618"/>
              <a:gd name="connsiteX43" fmla="*/ 2474882 w 4208359"/>
              <a:gd name="connsiteY43" fmla="*/ 430722 h 476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4208359" h="476618">
                <a:moveTo>
                  <a:pt x="2474882" y="430722"/>
                </a:moveTo>
                <a:lnTo>
                  <a:pt x="1807617" y="416600"/>
                </a:lnTo>
                <a:lnTo>
                  <a:pt x="1655806" y="395417"/>
                </a:lnTo>
                <a:lnTo>
                  <a:pt x="508393" y="370703"/>
                </a:lnTo>
                <a:lnTo>
                  <a:pt x="349520" y="370703"/>
                </a:lnTo>
                <a:lnTo>
                  <a:pt x="247135" y="353051"/>
                </a:lnTo>
                <a:lnTo>
                  <a:pt x="169464" y="335398"/>
                </a:lnTo>
                <a:lnTo>
                  <a:pt x="98854" y="314215"/>
                </a:lnTo>
                <a:lnTo>
                  <a:pt x="60019" y="293032"/>
                </a:lnTo>
                <a:lnTo>
                  <a:pt x="21183" y="271849"/>
                </a:lnTo>
                <a:lnTo>
                  <a:pt x="0" y="243605"/>
                </a:lnTo>
                <a:lnTo>
                  <a:pt x="3531" y="215361"/>
                </a:lnTo>
                <a:lnTo>
                  <a:pt x="17653" y="187117"/>
                </a:lnTo>
                <a:lnTo>
                  <a:pt x="84732" y="148281"/>
                </a:lnTo>
                <a:lnTo>
                  <a:pt x="151812" y="120037"/>
                </a:lnTo>
                <a:lnTo>
                  <a:pt x="229483" y="95324"/>
                </a:lnTo>
                <a:lnTo>
                  <a:pt x="338928" y="70610"/>
                </a:lnTo>
                <a:lnTo>
                  <a:pt x="490740" y="60019"/>
                </a:lnTo>
                <a:lnTo>
                  <a:pt x="579003" y="88263"/>
                </a:lnTo>
                <a:lnTo>
                  <a:pt x="688448" y="105915"/>
                </a:lnTo>
                <a:lnTo>
                  <a:pt x="1136822" y="120037"/>
                </a:lnTo>
                <a:lnTo>
                  <a:pt x="1751129" y="141220"/>
                </a:lnTo>
                <a:lnTo>
                  <a:pt x="2926786" y="183586"/>
                </a:lnTo>
                <a:lnTo>
                  <a:pt x="3745863" y="194178"/>
                </a:lnTo>
                <a:lnTo>
                  <a:pt x="3869430" y="190647"/>
                </a:lnTo>
                <a:lnTo>
                  <a:pt x="3929449" y="183586"/>
                </a:lnTo>
                <a:lnTo>
                  <a:pt x="3989467" y="165934"/>
                </a:lnTo>
                <a:lnTo>
                  <a:pt x="4035364" y="134159"/>
                </a:lnTo>
                <a:lnTo>
                  <a:pt x="4070669" y="102385"/>
                </a:lnTo>
                <a:lnTo>
                  <a:pt x="4116566" y="52958"/>
                </a:lnTo>
                <a:lnTo>
                  <a:pt x="4137749" y="21183"/>
                </a:lnTo>
                <a:lnTo>
                  <a:pt x="4148340" y="10592"/>
                </a:lnTo>
                <a:lnTo>
                  <a:pt x="4169523" y="0"/>
                </a:lnTo>
                <a:lnTo>
                  <a:pt x="4187176" y="3531"/>
                </a:lnTo>
                <a:lnTo>
                  <a:pt x="4201298" y="14122"/>
                </a:lnTo>
                <a:lnTo>
                  <a:pt x="4208359" y="42366"/>
                </a:lnTo>
                <a:lnTo>
                  <a:pt x="4208359" y="95324"/>
                </a:lnTo>
                <a:lnTo>
                  <a:pt x="4190706" y="187117"/>
                </a:lnTo>
                <a:lnTo>
                  <a:pt x="4165993" y="275380"/>
                </a:lnTo>
                <a:lnTo>
                  <a:pt x="4123627" y="360112"/>
                </a:lnTo>
                <a:lnTo>
                  <a:pt x="4038894" y="476618"/>
                </a:lnTo>
                <a:lnTo>
                  <a:pt x="3872961" y="462496"/>
                </a:lnTo>
                <a:lnTo>
                  <a:pt x="2933847" y="437783"/>
                </a:lnTo>
                <a:lnTo>
                  <a:pt x="2474882" y="43072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" name="フリーフォーム 6"/>
          <p:cNvSpPr/>
          <p:nvPr/>
        </p:nvSpPr>
        <p:spPr>
          <a:xfrm>
            <a:off x="3584575" y="1624853"/>
            <a:ext cx="3149600" cy="539750"/>
          </a:xfrm>
          <a:custGeom>
            <a:avLst/>
            <a:gdLst>
              <a:gd name="connsiteX0" fmla="*/ 1028700 w 3149600"/>
              <a:gd name="connsiteY0" fmla="*/ 428625 h 539750"/>
              <a:gd name="connsiteX1" fmla="*/ 701675 w 3149600"/>
              <a:gd name="connsiteY1" fmla="*/ 463550 h 539750"/>
              <a:gd name="connsiteX2" fmla="*/ 438150 w 3149600"/>
              <a:gd name="connsiteY2" fmla="*/ 501650 h 539750"/>
              <a:gd name="connsiteX3" fmla="*/ 174625 w 3149600"/>
              <a:gd name="connsiteY3" fmla="*/ 539750 h 539750"/>
              <a:gd name="connsiteX4" fmla="*/ 47625 w 3149600"/>
              <a:gd name="connsiteY4" fmla="*/ 466725 h 539750"/>
              <a:gd name="connsiteX5" fmla="*/ 0 w 3149600"/>
              <a:gd name="connsiteY5" fmla="*/ 311150 h 539750"/>
              <a:gd name="connsiteX6" fmla="*/ 441325 w 3149600"/>
              <a:gd name="connsiteY6" fmla="*/ 317500 h 539750"/>
              <a:gd name="connsiteX7" fmla="*/ 873125 w 3149600"/>
              <a:gd name="connsiteY7" fmla="*/ 273050 h 539750"/>
              <a:gd name="connsiteX8" fmla="*/ 1320800 w 3149600"/>
              <a:gd name="connsiteY8" fmla="*/ 219075 h 539750"/>
              <a:gd name="connsiteX9" fmla="*/ 1866900 w 3149600"/>
              <a:gd name="connsiteY9" fmla="*/ 155575 h 539750"/>
              <a:gd name="connsiteX10" fmla="*/ 2232025 w 3149600"/>
              <a:gd name="connsiteY10" fmla="*/ 117475 h 539750"/>
              <a:gd name="connsiteX11" fmla="*/ 2428875 w 3149600"/>
              <a:gd name="connsiteY11" fmla="*/ 79375 h 539750"/>
              <a:gd name="connsiteX12" fmla="*/ 2520950 w 3149600"/>
              <a:gd name="connsiteY12" fmla="*/ 41275 h 539750"/>
              <a:gd name="connsiteX13" fmla="*/ 2632075 w 3149600"/>
              <a:gd name="connsiteY13" fmla="*/ 0 h 539750"/>
              <a:gd name="connsiteX14" fmla="*/ 2711450 w 3149600"/>
              <a:gd name="connsiteY14" fmla="*/ 12700 h 539750"/>
              <a:gd name="connsiteX15" fmla="*/ 2809875 w 3149600"/>
              <a:gd name="connsiteY15" fmla="*/ 31750 h 539750"/>
              <a:gd name="connsiteX16" fmla="*/ 2908300 w 3149600"/>
              <a:gd name="connsiteY16" fmla="*/ 63500 h 539750"/>
              <a:gd name="connsiteX17" fmla="*/ 3032125 w 3149600"/>
              <a:gd name="connsiteY17" fmla="*/ 114300 h 539750"/>
              <a:gd name="connsiteX18" fmla="*/ 3086100 w 3149600"/>
              <a:gd name="connsiteY18" fmla="*/ 139700 h 539750"/>
              <a:gd name="connsiteX19" fmla="*/ 3121025 w 3149600"/>
              <a:gd name="connsiteY19" fmla="*/ 168275 h 539750"/>
              <a:gd name="connsiteX20" fmla="*/ 3140075 w 3149600"/>
              <a:gd name="connsiteY20" fmla="*/ 196850 h 539750"/>
              <a:gd name="connsiteX21" fmla="*/ 3149600 w 3149600"/>
              <a:gd name="connsiteY21" fmla="*/ 219075 h 539750"/>
              <a:gd name="connsiteX22" fmla="*/ 3149600 w 3149600"/>
              <a:gd name="connsiteY22" fmla="*/ 241300 h 539750"/>
              <a:gd name="connsiteX23" fmla="*/ 3130550 w 3149600"/>
              <a:gd name="connsiteY23" fmla="*/ 276225 h 539750"/>
              <a:gd name="connsiteX24" fmla="*/ 3098800 w 3149600"/>
              <a:gd name="connsiteY24" fmla="*/ 301625 h 539750"/>
              <a:gd name="connsiteX25" fmla="*/ 3057525 w 3149600"/>
              <a:gd name="connsiteY25" fmla="*/ 314325 h 539750"/>
              <a:gd name="connsiteX26" fmla="*/ 2851150 w 3149600"/>
              <a:gd name="connsiteY26" fmla="*/ 317500 h 539750"/>
              <a:gd name="connsiteX27" fmla="*/ 2508250 w 3149600"/>
              <a:gd name="connsiteY27" fmla="*/ 314325 h 539750"/>
              <a:gd name="connsiteX28" fmla="*/ 2260600 w 3149600"/>
              <a:gd name="connsiteY28" fmla="*/ 320675 h 539750"/>
              <a:gd name="connsiteX29" fmla="*/ 1898650 w 3149600"/>
              <a:gd name="connsiteY29" fmla="*/ 346075 h 539750"/>
              <a:gd name="connsiteX30" fmla="*/ 1581150 w 3149600"/>
              <a:gd name="connsiteY30" fmla="*/ 384175 h 539750"/>
              <a:gd name="connsiteX31" fmla="*/ 1231900 w 3149600"/>
              <a:gd name="connsiteY31" fmla="*/ 406400 h 539750"/>
              <a:gd name="connsiteX32" fmla="*/ 1028700 w 3149600"/>
              <a:gd name="connsiteY32" fmla="*/ 428625 h 53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149600" h="539750">
                <a:moveTo>
                  <a:pt x="1028700" y="428625"/>
                </a:moveTo>
                <a:lnTo>
                  <a:pt x="701675" y="463550"/>
                </a:lnTo>
                <a:lnTo>
                  <a:pt x="438150" y="501650"/>
                </a:lnTo>
                <a:lnTo>
                  <a:pt x="174625" y="539750"/>
                </a:lnTo>
                <a:lnTo>
                  <a:pt x="47625" y="466725"/>
                </a:lnTo>
                <a:lnTo>
                  <a:pt x="0" y="311150"/>
                </a:lnTo>
                <a:lnTo>
                  <a:pt x="441325" y="317500"/>
                </a:lnTo>
                <a:lnTo>
                  <a:pt x="873125" y="273050"/>
                </a:lnTo>
                <a:lnTo>
                  <a:pt x="1320800" y="219075"/>
                </a:lnTo>
                <a:lnTo>
                  <a:pt x="1866900" y="155575"/>
                </a:lnTo>
                <a:lnTo>
                  <a:pt x="2232025" y="117475"/>
                </a:lnTo>
                <a:lnTo>
                  <a:pt x="2428875" y="79375"/>
                </a:lnTo>
                <a:lnTo>
                  <a:pt x="2520950" y="41275"/>
                </a:lnTo>
                <a:lnTo>
                  <a:pt x="2632075" y="0"/>
                </a:lnTo>
                <a:lnTo>
                  <a:pt x="2711450" y="12700"/>
                </a:lnTo>
                <a:lnTo>
                  <a:pt x="2809875" y="31750"/>
                </a:lnTo>
                <a:lnTo>
                  <a:pt x="2908300" y="63500"/>
                </a:lnTo>
                <a:lnTo>
                  <a:pt x="3032125" y="114300"/>
                </a:lnTo>
                <a:lnTo>
                  <a:pt x="3086100" y="139700"/>
                </a:lnTo>
                <a:lnTo>
                  <a:pt x="3121025" y="168275"/>
                </a:lnTo>
                <a:lnTo>
                  <a:pt x="3140075" y="196850"/>
                </a:lnTo>
                <a:lnTo>
                  <a:pt x="3149600" y="219075"/>
                </a:lnTo>
                <a:lnTo>
                  <a:pt x="3149600" y="241300"/>
                </a:lnTo>
                <a:lnTo>
                  <a:pt x="3130550" y="276225"/>
                </a:lnTo>
                <a:lnTo>
                  <a:pt x="3098800" y="301625"/>
                </a:lnTo>
                <a:lnTo>
                  <a:pt x="3057525" y="314325"/>
                </a:lnTo>
                <a:lnTo>
                  <a:pt x="2851150" y="317500"/>
                </a:lnTo>
                <a:lnTo>
                  <a:pt x="2508250" y="314325"/>
                </a:lnTo>
                <a:lnTo>
                  <a:pt x="2260600" y="320675"/>
                </a:lnTo>
                <a:lnTo>
                  <a:pt x="1898650" y="346075"/>
                </a:lnTo>
                <a:lnTo>
                  <a:pt x="1581150" y="384175"/>
                </a:lnTo>
                <a:lnTo>
                  <a:pt x="1231900" y="406400"/>
                </a:lnTo>
                <a:lnTo>
                  <a:pt x="1028700" y="4286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フリーフォーム 7"/>
          <p:cNvSpPr/>
          <p:nvPr/>
        </p:nvSpPr>
        <p:spPr>
          <a:xfrm>
            <a:off x="4799013" y="1953466"/>
            <a:ext cx="430212" cy="1063625"/>
          </a:xfrm>
          <a:custGeom>
            <a:avLst/>
            <a:gdLst>
              <a:gd name="connsiteX0" fmla="*/ 121444 w 431006"/>
              <a:gd name="connsiteY0" fmla="*/ 697706 h 1064418"/>
              <a:gd name="connsiteX1" fmla="*/ 123825 w 431006"/>
              <a:gd name="connsiteY1" fmla="*/ 214312 h 1064418"/>
              <a:gd name="connsiteX2" fmla="*/ 121444 w 431006"/>
              <a:gd name="connsiteY2" fmla="*/ 188118 h 1064418"/>
              <a:gd name="connsiteX3" fmla="*/ 0 w 431006"/>
              <a:gd name="connsiteY3" fmla="*/ 28575 h 1064418"/>
              <a:gd name="connsiteX4" fmla="*/ 354806 w 431006"/>
              <a:gd name="connsiteY4" fmla="*/ 0 h 1064418"/>
              <a:gd name="connsiteX5" fmla="*/ 419100 w 431006"/>
              <a:gd name="connsiteY5" fmla="*/ 90487 h 1064418"/>
              <a:gd name="connsiteX6" fmla="*/ 426244 w 431006"/>
              <a:gd name="connsiteY6" fmla="*/ 114300 h 1064418"/>
              <a:gd name="connsiteX7" fmla="*/ 431006 w 431006"/>
              <a:gd name="connsiteY7" fmla="*/ 142875 h 1064418"/>
              <a:gd name="connsiteX8" fmla="*/ 428625 w 431006"/>
              <a:gd name="connsiteY8" fmla="*/ 169068 h 1064418"/>
              <a:gd name="connsiteX9" fmla="*/ 414337 w 431006"/>
              <a:gd name="connsiteY9" fmla="*/ 214312 h 1064418"/>
              <a:gd name="connsiteX10" fmla="*/ 397669 w 431006"/>
              <a:gd name="connsiteY10" fmla="*/ 283368 h 1064418"/>
              <a:gd name="connsiteX11" fmla="*/ 371475 w 431006"/>
              <a:gd name="connsiteY11" fmla="*/ 392906 h 1064418"/>
              <a:gd name="connsiteX12" fmla="*/ 350044 w 431006"/>
              <a:gd name="connsiteY12" fmla="*/ 531018 h 1064418"/>
              <a:gd name="connsiteX13" fmla="*/ 347662 w 431006"/>
              <a:gd name="connsiteY13" fmla="*/ 638175 h 1064418"/>
              <a:gd name="connsiteX14" fmla="*/ 350044 w 431006"/>
              <a:gd name="connsiteY14" fmla="*/ 1026318 h 1064418"/>
              <a:gd name="connsiteX15" fmla="*/ 123825 w 431006"/>
              <a:gd name="connsiteY15" fmla="*/ 1064418 h 1064418"/>
              <a:gd name="connsiteX16" fmla="*/ 121444 w 431006"/>
              <a:gd name="connsiteY16" fmla="*/ 697706 h 1064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31006" h="1064418">
                <a:moveTo>
                  <a:pt x="121444" y="697706"/>
                </a:moveTo>
                <a:cubicBezTo>
                  <a:pt x="122238" y="536575"/>
                  <a:pt x="123031" y="375443"/>
                  <a:pt x="123825" y="214312"/>
                </a:cubicBezTo>
                <a:lnTo>
                  <a:pt x="121444" y="188118"/>
                </a:lnTo>
                <a:lnTo>
                  <a:pt x="0" y="28575"/>
                </a:lnTo>
                <a:lnTo>
                  <a:pt x="354806" y="0"/>
                </a:lnTo>
                <a:lnTo>
                  <a:pt x="419100" y="90487"/>
                </a:lnTo>
                <a:lnTo>
                  <a:pt x="426244" y="114300"/>
                </a:lnTo>
                <a:lnTo>
                  <a:pt x="431006" y="142875"/>
                </a:lnTo>
                <a:lnTo>
                  <a:pt x="428625" y="169068"/>
                </a:lnTo>
                <a:lnTo>
                  <a:pt x="414337" y="214312"/>
                </a:lnTo>
                <a:lnTo>
                  <a:pt x="397669" y="283368"/>
                </a:lnTo>
                <a:lnTo>
                  <a:pt x="371475" y="392906"/>
                </a:lnTo>
                <a:lnTo>
                  <a:pt x="350044" y="531018"/>
                </a:lnTo>
                <a:lnTo>
                  <a:pt x="347662" y="638175"/>
                </a:lnTo>
                <a:lnTo>
                  <a:pt x="350044" y="1026318"/>
                </a:lnTo>
                <a:lnTo>
                  <a:pt x="123825" y="1064418"/>
                </a:lnTo>
                <a:cubicBezTo>
                  <a:pt x="123031" y="939799"/>
                  <a:pt x="122238" y="815181"/>
                  <a:pt x="121444" y="69770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フリーフォーム 9"/>
          <p:cNvSpPr/>
          <p:nvPr/>
        </p:nvSpPr>
        <p:spPr>
          <a:xfrm>
            <a:off x="3578225" y="2744041"/>
            <a:ext cx="3105150" cy="1495425"/>
          </a:xfrm>
          <a:custGeom>
            <a:avLst/>
            <a:gdLst>
              <a:gd name="connsiteX0" fmla="*/ 1181100 w 3105150"/>
              <a:gd name="connsiteY0" fmla="*/ 375557 h 1496786"/>
              <a:gd name="connsiteX1" fmla="*/ 696685 w 3105150"/>
              <a:gd name="connsiteY1" fmla="*/ 459922 h 1496786"/>
              <a:gd name="connsiteX2" fmla="*/ 378278 w 3105150"/>
              <a:gd name="connsiteY2" fmla="*/ 519793 h 1496786"/>
              <a:gd name="connsiteX3" fmla="*/ 310242 w 3105150"/>
              <a:gd name="connsiteY3" fmla="*/ 533400 h 1496786"/>
              <a:gd name="connsiteX4" fmla="*/ 274864 w 3105150"/>
              <a:gd name="connsiteY4" fmla="*/ 536122 h 1496786"/>
              <a:gd name="connsiteX5" fmla="*/ 239485 w 3105150"/>
              <a:gd name="connsiteY5" fmla="*/ 533400 h 1496786"/>
              <a:gd name="connsiteX6" fmla="*/ 155121 w 3105150"/>
              <a:gd name="connsiteY6" fmla="*/ 514350 h 1496786"/>
              <a:gd name="connsiteX7" fmla="*/ 0 w 3105150"/>
              <a:gd name="connsiteY7" fmla="*/ 462643 h 1496786"/>
              <a:gd name="connsiteX8" fmla="*/ 2721 w 3105150"/>
              <a:gd name="connsiteY8" fmla="*/ 272143 h 1496786"/>
              <a:gd name="connsiteX9" fmla="*/ 114300 w 3105150"/>
              <a:gd name="connsiteY9" fmla="*/ 302079 h 1496786"/>
              <a:gd name="connsiteX10" fmla="*/ 223157 w 3105150"/>
              <a:gd name="connsiteY10" fmla="*/ 332014 h 1496786"/>
              <a:gd name="connsiteX11" fmla="*/ 285750 w 3105150"/>
              <a:gd name="connsiteY11" fmla="*/ 337457 h 1496786"/>
              <a:gd name="connsiteX12" fmla="*/ 364671 w 3105150"/>
              <a:gd name="connsiteY12" fmla="*/ 329293 h 1496786"/>
              <a:gd name="connsiteX13" fmla="*/ 620485 w 3105150"/>
              <a:gd name="connsiteY13" fmla="*/ 299357 h 1496786"/>
              <a:gd name="connsiteX14" fmla="*/ 952500 w 3105150"/>
              <a:gd name="connsiteY14" fmla="*/ 258536 h 1496786"/>
              <a:gd name="connsiteX15" fmla="*/ 1344385 w 3105150"/>
              <a:gd name="connsiteY15" fmla="*/ 204107 h 1496786"/>
              <a:gd name="connsiteX16" fmla="*/ 1562100 w 3105150"/>
              <a:gd name="connsiteY16" fmla="*/ 185057 h 1496786"/>
              <a:gd name="connsiteX17" fmla="*/ 1752600 w 3105150"/>
              <a:gd name="connsiteY17" fmla="*/ 166007 h 1496786"/>
              <a:gd name="connsiteX18" fmla="*/ 2027464 w 3105150"/>
              <a:gd name="connsiteY18" fmla="*/ 130629 h 1496786"/>
              <a:gd name="connsiteX19" fmla="*/ 2291442 w 3105150"/>
              <a:gd name="connsiteY19" fmla="*/ 92529 h 1496786"/>
              <a:gd name="connsiteX20" fmla="*/ 2601685 w 3105150"/>
              <a:gd name="connsiteY20" fmla="*/ 48986 h 1496786"/>
              <a:gd name="connsiteX21" fmla="*/ 2658835 w 3105150"/>
              <a:gd name="connsiteY21" fmla="*/ 21772 h 1496786"/>
              <a:gd name="connsiteX22" fmla="*/ 2713264 w 3105150"/>
              <a:gd name="connsiteY22" fmla="*/ 0 h 1496786"/>
              <a:gd name="connsiteX23" fmla="*/ 2729592 w 3105150"/>
              <a:gd name="connsiteY23" fmla="*/ 0 h 1496786"/>
              <a:gd name="connsiteX24" fmla="*/ 2773135 w 3105150"/>
              <a:gd name="connsiteY24" fmla="*/ 16329 h 1496786"/>
              <a:gd name="connsiteX25" fmla="*/ 2835728 w 3105150"/>
              <a:gd name="connsiteY25" fmla="*/ 59872 h 1496786"/>
              <a:gd name="connsiteX26" fmla="*/ 2930978 w 3105150"/>
              <a:gd name="connsiteY26" fmla="*/ 136072 h 1496786"/>
              <a:gd name="connsiteX27" fmla="*/ 3023507 w 3105150"/>
              <a:gd name="connsiteY27" fmla="*/ 225879 h 1496786"/>
              <a:gd name="connsiteX28" fmla="*/ 3094264 w 3105150"/>
              <a:gd name="connsiteY28" fmla="*/ 304800 h 1496786"/>
              <a:gd name="connsiteX29" fmla="*/ 3105150 w 3105150"/>
              <a:gd name="connsiteY29" fmla="*/ 326572 h 1496786"/>
              <a:gd name="connsiteX30" fmla="*/ 3102428 w 3105150"/>
              <a:gd name="connsiteY30" fmla="*/ 345622 h 1496786"/>
              <a:gd name="connsiteX31" fmla="*/ 3080657 w 3105150"/>
              <a:gd name="connsiteY31" fmla="*/ 375557 h 1496786"/>
              <a:gd name="connsiteX32" fmla="*/ 2993571 w 3105150"/>
              <a:gd name="connsiteY32" fmla="*/ 421822 h 1496786"/>
              <a:gd name="connsiteX33" fmla="*/ 2879271 w 3105150"/>
              <a:gd name="connsiteY33" fmla="*/ 797379 h 1496786"/>
              <a:gd name="connsiteX34" fmla="*/ 2748642 w 3105150"/>
              <a:gd name="connsiteY34" fmla="*/ 1189264 h 1496786"/>
              <a:gd name="connsiteX35" fmla="*/ 2680607 w 3105150"/>
              <a:gd name="connsiteY35" fmla="*/ 1420586 h 1496786"/>
              <a:gd name="connsiteX36" fmla="*/ 2667000 w 3105150"/>
              <a:gd name="connsiteY36" fmla="*/ 1442357 h 1496786"/>
              <a:gd name="connsiteX37" fmla="*/ 2634342 w 3105150"/>
              <a:gd name="connsiteY37" fmla="*/ 1472293 h 1496786"/>
              <a:gd name="connsiteX38" fmla="*/ 2577192 w 3105150"/>
              <a:gd name="connsiteY38" fmla="*/ 1496786 h 1496786"/>
              <a:gd name="connsiteX39" fmla="*/ 2539092 w 3105150"/>
              <a:gd name="connsiteY39" fmla="*/ 1496786 h 1496786"/>
              <a:gd name="connsiteX40" fmla="*/ 2511878 w 3105150"/>
              <a:gd name="connsiteY40" fmla="*/ 1496786 h 1496786"/>
              <a:gd name="connsiteX41" fmla="*/ 2484664 w 3105150"/>
              <a:gd name="connsiteY41" fmla="*/ 1475014 h 1496786"/>
              <a:gd name="connsiteX42" fmla="*/ 2457450 w 3105150"/>
              <a:gd name="connsiteY42" fmla="*/ 1450522 h 1496786"/>
              <a:gd name="connsiteX43" fmla="*/ 2506435 w 3105150"/>
              <a:gd name="connsiteY43" fmla="*/ 1191986 h 1496786"/>
              <a:gd name="connsiteX44" fmla="*/ 2612571 w 3105150"/>
              <a:gd name="connsiteY44" fmla="*/ 598714 h 1496786"/>
              <a:gd name="connsiteX45" fmla="*/ 2661557 w 3105150"/>
              <a:gd name="connsiteY45" fmla="*/ 353786 h 1496786"/>
              <a:gd name="connsiteX46" fmla="*/ 2656114 w 3105150"/>
              <a:gd name="connsiteY46" fmla="*/ 312964 h 1496786"/>
              <a:gd name="connsiteX47" fmla="*/ 2647950 w 3105150"/>
              <a:gd name="connsiteY47" fmla="*/ 283029 h 1496786"/>
              <a:gd name="connsiteX48" fmla="*/ 2637064 w 3105150"/>
              <a:gd name="connsiteY48" fmla="*/ 269422 h 1496786"/>
              <a:gd name="connsiteX49" fmla="*/ 2615292 w 3105150"/>
              <a:gd name="connsiteY49" fmla="*/ 255814 h 1496786"/>
              <a:gd name="connsiteX50" fmla="*/ 2509157 w 3105150"/>
              <a:gd name="connsiteY50" fmla="*/ 247650 h 1496786"/>
              <a:gd name="connsiteX51" fmla="*/ 2092778 w 3105150"/>
              <a:gd name="connsiteY51" fmla="*/ 266700 h 1496786"/>
              <a:gd name="connsiteX52" fmla="*/ 1679121 w 3105150"/>
              <a:gd name="connsiteY52" fmla="*/ 304800 h 1496786"/>
              <a:gd name="connsiteX53" fmla="*/ 1181100 w 3105150"/>
              <a:gd name="connsiteY53" fmla="*/ 375557 h 1496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3105150" h="1496786">
                <a:moveTo>
                  <a:pt x="1181100" y="375557"/>
                </a:moveTo>
                <a:lnTo>
                  <a:pt x="696685" y="459922"/>
                </a:lnTo>
                <a:lnTo>
                  <a:pt x="378278" y="519793"/>
                </a:lnTo>
                <a:lnTo>
                  <a:pt x="310242" y="533400"/>
                </a:lnTo>
                <a:lnTo>
                  <a:pt x="274864" y="536122"/>
                </a:lnTo>
                <a:lnTo>
                  <a:pt x="239485" y="533400"/>
                </a:lnTo>
                <a:lnTo>
                  <a:pt x="155121" y="514350"/>
                </a:lnTo>
                <a:lnTo>
                  <a:pt x="0" y="462643"/>
                </a:lnTo>
                <a:lnTo>
                  <a:pt x="2721" y="272143"/>
                </a:lnTo>
                <a:lnTo>
                  <a:pt x="114300" y="302079"/>
                </a:lnTo>
                <a:lnTo>
                  <a:pt x="223157" y="332014"/>
                </a:lnTo>
                <a:lnTo>
                  <a:pt x="285750" y="337457"/>
                </a:lnTo>
                <a:lnTo>
                  <a:pt x="364671" y="329293"/>
                </a:lnTo>
                <a:lnTo>
                  <a:pt x="620485" y="299357"/>
                </a:lnTo>
                <a:lnTo>
                  <a:pt x="952500" y="258536"/>
                </a:lnTo>
                <a:lnTo>
                  <a:pt x="1344385" y="204107"/>
                </a:lnTo>
                <a:lnTo>
                  <a:pt x="1562100" y="185057"/>
                </a:lnTo>
                <a:lnTo>
                  <a:pt x="1752600" y="166007"/>
                </a:lnTo>
                <a:lnTo>
                  <a:pt x="2027464" y="130629"/>
                </a:lnTo>
                <a:lnTo>
                  <a:pt x="2291442" y="92529"/>
                </a:lnTo>
                <a:lnTo>
                  <a:pt x="2601685" y="48986"/>
                </a:lnTo>
                <a:lnTo>
                  <a:pt x="2658835" y="21772"/>
                </a:lnTo>
                <a:lnTo>
                  <a:pt x="2713264" y="0"/>
                </a:lnTo>
                <a:lnTo>
                  <a:pt x="2729592" y="0"/>
                </a:lnTo>
                <a:lnTo>
                  <a:pt x="2773135" y="16329"/>
                </a:lnTo>
                <a:lnTo>
                  <a:pt x="2835728" y="59872"/>
                </a:lnTo>
                <a:lnTo>
                  <a:pt x="2930978" y="136072"/>
                </a:lnTo>
                <a:lnTo>
                  <a:pt x="3023507" y="225879"/>
                </a:lnTo>
                <a:lnTo>
                  <a:pt x="3094264" y="304800"/>
                </a:lnTo>
                <a:lnTo>
                  <a:pt x="3105150" y="326572"/>
                </a:lnTo>
                <a:lnTo>
                  <a:pt x="3102428" y="345622"/>
                </a:lnTo>
                <a:lnTo>
                  <a:pt x="3080657" y="375557"/>
                </a:lnTo>
                <a:lnTo>
                  <a:pt x="2993571" y="421822"/>
                </a:lnTo>
                <a:lnTo>
                  <a:pt x="2879271" y="797379"/>
                </a:lnTo>
                <a:lnTo>
                  <a:pt x="2748642" y="1189264"/>
                </a:lnTo>
                <a:lnTo>
                  <a:pt x="2680607" y="1420586"/>
                </a:lnTo>
                <a:lnTo>
                  <a:pt x="2667000" y="1442357"/>
                </a:lnTo>
                <a:lnTo>
                  <a:pt x="2634342" y="1472293"/>
                </a:lnTo>
                <a:lnTo>
                  <a:pt x="2577192" y="1496786"/>
                </a:lnTo>
                <a:lnTo>
                  <a:pt x="2539092" y="1496786"/>
                </a:lnTo>
                <a:lnTo>
                  <a:pt x="2511878" y="1496786"/>
                </a:lnTo>
                <a:lnTo>
                  <a:pt x="2484664" y="1475014"/>
                </a:lnTo>
                <a:lnTo>
                  <a:pt x="2457450" y="1450522"/>
                </a:lnTo>
                <a:lnTo>
                  <a:pt x="2506435" y="1191986"/>
                </a:lnTo>
                <a:lnTo>
                  <a:pt x="2612571" y="598714"/>
                </a:lnTo>
                <a:lnTo>
                  <a:pt x="2661557" y="353786"/>
                </a:lnTo>
                <a:lnTo>
                  <a:pt x="2656114" y="312964"/>
                </a:lnTo>
                <a:lnTo>
                  <a:pt x="2647950" y="283029"/>
                </a:lnTo>
                <a:lnTo>
                  <a:pt x="2637064" y="269422"/>
                </a:lnTo>
                <a:lnTo>
                  <a:pt x="2615292" y="255814"/>
                </a:lnTo>
                <a:lnTo>
                  <a:pt x="2509157" y="247650"/>
                </a:lnTo>
                <a:lnTo>
                  <a:pt x="2092778" y="266700"/>
                </a:lnTo>
                <a:lnTo>
                  <a:pt x="1679121" y="304800"/>
                </a:lnTo>
                <a:lnTo>
                  <a:pt x="1181100" y="37555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>
            <a:off x="3519488" y="5198316"/>
            <a:ext cx="3386137" cy="471487"/>
          </a:xfrm>
          <a:custGeom>
            <a:avLst/>
            <a:gdLst>
              <a:gd name="connsiteX0" fmla="*/ 1497078 w 3386453"/>
              <a:gd name="connsiteY0" fmla="*/ 331723 h 470181"/>
              <a:gd name="connsiteX1" fmla="*/ 986514 w 3386453"/>
              <a:gd name="connsiteY1" fmla="*/ 372106 h 470181"/>
              <a:gd name="connsiteX2" fmla="*/ 571139 w 3386453"/>
              <a:gd name="connsiteY2" fmla="*/ 421144 h 470181"/>
              <a:gd name="connsiteX3" fmla="*/ 196149 w 3386453"/>
              <a:gd name="connsiteY3" fmla="*/ 470181 h 470181"/>
              <a:gd name="connsiteX4" fmla="*/ 0 w 3386453"/>
              <a:gd name="connsiteY4" fmla="*/ 432682 h 470181"/>
              <a:gd name="connsiteX5" fmla="*/ 0 w 3386453"/>
              <a:gd name="connsiteY5" fmla="*/ 253840 h 470181"/>
              <a:gd name="connsiteX6" fmla="*/ 210572 w 3386453"/>
              <a:gd name="connsiteY6" fmla="*/ 291339 h 470181"/>
              <a:gd name="connsiteX7" fmla="*/ 484603 w 3386453"/>
              <a:gd name="connsiteY7" fmla="*/ 262494 h 470181"/>
              <a:gd name="connsiteX8" fmla="*/ 891324 w 3386453"/>
              <a:gd name="connsiteY8" fmla="*/ 219226 h 470181"/>
              <a:gd name="connsiteX9" fmla="*/ 1404772 w 3386453"/>
              <a:gd name="connsiteY9" fmla="*/ 155766 h 470181"/>
              <a:gd name="connsiteX10" fmla="*/ 1647074 w 3386453"/>
              <a:gd name="connsiteY10" fmla="*/ 138458 h 470181"/>
              <a:gd name="connsiteX11" fmla="*/ 1851876 w 3386453"/>
              <a:gd name="connsiteY11" fmla="*/ 135574 h 470181"/>
              <a:gd name="connsiteX12" fmla="*/ 2223982 w 3386453"/>
              <a:gd name="connsiteY12" fmla="*/ 115382 h 470181"/>
              <a:gd name="connsiteX13" fmla="*/ 2616280 w 3386453"/>
              <a:gd name="connsiteY13" fmla="*/ 92306 h 470181"/>
              <a:gd name="connsiteX14" fmla="*/ 2901850 w 3386453"/>
              <a:gd name="connsiteY14" fmla="*/ 0 h 470181"/>
              <a:gd name="connsiteX15" fmla="*/ 3002809 w 3386453"/>
              <a:gd name="connsiteY15" fmla="*/ 23077 h 470181"/>
              <a:gd name="connsiteX16" fmla="*/ 3092230 w 3386453"/>
              <a:gd name="connsiteY16" fmla="*/ 54807 h 470181"/>
              <a:gd name="connsiteX17" fmla="*/ 3196073 w 3386453"/>
              <a:gd name="connsiteY17" fmla="*/ 98075 h 470181"/>
              <a:gd name="connsiteX18" fmla="*/ 3288379 w 3386453"/>
              <a:gd name="connsiteY18" fmla="*/ 144228 h 470181"/>
              <a:gd name="connsiteX19" fmla="*/ 3343185 w 3386453"/>
              <a:gd name="connsiteY19" fmla="*/ 178842 h 470181"/>
              <a:gd name="connsiteX20" fmla="*/ 3360492 w 3386453"/>
              <a:gd name="connsiteY20" fmla="*/ 201918 h 470181"/>
              <a:gd name="connsiteX21" fmla="*/ 3377799 w 3386453"/>
              <a:gd name="connsiteY21" fmla="*/ 230764 h 470181"/>
              <a:gd name="connsiteX22" fmla="*/ 3386453 w 3386453"/>
              <a:gd name="connsiteY22" fmla="*/ 265378 h 470181"/>
              <a:gd name="connsiteX23" fmla="*/ 3386453 w 3386453"/>
              <a:gd name="connsiteY23" fmla="*/ 288455 h 470181"/>
              <a:gd name="connsiteX24" fmla="*/ 3369146 w 3386453"/>
              <a:gd name="connsiteY24" fmla="*/ 311531 h 470181"/>
              <a:gd name="connsiteX25" fmla="*/ 3331647 w 3386453"/>
              <a:gd name="connsiteY25" fmla="*/ 343261 h 470181"/>
              <a:gd name="connsiteX26" fmla="*/ 3271071 w 3386453"/>
              <a:gd name="connsiteY26" fmla="*/ 360568 h 470181"/>
              <a:gd name="connsiteX27" fmla="*/ 3077807 w 3386453"/>
              <a:gd name="connsiteY27" fmla="*/ 331723 h 470181"/>
              <a:gd name="connsiteX28" fmla="*/ 2746084 w 3386453"/>
              <a:gd name="connsiteY28" fmla="*/ 305762 h 470181"/>
              <a:gd name="connsiteX29" fmla="*/ 2500898 w 3386453"/>
              <a:gd name="connsiteY29" fmla="*/ 291339 h 470181"/>
              <a:gd name="connsiteX30" fmla="*/ 2273020 w 3386453"/>
              <a:gd name="connsiteY30" fmla="*/ 294224 h 470181"/>
              <a:gd name="connsiteX31" fmla="*/ 1857645 w 3386453"/>
              <a:gd name="connsiteY31" fmla="*/ 314416 h 470181"/>
              <a:gd name="connsiteX32" fmla="*/ 1497078 w 3386453"/>
              <a:gd name="connsiteY32" fmla="*/ 331723 h 470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386453" h="470181">
                <a:moveTo>
                  <a:pt x="1497078" y="331723"/>
                </a:moveTo>
                <a:lnTo>
                  <a:pt x="986514" y="372106"/>
                </a:lnTo>
                <a:lnTo>
                  <a:pt x="571139" y="421144"/>
                </a:lnTo>
                <a:lnTo>
                  <a:pt x="196149" y="470181"/>
                </a:lnTo>
                <a:lnTo>
                  <a:pt x="0" y="432682"/>
                </a:lnTo>
                <a:lnTo>
                  <a:pt x="0" y="253840"/>
                </a:lnTo>
                <a:lnTo>
                  <a:pt x="210572" y="291339"/>
                </a:lnTo>
                <a:lnTo>
                  <a:pt x="484603" y="262494"/>
                </a:lnTo>
                <a:lnTo>
                  <a:pt x="891324" y="219226"/>
                </a:lnTo>
                <a:lnTo>
                  <a:pt x="1404772" y="155766"/>
                </a:lnTo>
                <a:lnTo>
                  <a:pt x="1647074" y="138458"/>
                </a:lnTo>
                <a:lnTo>
                  <a:pt x="1851876" y="135574"/>
                </a:lnTo>
                <a:lnTo>
                  <a:pt x="2223982" y="115382"/>
                </a:lnTo>
                <a:lnTo>
                  <a:pt x="2616280" y="92306"/>
                </a:lnTo>
                <a:lnTo>
                  <a:pt x="2901850" y="0"/>
                </a:lnTo>
                <a:lnTo>
                  <a:pt x="3002809" y="23077"/>
                </a:lnTo>
                <a:lnTo>
                  <a:pt x="3092230" y="54807"/>
                </a:lnTo>
                <a:lnTo>
                  <a:pt x="3196073" y="98075"/>
                </a:lnTo>
                <a:lnTo>
                  <a:pt x="3288379" y="144228"/>
                </a:lnTo>
                <a:lnTo>
                  <a:pt x="3343185" y="178842"/>
                </a:lnTo>
                <a:lnTo>
                  <a:pt x="3360492" y="201918"/>
                </a:lnTo>
                <a:lnTo>
                  <a:pt x="3377799" y="230764"/>
                </a:lnTo>
                <a:lnTo>
                  <a:pt x="3386453" y="265378"/>
                </a:lnTo>
                <a:lnTo>
                  <a:pt x="3386453" y="288455"/>
                </a:lnTo>
                <a:lnTo>
                  <a:pt x="3369146" y="311531"/>
                </a:lnTo>
                <a:lnTo>
                  <a:pt x="3331647" y="343261"/>
                </a:lnTo>
                <a:lnTo>
                  <a:pt x="3271071" y="360568"/>
                </a:lnTo>
                <a:lnTo>
                  <a:pt x="3077807" y="331723"/>
                </a:lnTo>
                <a:lnTo>
                  <a:pt x="2746084" y="305762"/>
                </a:lnTo>
                <a:lnTo>
                  <a:pt x="2500898" y="291339"/>
                </a:lnTo>
                <a:lnTo>
                  <a:pt x="2273020" y="294224"/>
                </a:lnTo>
                <a:lnTo>
                  <a:pt x="1857645" y="314416"/>
                </a:lnTo>
                <a:lnTo>
                  <a:pt x="1497078" y="33172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>
            <a:off x="3560763" y="3886294"/>
            <a:ext cx="2573337" cy="498475"/>
          </a:xfrm>
          <a:custGeom>
            <a:avLst/>
            <a:gdLst>
              <a:gd name="connsiteX0" fmla="*/ 816769 w 2574131"/>
              <a:gd name="connsiteY0" fmla="*/ 409575 h 500062"/>
              <a:gd name="connsiteX1" fmla="*/ 288131 w 2574131"/>
              <a:gd name="connsiteY1" fmla="*/ 500062 h 500062"/>
              <a:gd name="connsiteX2" fmla="*/ 2381 w 2574131"/>
              <a:gd name="connsiteY2" fmla="*/ 445294 h 500062"/>
              <a:gd name="connsiteX3" fmla="*/ 0 w 2574131"/>
              <a:gd name="connsiteY3" fmla="*/ 261937 h 500062"/>
              <a:gd name="connsiteX4" fmla="*/ 247650 w 2574131"/>
              <a:gd name="connsiteY4" fmla="*/ 295275 h 500062"/>
              <a:gd name="connsiteX5" fmla="*/ 576262 w 2574131"/>
              <a:gd name="connsiteY5" fmla="*/ 257175 h 500062"/>
              <a:gd name="connsiteX6" fmla="*/ 1359694 w 2574131"/>
              <a:gd name="connsiteY6" fmla="*/ 157162 h 500062"/>
              <a:gd name="connsiteX7" fmla="*/ 2035969 w 2574131"/>
              <a:gd name="connsiteY7" fmla="*/ 69056 h 500062"/>
              <a:gd name="connsiteX8" fmla="*/ 2574131 w 2574131"/>
              <a:gd name="connsiteY8" fmla="*/ 0 h 500062"/>
              <a:gd name="connsiteX9" fmla="*/ 2557462 w 2574131"/>
              <a:gd name="connsiteY9" fmla="*/ 309562 h 500062"/>
              <a:gd name="connsiteX10" fmla="*/ 2474119 w 2574131"/>
              <a:gd name="connsiteY10" fmla="*/ 290512 h 500062"/>
              <a:gd name="connsiteX11" fmla="*/ 2431256 w 2574131"/>
              <a:gd name="connsiteY11" fmla="*/ 250031 h 500062"/>
              <a:gd name="connsiteX12" fmla="*/ 2407444 w 2574131"/>
              <a:gd name="connsiteY12" fmla="*/ 230981 h 500062"/>
              <a:gd name="connsiteX13" fmla="*/ 2195512 w 2574131"/>
              <a:gd name="connsiteY13" fmla="*/ 238125 h 500062"/>
              <a:gd name="connsiteX14" fmla="*/ 1909762 w 2574131"/>
              <a:gd name="connsiteY14" fmla="*/ 257175 h 500062"/>
              <a:gd name="connsiteX15" fmla="*/ 1781175 w 2574131"/>
              <a:gd name="connsiteY15" fmla="*/ 261937 h 500062"/>
              <a:gd name="connsiteX16" fmla="*/ 1688306 w 2574131"/>
              <a:gd name="connsiteY16" fmla="*/ 273844 h 500062"/>
              <a:gd name="connsiteX17" fmla="*/ 1581150 w 2574131"/>
              <a:gd name="connsiteY17" fmla="*/ 300037 h 500062"/>
              <a:gd name="connsiteX18" fmla="*/ 1302544 w 2574131"/>
              <a:gd name="connsiteY18" fmla="*/ 335756 h 500062"/>
              <a:gd name="connsiteX19" fmla="*/ 816769 w 2574131"/>
              <a:gd name="connsiteY19" fmla="*/ 409575 h 500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574131" h="500062">
                <a:moveTo>
                  <a:pt x="816769" y="409575"/>
                </a:moveTo>
                <a:lnTo>
                  <a:pt x="288131" y="500062"/>
                </a:lnTo>
                <a:lnTo>
                  <a:pt x="2381" y="445294"/>
                </a:lnTo>
                <a:cubicBezTo>
                  <a:pt x="1587" y="384175"/>
                  <a:pt x="794" y="323056"/>
                  <a:pt x="0" y="261937"/>
                </a:cubicBezTo>
                <a:lnTo>
                  <a:pt x="247650" y="295275"/>
                </a:lnTo>
                <a:lnTo>
                  <a:pt x="576262" y="257175"/>
                </a:lnTo>
                <a:lnTo>
                  <a:pt x="1359694" y="157162"/>
                </a:lnTo>
                <a:lnTo>
                  <a:pt x="2035969" y="69056"/>
                </a:lnTo>
                <a:lnTo>
                  <a:pt x="2574131" y="0"/>
                </a:lnTo>
                <a:lnTo>
                  <a:pt x="2557462" y="309562"/>
                </a:lnTo>
                <a:lnTo>
                  <a:pt x="2474119" y="290512"/>
                </a:lnTo>
                <a:lnTo>
                  <a:pt x="2431256" y="250031"/>
                </a:lnTo>
                <a:lnTo>
                  <a:pt x="2407444" y="230981"/>
                </a:lnTo>
                <a:lnTo>
                  <a:pt x="2195512" y="238125"/>
                </a:lnTo>
                <a:lnTo>
                  <a:pt x="1909762" y="257175"/>
                </a:lnTo>
                <a:lnTo>
                  <a:pt x="1781175" y="261937"/>
                </a:lnTo>
                <a:lnTo>
                  <a:pt x="1688306" y="273844"/>
                </a:lnTo>
                <a:lnTo>
                  <a:pt x="1581150" y="300037"/>
                </a:lnTo>
                <a:lnTo>
                  <a:pt x="1302544" y="335756"/>
                </a:lnTo>
                <a:lnTo>
                  <a:pt x="816769" y="409575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五画目は？</a:t>
            </a:r>
            <a:endParaRPr kumimoji="1" lang="ja-JP" altLang="en-US" sz="4800" dirty="0"/>
          </a:p>
        </p:txBody>
      </p:sp>
      <p:pic>
        <p:nvPicPr>
          <p:cNvPr id="15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6" name="テキスト ボックス 15"/>
          <p:cNvSpPr txBox="1"/>
          <p:nvPr/>
        </p:nvSpPr>
        <p:spPr>
          <a:xfrm>
            <a:off x="2431213" y="144323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380426" y="102262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188698" y="205058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727450" y="242901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647371" y="355924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229225" y="418002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814885" y="559117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  <p:sp>
        <p:nvSpPr>
          <p:cNvPr id="12" name="フリーフォーム 11"/>
          <p:cNvSpPr/>
          <p:nvPr/>
        </p:nvSpPr>
        <p:spPr>
          <a:xfrm>
            <a:off x="4799013" y="4147391"/>
            <a:ext cx="481012" cy="1289050"/>
          </a:xfrm>
          <a:custGeom>
            <a:avLst/>
            <a:gdLst>
              <a:gd name="connsiteX0" fmla="*/ 140494 w 481012"/>
              <a:gd name="connsiteY0" fmla="*/ 804862 h 1290637"/>
              <a:gd name="connsiteX1" fmla="*/ 147637 w 481012"/>
              <a:gd name="connsiteY1" fmla="*/ 221456 h 1290637"/>
              <a:gd name="connsiteX2" fmla="*/ 142875 w 481012"/>
              <a:gd name="connsiteY2" fmla="*/ 197644 h 1290637"/>
              <a:gd name="connsiteX3" fmla="*/ 0 w 481012"/>
              <a:gd name="connsiteY3" fmla="*/ 59531 h 1290637"/>
              <a:gd name="connsiteX4" fmla="*/ 338137 w 481012"/>
              <a:gd name="connsiteY4" fmla="*/ 0 h 1290637"/>
              <a:gd name="connsiteX5" fmla="*/ 404812 w 481012"/>
              <a:gd name="connsiteY5" fmla="*/ 95250 h 1290637"/>
              <a:gd name="connsiteX6" fmla="*/ 445294 w 481012"/>
              <a:gd name="connsiteY6" fmla="*/ 130969 h 1290637"/>
              <a:gd name="connsiteX7" fmla="*/ 478631 w 481012"/>
              <a:gd name="connsiteY7" fmla="*/ 157162 h 1290637"/>
              <a:gd name="connsiteX8" fmla="*/ 481012 w 481012"/>
              <a:gd name="connsiteY8" fmla="*/ 169069 h 1290637"/>
              <a:gd name="connsiteX9" fmla="*/ 469106 w 481012"/>
              <a:gd name="connsiteY9" fmla="*/ 204787 h 1290637"/>
              <a:gd name="connsiteX10" fmla="*/ 419100 w 481012"/>
              <a:gd name="connsiteY10" fmla="*/ 295275 h 1290637"/>
              <a:gd name="connsiteX11" fmla="*/ 400050 w 481012"/>
              <a:gd name="connsiteY11" fmla="*/ 600075 h 1290637"/>
              <a:gd name="connsiteX12" fmla="*/ 383381 w 481012"/>
              <a:gd name="connsiteY12" fmla="*/ 957262 h 1290637"/>
              <a:gd name="connsiteX13" fmla="*/ 371475 w 481012"/>
              <a:gd name="connsiteY13" fmla="*/ 1271587 h 1290637"/>
              <a:gd name="connsiteX14" fmla="*/ 126206 w 481012"/>
              <a:gd name="connsiteY14" fmla="*/ 1290637 h 1290637"/>
              <a:gd name="connsiteX15" fmla="*/ 140494 w 481012"/>
              <a:gd name="connsiteY15" fmla="*/ 804862 h 1290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81012" h="1290637">
                <a:moveTo>
                  <a:pt x="140494" y="804862"/>
                </a:moveTo>
                <a:lnTo>
                  <a:pt x="147637" y="221456"/>
                </a:lnTo>
                <a:lnTo>
                  <a:pt x="142875" y="197644"/>
                </a:lnTo>
                <a:lnTo>
                  <a:pt x="0" y="59531"/>
                </a:lnTo>
                <a:lnTo>
                  <a:pt x="338137" y="0"/>
                </a:lnTo>
                <a:lnTo>
                  <a:pt x="404812" y="95250"/>
                </a:lnTo>
                <a:lnTo>
                  <a:pt x="445294" y="130969"/>
                </a:lnTo>
                <a:lnTo>
                  <a:pt x="478631" y="157162"/>
                </a:lnTo>
                <a:lnTo>
                  <a:pt x="481012" y="169069"/>
                </a:lnTo>
                <a:lnTo>
                  <a:pt x="469106" y="204787"/>
                </a:lnTo>
                <a:lnTo>
                  <a:pt x="419100" y="295275"/>
                </a:lnTo>
                <a:lnTo>
                  <a:pt x="400050" y="600075"/>
                </a:lnTo>
                <a:cubicBezTo>
                  <a:pt x="394456" y="719136"/>
                  <a:pt x="383381" y="838070"/>
                  <a:pt x="383381" y="957262"/>
                </a:cubicBezTo>
                <a:lnTo>
                  <a:pt x="371475" y="1271587"/>
                </a:lnTo>
                <a:lnTo>
                  <a:pt x="126206" y="1290637"/>
                </a:lnTo>
                <a:lnTo>
                  <a:pt x="140494" y="80486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3270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19" grpId="0" animBg="1"/>
      <p:bldP spid="7" grpId="0" animBg="1"/>
      <p:bldP spid="8" grpId="0" animBg="1"/>
      <p:bldP spid="10" grpId="0" animBg="1"/>
      <p:bldP spid="13" grpId="0" animBg="1"/>
      <p:bldP spid="11" grpId="0" animBg="1"/>
      <p:bldP spid="16" grpId="0"/>
      <p:bldP spid="17" grpId="0"/>
      <p:bldP spid="18" grpId="0"/>
      <p:bldP spid="20" grpId="0"/>
      <p:bldP spid="22" grpId="0"/>
      <p:bldP spid="23" grpId="0"/>
      <p:bldP spid="24" grpId="0"/>
      <p:bldP spid="12" grpId="0" animBg="1"/>
    </p:bldLst>
  </p:timing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4874" y="-142875"/>
            <a:ext cx="5978525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単</a:t>
            </a:r>
          </a:p>
        </p:txBody>
      </p:sp>
      <p:sp>
        <p:nvSpPr>
          <p:cNvPr id="132" name="フリーフォーム 131"/>
          <p:cNvSpPr/>
          <p:nvPr/>
        </p:nvSpPr>
        <p:spPr>
          <a:xfrm>
            <a:off x="3300413" y="1615328"/>
            <a:ext cx="714375" cy="885825"/>
          </a:xfrm>
          <a:custGeom>
            <a:avLst/>
            <a:gdLst>
              <a:gd name="connsiteX0" fmla="*/ 364331 w 714375"/>
              <a:gd name="connsiteY0" fmla="*/ 561975 h 885825"/>
              <a:gd name="connsiteX1" fmla="*/ 247650 w 714375"/>
              <a:gd name="connsiteY1" fmla="*/ 390525 h 885825"/>
              <a:gd name="connsiteX2" fmla="*/ 147637 w 714375"/>
              <a:gd name="connsiteY2" fmla="*/ 245269 h 885825"/>
              <a:gd name="connsiteX3" fmla="*/ 28575 w 714375"/>
              <a:gd name="connsiteY3" fmla="*/ 78581 h 885825"/>
              <a:gd name="connsiteX4" fmla="*/ 7143 w 714375"/>
              <a:gd name="connsiteY4" fmla="*/ 42863 h 885825"/>
              <a:gd name="connsiteX5" fmla="*/ 0 w 714375"/>
              <a:gd name="connsiteY5" fmla="*/ 19050 h 885825"/>
              <a:gd name="connsiteX6" fmla="*/ 2381 w 714375"/>
              <a:gd name="connsiteY6" fmla="*/ 7144 h 885825"/>
              <a:gd name="connsiteX7" fmla="*/ 7143 w 714375"/>
              <a:gd name="connsiteY7" fmla="*/ 0 h 885825"/>
              <a:gd name="connsiteX8" fmla="*/ 16668 w 714375"/>
              <a:gd name="connsiteY8" fmla="*/ 0 h 885825"/>
              <a:gd name="connsiteX9" fmla="*/ 33337 w 714375"/>
              <a:gd name="connsiteY9" fmla="*/ 2381 h 885825"/>
              <a:gd name="connsiteX10" fmla="*/ 66675 w 714375"/>
              <a:gd name="connsiteY10" fmla="*/ 19050 h 885825"/>
              <a:gd name="connsiteX11" fmla="*/ 135731 w 714375"/>
              <a:gd name="connsiteY11" fmla="*/ 57150 h 885825"/>
              <a:gd name="connsiteX12" fmla="*/ 207168 w 714375"/>
              <a:gd name="connsiteY12" fmla="*/ 104775 h 885825"/>
              <a:gd name="connsiteX13" fmla="*/ 295275 w 714375"/>
              <a:gd name="connsiteY13" fmla="*/ 166688 h 885825"/>
              <a:gd name="connsiteX14" fmla="*/ 390525 w 714375"/>
              <a:gd name="connsiteY14" fmla="*/ 235744 h 885825"/>
              <a:gd name="connsiteX15" fmla="*/ 442912 w 714375"/>
              <a:gd name="connsiteY15" fmla="*/ 273844 h 885825"/>
              <a:gd name="connsiteX16" fmla="*/ 492918 w 714375"/>
              <a:gd name="connsiteY16" fmla="*/ 316706 h 885825"/>
              <a:gd name="connsiteX17" fmla="*/ 509587 w 714375"/>
              <a:gd name="connsiteY17" fmla="*/ 330994 h 885825"/>
              <a:gd name="connsiteX18" fmla="*/ 547687 w 714375"/>
              <a:gd name="connsiteY18" fmla="*/ 381000 h 885825"/>
              <a:gd name="connsiteX19" fmla="*/ 604837 w 714375"/>
              <a:gd name="connsiteY19" fmla="*/ 471488 h 885825"/>
              <a:gd name="connsiteX20" fmla="*/ 645318 w 714375"/>
              <a:gd name="connsiteY20" fmla="*/ 545306 h 885825"/>
              <a:gd name="connsiteX21" fmla="*/ 671512 w 714375"/>
              <a:gd name="connsiteY21" fmla="*/ 609600 h 885825"/>
              <a:gd name="connsiteX22" fmla="*/ 695325 w 714375"/>
              <a:gd name="connsiteY22" fmla="*/ 678656 h 885825"/>
              <a:gd name="connsiteX23" fmla="*/ 707231 w 714375"/>
              <a:gd name="connsiteY23" fmla="*/ 728663 h 885825"/>
              <a:gd name="connsiteX24" fmla="*/ 714375 w 714375"/>
              <a:gd name="connsiteY24" fmla="*/ 778669 h 885825"/>
              <a:gd name="connsiteX25" fmla="*/ 711993 w 714375"/>
              <a:gd name="connsiteY25" fmla="*/ 814388 h 885825"/>
              <a:gd name="connsiteX26" fmla="*/ 704850 w 714375"/>
              <a:gd name="connsiteY26" fmla="*/ 847725 h 885825"/>
              <a:gd name="connsiteX27" fmla="*/ 685800 w 714375"/>
              <a:gd name="connsiteY27" fmla="*/ 876300 h 885825"/>
              <a:gd name="connsiteX28" fmla="*/ 669131 w 714375"/>
              <a:gd name="connsiteY28" fmla="*/ 881063 h 885825"/>
              <a:gd name="connsiteX29" fmla="*/ 631031 w 714375"/>
              <a:gd name="connsiteY29" fmla="*/ 885825 h 885825"/>
              <a:gd name="connsiteX30" fmla="*/ 590550 w 714375"/>
              <a:gd name="connsiteY30" fmla="*/ 878681 h 885825"/>
              <a:gd name="connsiteX31" fmla="*/ 561975 w 714375"/>
              <a:gd name="connsiteY31" fmla="*/ 869156 h 885825"/>
              <a:gd name="connsiteX32" fmla="*/ 540543 w 714375"/>
              <a:gd name="connsiteY32" fmla="*/ 847725 h 885825"/>
              <a:gd name="connsiteX33" fmla="*/ 528637 w 714375"/>
              <a:gd name="connsiteY33" fmla="*/ 814388 h 885825"/>
              <a:gd name="connsiteX34" fmla="*/ 364331 w 714375"/>
              <a:gd name="connsiteY34" fmla="*/ 561975 h 885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4375" h="885825">
                <a:moveTo>
                  <a:pt x="364331" y="561975"/>
                </a:moveTo>
                <a:lnTo>
                  <a:pt x="247650" y="390525"/>
                </a:lnTo>
                <a:lnTo>
                  <a:pt x="147637" y="245269"/>
                </a:lnTo>
                <a:lnTo>
                  <a:pt x="28575" y="78581"/>
                </a:lnTo>
                <a:lnTo>
                  <a:pt x="7143" y="42863"/>
                </a:lnTo>
                <a:lnTo>
                  <a:pt x="0" y="19050"/>
                </a:lnTo>
                <a:lnTo>
                  <a:pt x="2381" y="7144"/>
                </a:lnTo>
                <a:lnTo>
                  <a:pt x="7143" y="0"/>
                </a:lnTo>
                <a:lnTo>
                  <a:pt x="16668" y="0"/>
                </a:lnTo>
                <a:lnTo>
                  <a:pt x="33337" y="2381"/>
                </a:lnTo>
                <a:lnTo>
                  <a:pt x="66675" y="19050"/>
                </a:lnTo>
                <a:lnTo>
                  <a:pt x="135731" y="57150"/>
                </a:lnTo>
                <a:lnTo>
                  <a:pt x="207168" y="104775"/>
                </a:lnTo>
                <a:lnTo>
                  <a:pt x="295275" y="166688"/>
                </a:lnTo>
                <a:lnTo>
                  <a:pt x="390525" y="235744"/>
                </a:lnTo>
                <a:lnTo>
                  <a:pt x="442912" y="273844"/>
                </a:lnTo>
                <a:lnTo>
                  <a:pt x="492918" y="316706"/>
                </a:lnTo>
                <a:lnTo>
                  <a:pt x="509587" y="330994"/>
                </a:lnTo>
                <a:lnTo>
                  <a:pt x="547687" y="381000"/>
                </a:lnTo>
                <a:lnTo>
                  <a:pt x="604837" y="471488"/>
                </a:lnTo>
                <a:lnTo>
                  <a:pt x="645318" y="545306"/>
                </a:lnTo>
                <a:lnTo>
                  <a:pt x="671512" y="609600"/>
                </a:lnTo>
                <a:lnTo>
                  <a:pt x="695325" y="678656"/>
                </a:lnTo>
                <a:lnTo>
                  <a:pt x="707231" y="728663"/>
                </a:lnTo>
                <a:lnTo>
                  <a:pt x="714375" y="778669"/>
                </a:lnTo>
                <a:lnTo>
                  <a:pt x="711993" y="814388"/>
                </a:lnTo>
                <a:lnTo>
                  <a:pt x="704850" y="847725"/>
                </a:lnTo>
                <a:lnTo>
                  <a:pt x="685800" y="876300"/>
                </a:lnTo>
                <a:lnTo>
                  <a:pt x="669131" y="881063"/>
                </a:lnTo>
                <a:lnTo>
                  <a:pt x="631031" y="885825"/>
                </a:lnTo>
                <a:lnTo>
                  <a:pt x="590550" y="878681"/>
                </a:lnTo>
                <a:lnTo>
                  <a:pt x="561975" y="869156"/>
                </a:lnTo>
                <a:lnTo>
                  <a:pt x="540543" y="847725"/>
                </a:lnTo>
                <a:lnTo>
                  <a:pt x="528637" y="814388"/>
                </a:lnTo>
                <a:lnTo>
                  <a:pt x="364331" y="5619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3" name="フリーフォーム 132"/>
          <p:cNvSpPr/>
          <p:nvPr/>
        </p:nvSpPr>
        <p:spPr>
          <a:xfrm>
            <a:off x="4371975" y="1501028"/>
            <a:ext cx="595313" cy="857250"/>
          </a:xfrm>
          <a:custGeom>
            <a:avLst/>
            <a:gdLst>
              <a:gd name="connsiteX0" fmla="*/ 271463 w 595313"/>
              <a:gd name="connsiteY0" fmla="*/ 504825 h 857250"/>
              <a:gd name="connsiteX1" fmla="*/ 207169 w 595313"/>
              <a:gd name="connsiteY1" fmla="*/ 350044 h 857250"/>
              <a:gd name="connsiteX2" fmla="*/ 138113 w 595313"/>
              <a:gd name="connsiteY2" fmla="*/ 226219 h 857250"/>
              <a:gd name="connsiteX3" fmla="*/ 71438 w 595313"/>
              <a:gd name="connsiteY3" fmla="*/ 128588 h 857250"/>
              <a:gd name="connsiteX4" fmla="*/ 28575 w 595313"/>
              <a:gd name="connsiteY4" fmla="*/ 78581 h 857250"/>
              <a:gd name="connsiteX5" fmla="*/ 11906 w 595313"/>
              <a:gd name="connsiteY5" fmla="*/ 59531 h 857250"/>
              <a:gd name="connsiteX6" fmla="*/ 0 w 595313"/>
              <a:gd name="connsiteY6" fmla="*/ 30956 h 857250"/>
              <a:gd name="connsiteX7" fmla="*/ 0 w 595313"/>
              <a:gd name="connsiteY7" fmla="*/ 14288 h 857250"/>
              <a:gd name="connsiteX8" fmla="*/ 2381 w 595313"/>
              <a:gd name="connsiteY8" fmla="*/ 4763 h 857250"/>
              <a:gd name="connsiteX9" fmla="*/ 26194 w 595313"/>
              <a:gd name="connsiteY9" fmla="*/ 0 h 857250"/>
              <a:gd name="connsiteX10" fmla="*/ 61913 w 595313"/>
              <a:gd name="connsiteY10" fmla="*/ 14288 h 857250"/>
              <a:gd name="connsiteX11" fmla="*/ 123825 w 595313"/>
              <a:gd name="connsiteY11" fmla="*/ 61913 h 857250"/>
              <a:gd name="connsiteX12" fmla="*/ 204788 w 595313"/>
              <a:gd name="connsiteY12" fmla="*/ 119063 h 857250"/>
              <a:gd name="connsiteX13" fmla="*/ 290513 w 595313"/>
              <a:gd name="connsiteY13" fmla="*/ 183356 h 857250"/>
              <a:gd name="connsiteX14" fmla="*/ 381000 w 595313"/>
              <a:gd name="connsiteY14" fmla="*/ 254794 h 857250"/>
              <a:gd name="connsiteX15" fmla="*/ 445294 w 595313"/>
              <a:gd name="connsiteY15" fmla="*/ 309563 h 857250"/>
              <a:gd name="connsiteX16" fmla="*/ 488156 w 595313"/>
              <a:gd name="connsiteY16" fmla="*/ 352425 h 857250"/>
              <a:gd name="connsiteX17" fmla="*/ 531019 w 595313"/>
              <a:gd name="connsiteY17" fmla="*/ 397669 h 857250"/>
              <a:gd name="connsiteX18" fmla="*/ 554831 w 595313"/>
              <a:gd name="connsiteY18" fmla="*/ 431006 h 857250"/>
              <a:gd name="connsiteX19" fmla="*/ 566738 w 595313"/>
              <a:gd name="connsiteY19" fmla="*/ 452438 h 857250"/>
              <a:gd name="connsiteX20" fmla="*/ 583406 w 595313"/>
              <a:gd name="connsiteY20" fmla="*/ 504825 h 857250"/>
              <a:gd name="connsiteX21" fmla="*/ 592931 w 595313"/>
              <a:gd name="connsiteY21" fmla="*/ 564356 h 857250"/>
              <a:gd name="connsiteX22" fmla="*/ 595313 w 595313"/>
              <a:gd name="connsiteY22" fmla="*/ 635794 h 857250"/>
              <a:gd name="connsiteX23" fmla="*/ 590550 w 595313"/>
              <a:gd name="connsiteY23" fmla="*/ 704850 h 857250"/>
              <a:gd name="connsiteX24" fmla="*/ 578644 w 595313"/>
              <a:gd name="connsiteY24" fmla="*/ 754856 h 857250"/>
              <a:gd name="connsiteX25" fmla="*/ 557213 w 595313"/>
              <a:gd name="connsiteY25" fmla="*/ 800100 h 857250"/>
              <a:gd name="connsiteX26" fmla="*/ 521494 w 595313"/>
              <a:gd name="connsiteY26" fmla="*/ 838200 h 857250"/>
              <a:gd name="connsiteX27" fmla="*/ 492919 w 595313"/>
              <a:gd name="connsiteY27" fmla="*/ 852488 h 857250"/>
              <a:gd name="connsiteX28" fmla="*/ 469106 w 595313"/>
              <a:gd name="connsiteY28" fmla="*/ 857250 h 857250"/>
              <a:gd name="connsiteX29" fmla="*/ 433388 w 595313"/>
              <a:gd name="connsiteY29" fmla="*/ 847725 h 857250"/>
              <a:gd name="connsiteX30" fmla="*/ 404813 w 595313"/>
              <a:gd name="connsiteY30" fmla="*/ 823913 h 857250"/>
              <a:gd name="connsiteX31" fmla="*/ 381000 w 595313"/>
              <a:gd name="connsiteY31" fmla="*/ 790575 h 857250"/>
              <a:gd name="connsiteX32" fmla="*/ 354806 w 595313"/>
              <a:gd name="connsiteY32" fmla="*/ 728663 h 857250"/>
              <a:gd name="connsiteX33" fmla="*/ 271463 w 595313"/>
              <a:gd name="connsiteY33" fmla="*/ 504825 h 857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595313" h="857250">
                <a:moveTo>
                  <a:pt x="271463" y="504825"/>
                </a:moveTo>
                <a:lnTo>
                  <a:pt x="207169" y="350044"/>
                </a:lnTo>
                <a:lnTo>
                  <a:pt x="138113" y="226219"/>
                </a:lnTo>
                <a:lnTo>
                  <a:pt x="71438" y="128588"/>
                </a:lnTo>
                <a:lnTo>
                  <a:pt x="28575" y="78581"/>
                </a:lnTo>
                <a:lnTo>
                  <a:pt x="11906" y="59531"/>
                </a:lnTo>
                <a:lnTo>
                  <a:pt x="0" y="30956"/>
                </a:lnTo>
                <a:lnTo>
                  <a:pt x="0" y="14288"/>
                </a:lnTo>
                <a:lnTo>
                  <a:pt x="2381" y="4763"/>
                </a:lnTo>
                <a:lnTo>
                  <a:pt x="26194" y="0"/>
                </a:lnTo>
                <a:lnTo>
                  <a:pt x="61913" y="14288"/>
                </a:lnTo>
                <a:lnTo>
                  <a:pt x="123825" y="61913"/>
                </a:lnTo>
                <a:lnTo>
                  <a:pt x="204788" y="119063"/>
                </a:lnTo>
                <a:lnTo>
                  <a:pt x="290513" y="183356"/>
                </a:lnTo>
                <a:lnTo>
                  <a:pt x="381000" y="254794"/>
                </a:lnTo>
                <a:lnTo>
                  <a:pt x="445294" y="309563"/>
                </a:lnTo>
                <a:lnTo>
                  <a:pt x="488156" y="352425"/>
                </a:lnTo>
                <a:lnTo>
                  <a:pt x="531019" y="397669"/>
                </a:lnTo>
                <a:lnTo>
                  <a:pt x="554831" y="431006"/>
                </a:lnTo>
                <a:lnTo>
                  <a:pt x="566738" y="452438"/>
                </a:lnTo>
                <a:lnTo>
                  <a:pt x="583406" y="504825"/>
                </a:lnTo>
                <a:lnTo>
                  <a:pt x="592931" y="564356"/>
                </a:lnTo>
                <a:lnTo>
                  <a:pt x="595313" y="635794"/>
                </a:lnTo>
                <a:lnTo>
                  <a:pt x="590550" y="704850"/>
                </a:lnTo>
                <a:lnTo>
                  <a:pt x="578644" y="754856"/>
                </a:lnTo>
                <a:lnTo>
                  <a:pt x="557213" y="800100"/>
                </a:lnTo>
                <a:lnTo>
                  <a:pt x="521494" y="838200"/>
                </a:lnTo>
                <a:lnTo>
                  <a:pt x="492919" y="852488"/>
                </a:lnTo>
                <a:lnTo>
                  <a:pt x="469106" y="857250"/>
                </a:lnTo>
                <a:lnTo>
                  <a:pt x="433388" y="847725"/>
                </a:lnTo>
                <a:lnTo>
                  <a:pt x="404813" y="823913"/>
                </a:lnTo>
                <a:lnTo>
                  <a:pt x="381000" y="790575"/>
                </a:lnTo>
                <a:lnTo>
                  <a:pt x="354806" y="728663"/>
                </a:lnTo>
                <a:lnTo>
                  <a:pt x="271463" y="5048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4" name="フリーフォーム 133"/>
          <p:cNvSpPr/>
          <p:nvPr/>
        </p:nvSpPr>
        <p:spPr>
          <a:xfrm>
            <a:off x="5495925" y="1445466"/>
            <a:ext cx="827088" cy="977900"/>
          </a:xfrm>
          <a:custGeom>
            <a:avLst/>
            <a:gdLst>
              <a:gd name="connsiteX0" fmla="*/ 228600 w 826294"/>
              <a:gd name="connsiteY0" fmla="*/ 569119 h 976313"/>
              <a:gd name="connsiteX1" fmla="*/ 285750 w 826294"/>
              <a:gd name="connsiteY1" fmla="*/ 473869 h 976313"/>
              <a:gd name="connsiteX2" fmla="*/ 347663 w 826294"/>
              <a:gd name="connsiteY2" fmla="*/ 376238 h 976313"/>
              <a:gd name="connsiteX3" fmla="*/ 404813 w 826294"/>
              <a:gd name="connsiteY3" fmla="*/ 280988 h 976313"/>
              <a:gd name="connsiteX4" fmla="*/ 407194 w 826294"/>
              <a:gd name="connsiteY4" fmla="*/ 271463 h 976313"/>
              <a:gd name="connsiteX5" fmla="*/ 411956 w 826294"/>
              <a:gd name="connsiteY5" fmla="*/ 247650 h 976313"/>
              <a:gd name="connsiteX6" fmla="*/ 411956 w 826294"/>
              <a:gd name="connsiteY6" fmla="*/ 211932 h 976313"/>
              <a:gd name="connsiteX7" fmla="*/ 409575 w 826294"/>
              <a:gd name="connsiteY7" fmla="*/ 166688 h 976313"/>
              <a:gd name="connsiteX8" fmla="*/ 400050 w 826294"/>
              <a:gd name="connsiteY8" fmla="*/ 138113 h 976313"/>
              <a:gd name="connsiteX9" fmla="*/ 378619 w 826294"/>
              <a:gd name="connsiteY9" fmla="*/ 97632 h 976313"/>
              <a:gd name="connsiteX10" fmla="*/ 352425 w 826294"/>
              <a:gd name="connsiteY10" fmla="*/ 66675 h 976313"/>
              <a:gd name="connsiteX11" fmla="*/ 345281 w 826294"/>
              <a:gd name="connsiteY11" fmla="*/ 57150 h 976313"/>
              <a:gd name="connsiteX12" fmla="*/ 335756 w 826294"/>
              <a:gd name="connsiteY12" fmla="*/ 30957 h 976313"/>
              <a:gd name="connsiteX13" fmla="*/ 340519 w 826294"/>
              <a:gd name="connsiteY13" fmla="*/ 9525 h 976313"/>
              <a:gd name="connsiteX14" fmla="*/ 347663 w 826294"/>
              <a:gd name="connsiteY14" fmla="*/ 4763 h 976313"/>
              <a:gd name="connsiteX15" fmla="*/ 357188 w 826294"/>
              <a:gd name="connsiteY15" fmla="*/ 0 h 976313"/>
              <a:gd name="connsiteX16" fmla="*/ 369094 w 826294"/>
              <a:gd name="connsiteY16" fmla="*/ 0 h 976313"/>
              <a:gd name="connsiteX17" fmla="*/ 428625 w 826294"/>
              <a:gd name="connsiteY17" fmla="*/ 11907 h 976313"/>
              <a:gd name="connsiteX18" fmla="*/ 488156 w 826294"/>
              <a:gd name="connsiteY18" fmla="*/ 30957 h 976313"/>
              <a:gd name="connsiteX19" fmla="*/ 535781 w 826294"/>
              <a:gd name="connsiteY19" fmla="*/ 50007 h 976313"/>
              <a:gd name="connsiteX20" fmla="*/ 588169 w 826294"/>
              <a:gd name="connsiteY20" fmla="*/ 78582 h 976313"/>
              <a:gd name="connsiteX21" fmla="*/ 628650 w 826294"/>
              <a:gd name="connsiteY21" fmla="*/ 104775 h 976313"/>
              <a:gd name="connsiteX22" fmla="*/ 673894 w 826294"/>
              <a:gd name="connsiteY22" fmla="*/ 147638 h 976313"/>
              <a:gd name="connsiteX23" fmla="*/ 735806 w 826294"/>
              <a:gd name="connsiteY23" fmla="*/ 209550 h 976313"/>
              <a:gd name="connsiteX24" fmla="*/ 783431 w 826294"/>
              <a:gd name="connsiteY24" fmla="*/ 261938 h 976313"/>
              <a:gd name="connsiteX25" fmla="*/ 812006 w 826294"/>
              <a:gd name="connsiteY25" fmla="*/ 302419 h 976313"/>
              <a:gd name="connsiteX26" fmla="*/ 823913 w 826294"/>
              <a:gd name="connsiteY26" fmla="*/ 328613 h 976313"/>
              <a:gd name="connsiteX27" fmla="*/ 826294 w 826294"/>
              <a:gd name="connsiteY27" fmla="*/ 342900 h 976313"/>
              <a:gd name="connsiteX28" fmla="*/ 823913 w 826294"/>
              <a:gd name="connsiteY28" fmla="*/ 361950 h 976313"/>
              <a:gd name="connsiteX29" fmla="*/ 814388 w 826294"/>
              <a:gd name="connsiteY29" fmla="*/ 381000 h 976313"/>
              <a:gd name="connsiteX30" fmla="*/ 797719 w 826294"/>
              <a:gd name="connsiteY30" fmla="*/ 404813 h 976313"/>
              <a:gd name="connsiteX31" fmla="*/ 762000 w 826294"/>
              <a:gd name="connsiteY31" fmla="*/ 423863 h 976313"/>
              <a:gd name="connsiteX32" fmla="*/ 726281 w 826294"/>
              <a:gd name="connsiteY32" fmla="*/ 431007 h 976313"/>
              <a:gd name="connsiteX33" fmla="*/ 690563 w 826294"/>
              <a:gd name="connsiteY33" fmla="*/ 438150 h 976313"/>
              <a:gd name="connsiteX34" fmla="*/ 642938 w 826294"/>
              <a:gd name="connsiteY34" fmla="*/ 459582 h 976313"/>
              <a:gd name="connsiteX35" fmla="*/ 592931 w 826294"/>
              <a:gd name="connsiteY35" fmla="*/ 490538 h 976313"/>
              <a:gd name="connsiteX36" fmla="*/ 502444 w 826294"/>
              <a:gd name="connsiteY36" fmla="*/ 573882 h 976313"/>
              <a:gd name="connsiteX37" fmla="*/ 342900 w 826294"/>
              <a:gd name="connsiteY37" fmla="*/ 714375 h 976313"/>
              <a:gd name="connsiteX38" fmla="*/ 173831 w 826294"/>
              <a:gd name="connsiteY38" fmla="*/ 862013 h 976313"/>
              <a:gd name="connsiteX39" fmla="*/ 52388 w 826294"/>
              <a:gd name="connsiteY39" fmla="*/ 962025 h 976313"/>
              <a:gd name="connsiteX40" fmla="*/ 26194 w 826294"/>
              <a:gd name="connsiteY40" fmla="*/ 976313 h 976313"/>
              <a:gd name="connsiteX41" fmla="*/ 11906 w 826294"/>
              <a:gd name="connsiteY41" fmla="*/ 976313 h 976313"/>
              <a:gd name="connsiteX42" fmla="*/ 2381 w 826294"/>
              <a:gd name="connsiteY42" fmla="*/ 969169 h 976313"/>
              <a:gd name="connsiteX43" fmla="*/ 0 w 826294"/>
              <a:gd name="connsiteY43" fmla="*/ 957263 h 976313"/>
              <a:gd name="connsiteX44" fmla="*/ 2381 w 826294"/>
              <a:gd name="connsiteY44" fmla="*/ 933450 h 976313"/>
              <a:gd name="connsiteX45" fmla="*/ 38100 w 826294"/>
              <a:gd name="connsiteY45" fmla="*/ 866775 h 976313"/>
              <a:gd name="connsiteX46" fmla="*/ 154781 w 826294"/>
              <a:gd name="connsiteY46" fmla="*/ 688182 h 976313"/>
              <a:gd name="connsiteX47" fmla="*/ 228600 w 826294"/>
              <a:gd name="connsiteY47" fmla="*/ 569119 h 976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826294" h="976313">
                <a:moveTo>
                  <a:pt x="228600" y="569119"/>
                </a:moveTo>
                <a:lnTo>
                  <a:pt x="285750" y="473869"/>
                </a:lnTo>
                <a:lnTo>
                  <a:pt x="347663" y="376238"/>
                </a:lnTo>
                <a:lnTo>
                  <a:pt x="404813" y="280988"/>
                </a:lnTo>
                <a:lnTo>
                  <a:pt x="407194" y="271463"/>
                </a:lnTo>
                <a:lnTo>
                  <a:pt x="411956" y="247650"/>
                </a:lnTo>
                <a:lnTo>
                  <a:pt x="411956" y="211932"/>
                </a:lnTo>
                <a:lnTo>
                  <a:pt x="409575" y="166688"/>
                </a:lnTo>
                <a:lnTo>
                  <a:pt x="400050" y="138113"/>
                </a:lnTo>
                <a:lnTo>
                  <a:pt x="378619" y="97632"/>
                </a:lnTo>
                <a:lnTo>
                  <a:pt x="352425" y="66675"/>
                </a:lnTo>
                <a:lnTo>
                  <a:pt x="345281" y="57150"/>
                </a:lnTo>
                <a:lnTo>
                  <a:pt x="335756" y="30957"/>
                </a:lnTo>
                <a:lnTo>
                  <a:pt x="340519" y="9525"/>
                </a:lnTo>
                <a:lnTo>
                  <a:pt x="347663" y="4763"/>
                </a:lnTo>
                <a:lnTo>
                  <a:pt x="357188" y="0"/>
                </a:lnTo>
                <a:lnTo>
                  <a:pt x="369094" y="0"/>
                </a:lnTo>
                <a:lnTo>
                  <a:pt x="428625" y="11907"/>
                </a:lnTo>
                <a:lnTo>
                  <a:pt x="488156" y="30957"/>
                </a:lnTo>
                <a:lnTo>
                  <a:pt x="535781" y="50007"/>
                </a:lnTo>
                <a:lnTo>
                  <a:pt x="588169" y="78582"/>
                </a:lnTo>
                <a:lnTo>
                  <a:pt x="628650" y="104775"/>
                </a:lnTo>
                <a:lnTo>
                  <a:pt x="673894" y="147638"/>
                </a:lnTo>
                <a:lnTo>
                  <a:pt x="735806" y="209550"/>
                </a:lnTo>
                <a:lnTo>
                  <a:pt x="783431" y="261938"/>
                </a:lnTo>
                <a:lnTo>
                  <a:pt x="812006" y="302419"/>
                </a:lnTo>
                <a:lnTo>
                  <a:pt x="823913" y="328613"/>
                </a:lnTo>
                <a:lnTo>
                  <a:pt x="826294" y="342900"/>
                </a:lnTo>
                <a:lnTo>
                  <a:pt x="823913" y="361950"/>
                </a:lnTo>
                <a:lnTo>
                  <a:pt x="814388" y="381000"/>
                </a:lnTo>
                <a:lnTo>
                  <a:pt x="797719" y="404813"/>
                </a:lnTo>
                <a:lnTo>
                  <a:pt x="762000" y="423863"/>
                </a:lnTo>
                <a:lnTo>
                  <a:pt x="726281" y="431007"/>
                </a:lnTo>
                <a:lnTo>
                  <a:pt x="690563" y="438150"/>
                </a:lnTo>
                <a:lnTo>
                  <a:pt x="642938" y="459582"/>
                </a:lnTo>
                <a:lnTo>
                  <a:pt x="592931" y="490538"/>
                </a:lnTo>
                <a:lnTo>
                  <a:pt x="502444" y="573882"/>
                </a:lnTo>
                <a:lnTo>
                  <a:pt x="342900" y="714375"/>
                </a:lnTo>
                <a:lnTo>
                  <a:pt x="173831" y="862013"/>
                </a:lnTo>
                <a:lnTo>
                  <a:pt x="52388" y="962025"/>
                </a:lnTo>
                <a:lnTo>
                  <a:pt x="26194" y="976313"/>
                </a:lnTo>
                <a:lnTo>
                  <a:pt x="11906" y="976313"/>
                </a:lnTo>
                <a:lnTo>
                  <a:pt x="2381" y="969169"/>
                </a:lnTo>
                <a:lnTo>
                  <a:pt x="0" y="957263"/>
                </a:lnTo>
                <a:lnTo>
                  <a:pt x="2381" y="933450"/>
                </a:lnTo>
                <a:lnTo>
                  <a:pt x="38100" y="866775"/>
                </a:lnTo>
                <a:lnTo>
                  <a:pt x="154781" y="688182"/>
                </a:lnTo>
                <a:lnTo>
                  <a:pt x="228600" y="5691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5" name="フリーフォーム 134"/>
          <p:cNvSpPr/>
          <p:nvPr/>
        </p:nvSpPr>
        <p:spPr>
          <a:xfrm>
            <a:off x="3333750" y="2648791"/>
            <a:ext cx="685800" cy="1717675"/>
          </a:xfrm>
          <a:custGeom>
            <a:avLst/>
            <a:gdLst>
              <a:gd name="connsiteX0" fmla="*/ 259556 w 685800"/>
              <a:gd name="connsiteY0" fmla="*/ 571500 h 1716881"/>
              <a:gd name="connsiteX1" fmla="*/ 240506 w 685800"/>
              <a:gd name="connsiteY1" fmla="*/ 488156 h 1716881"/>
              <a:gd name="connsiteX2" fmla="*/ 216694 w 685800"/>
              <a:gd name="connsiteY2" fmla="*/ 395287 h 1716881"/>
              <a:gd name="connsiteX3" fmla="*/ 192881 w 685800"/>
              <a:gd name="connsiteY3" fmla="*/ 333375 h 1716881"/>
              <a:gd name="connsiteX4" fmla="*/ 166688 w 685800"/>
              <a:gd name="connsiteY4" fmla="*/ 278606 h 1716881"/>
              <a:gd name="connsiteX5" fmla="*/ 135731 w 685800"/>
              <a:gd name="connsiteY5" fmla="*/ 223837 h 1716881"/>
              <a:gd name="connsiteX6" fmla="*/ 109538 w 685800"/>
              <a:gd name="connsiteY6" fmla="*/ 180975 h 1716881"/>
              <a:gd name="connsiteX7" fmla="*/ 76200 w 685800"/>
              <a:gd name="connsiteY7" fmla="*/ 135731 h 1716881"/>
              <a:gd name="connsiteX8" fmla="*/ 50006 w 685800"/>
              <a:gd name="connsiteY8" fmla="*/ 104775 h 1716881"/>
              <a:gd name="connsiteX9" fmla="*/ 21431 w 685800"/>
              <a:gd name="connsiteY9" fmla="*/ 73818 h 1716881"/>
              <a:gd name="connsiteX10" fmla="*/ 7144 w 685800"/>
              <a:gd name="connsiteY10" fmla="*/ 54768 h 1716881"/>
              <a:gd name="connsiteX11" fmla="*/ 0 w 685800"/>
              <a:gd name="connsiteY11" fmla="*/ 38100 h 1716881"/>
              <a:gd name="connsiteX12" fmla="*/ 0 w 685800"/>
              <a:gd name="connsiteY12" fmla="*/ 16668 h 1716881"/>
              <a:gd name="connsiteX13" fmla="*/ 7144 w 685800"/>
              <a:gd name="connsiteY13" fmla="*/ 2381 h 1716881"/>
              <a:gd name="connsiteX14" fmla="*/ 23813 w 685800"/>
              <a:gd name="connsiteY14" fmla="*/ 0 h 1716881"/>
              <a:gd name="connsiteX15" fmla="*/ 61913 w 685800"/>
              <a:gd name="connsiteY15" fmla="*/ 9525 h 1716881"/>
              <a:gd name="connsiteX16" fmla="*/ 133350 w 685800"/>
              <a:gd name="connsiteY16" fmla="*/ 30956 h 1716881"/>
              <a:gd name="connsiteX17" fmla="*/ 192881 w 685800"/>
              <a:gd name="connsiteY17" fmla="*/ 50006 h 1716881"/>
              <a:gd name="connsiteX18" fmla="*/ 280988 w 685800"/>
              <a:gd name="connsiteY18" fmla="*/ 83343 h 1716881"/>
              <a:gd name="connsiteX19" fmla="*/ 350044 w 685800"/>
              <a:gd name="connsiteY19" fmla="*/ 114300 h 1716881"/>
              <a:gd name="connsiteX20" fmla="*/ 414338 w 685800"/>
              <a:gd name="connsiteY20" fmla="*/ 297656 h 1716881"/>
              <a:gd name="connsiteX21" fmla="*/ 464344 w 685800"/>
              <a:gd name="connsiteY21" fmla="*/ 497681 h 1716881"/>
              <a:gd name="connsiteX22" fmla="*/ 504825 w 685800"/>
              <a:gd name="connsiteY22" fmla="*/ 676275 h 1716881"/>
              <a:gd name="connsiteX23" fmla="*/ 521494 w 685800"/>
              <a:gd name="connsiteY23" fmla="*/ 766762 h 1716881"/>
              <a:gd name="connsiteX24" fmla="*/ 550069 w 685800"/>
              <a:gd name="connsiteY24" fmla="*/ 916781 h 1716881"/>
              <a:gd name="connsiteX25" fmla="*/ 573881 w 685800"/>
              <a:gd name="connsiteY25" fmla="*/ 1016793 h 1716881"/>
              <a:gd name="connsiteX26" fmla="*/ 595313 w 685800"/>
              <a:gd name="connsiteY26" fmla="*/ 1104900 h 1716881"/>
              <a:gd name="connsiteX27" fmla="*/ 614363 w 685800"/>
              <a:gd name="connsiteY27" fmla="*/ 1197768 h 1716881"/>
              <a:gd name="connsiteX28" fmla="*/ 645319 w 685800"/>
              <a:gd name="connsiteY28" fmla="*/ 1362075 h 1716881"/>
              <a:gd name="connsiteX29" fmla="*/ 657225 w 685800"/>
              <a:gd name="connsiteY29" fmla="*/ 1421606 h 1716881"/>
              <a:gd name="connsiteX30" fmla="*/ 685800 w 685800"/>
              <a:gd name="connsiteY30" fmla="*/ 1628775 h 1716881"/>
              <a:gd name="connsiteX31" fmla="*/ 659606 w 685800"/>
              <a:gd name="connsiteY31" fmla="*/ 1685925 h 1716881"/>
              <a:gd name="connsiteX32" fmla="*/ 638175 w 685800"/>
              <a:gd name="connsiteY32" fmla="*/ 1709737 h 1716881"/>
              <a:gd name="connsiteX33" fmla="*/ 626269 w 685800"/>
              <a:gd name="connsiteY33" fmla="*/ 1716881 h 1716881"/>
              <a:gd name="connsiteX34" fmla="*/ 604838 w 685800"/>
              <a:gd name="connsiteY34" fmla="*/ 1716881 h 1716881"/>
              <a:gd name="connsiteX35" fmla="*/ 573881 w 685800"/>
              <a:gd name="connsiteY35" fmla="*/ 1704975 h 1716881"/>
              <a:gd name="connsiteX36" fmla="*/ 550069 w 685800"/>
              <a:gd name="connsiteY36" fmla="*/ 1690687 h 1716881"/>
              <a:gd name="connsiteX37" fmla="*/ 521494 w 685800"/>
              <a:gd name="connsiteY37" fmla="*/ 1664493 h 1716881"/>
              <a:gd name="connsiteX38" fmla="*/ 495300 w 685800"/>
              <a:gd name="connsiteY38" fmla="*/ 1616868 h 1716881"/>
              <a:gd name="connsiteX39" fmla="*/ 457200 w 685800"/>
              <a:gd name="connsiteY39" fmla="*/ 1547812 h 1716881"/>
              <a:gd name="connsiteX40" fmla="*/ 409575 w 685800"/>
              <a:gd name="connsiteY40" fmla="*/ 1469231 h 1716881"/>
              <a:gd name="connsiteX41" fmla="*/ 400050 w 685800"/>
              <a:gd name="connsiteY41" fmla="*/ 1421606 h 1716881"/>
              <a:gd name="connsiteX42" fmla="*/ 381000 w 685800"/>
              <a:gd name="connsiteY42" fmla="*/ 1266825 h 1716881"/>
              <a:gd name="connsiteX43" fmla="*/ 357188 w 685800"/>
              <a:gd name="connsiteY43" fmla="*/ 1092993 h 1716881"/>
              <a:gd name="connsiteX44" fmla="*/ 335756 w 685800"/>
              <a:gd name="connsiteY44" fmla="*/ 966787 h 1716881"/>
              <a:gd name="connsiteX45" fmla="*/ 304800 w 685800"/>
              <a:gd name="connsiteY45" fmla="*/ 781050 h 1716881"/>
              <a:gd name="connsiteX46" fmla="*/ 259556 w 685800"/>
              <a:gd name="connsiteY46" fmla="*/ 571500 h 1716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685800" h="1716881">
                <a:moveTo>
                  <a:pt x="259556" y="571500"/>
                </a:moveTo>
                <a:lnTo>
                  <a:pt x="240506" y="488156"/>
                </a:lnTo>
                <a:lnTo>
                  <a:pt x="216694" y="395287"/>
                </a:lnTo>
                <a:lnTo>
                  <a:pt x="192881" y="333375"/>
                </a:lnTo>
                <a:lnTo>
                  <a:pt x="166688" y="278606"/>
                </a:lnTo>
                <a:lnTo>
                  <a:pt x="135731" y="223837"/>
                </a:lnTo>
                <a:lnTo>
                  <a:pt x="109538" y="180975"/>
                </a:lnTo>
                <a:lnTo>
                  <a:pt x="76200" y="135731"/>
                </a:lnTo>
                <a:lnTo>
                  <a:pt x="50006" y="104775"/>
                </a:lnTo>
                <a:lnTo>
                  <a:pt x="21431" y="73818"/>
                </a:lnTo>
                <a:lnTo>
                  <a:pt x="7144" y="54768"/>
                </a:lnTo>
                <a:lnTo>
                  <a:pt x="0" y="38100"/>
                </a:lnTo>
                <a:lnTo>
                  <a:pt x="0" y="16668"/>
                </a:lnTo>
                <a:lnTo>
                  <a:pt x="7144" y="2381"/>
                </a:lnTo>
                <a:lnTo>
                  <a:pt x="23813" y="0"/>
                </a:lnTo>
                <a:lnTo>
                  <a:pt x="61913" y="9525"/>
                </a:lnTo>
                <a:lnTo>
                  <a:pt x="133350" y="30956"/>
                </a:lnTo>
                <a:lnTo>
                  <a:pt x="192881" y="50006"/>
                </a:lnTo>
                <a:lnTo>
                  <a:pt x="280988" y="83343"/>
                </a:lnTo>
                <a:lnTo>
                  <a:pt x="350044" y="114300"/>
                </a:lnTo>
                <a:lnTo>
                  <a:pt x="414338" y="297656"/>
                </a:lnTo>
                <a:lnTo>
                  <a:pt x="464344" y="497681"/>
                </a:lnTo>
                <a:lnTo>
                  <a:pt x="504825" y="676275"/>
                </a:lnTo>
                <a:lnTo>
                  <a:pt x="521494" y="766762"/>
                </a:lnTo>
                <a:lnTo>
                  <a:pt x="550069" y="916781"/>
                </a:lnTo>
                <a:lnTo>
                  <a:pt x="573881" y="1016793"/>
                </a:lnTo>
                <a:lnTo>
                  <a:pt x="595313" y="1104900"/>
                </a:lnTo>
                <a:lnTo>
                  <a:pt x="614363" y="1197768"/>
                </a:lnTo>
                <a:lnTo>
                  <a:pt x="645319" y="1362075"/>
                </a:lnTo>
                <a:lnTo>
                  <a:pt x="657225" y="1421606"/>
                </a:lnTo>
                <a:lnTo>
                  <a:pt x="685800" y="1628775"/>
                </a:lnTo>
                <a:lnTo>
                  <a:pt x="659606" y="1685925"/>
                </a:lnTo>
                <a:lnTo>
                  <a:pt x="638175" y="1709737"/>
                </a:lnTo>
                <a:lnTo>
                  <a:pt x="626269" y="1716881"/>
                </a:lnTo>
                <a:lnTo>
                  <a:pt x="604838" y="1716881"/>
                </a:lnTo>
                <a:lnTo>
                  <a:pt x="573881" y="1704975"/>
                </a:lnTo>
                <a:lnTo>
                  <a:pt x="550069" y="1690687"/>
                </a:lnTo>
                <a:lnTo>
                  <a:pt x="521494" y="1664493"/>
                </a:lnTo>
                <a:lnTo>
                  <a:pt x="495300" y="1616868"/>
                </a:lnTo>
                <a:lnTo>
                  <a:pt x="457200" y="1547812"/>
                </a:lnTo>
                <a:lnTo>
                  <a:pt x="409575" y="1469231"/>
                </a:lnTo>
                <a:lnTo>
                  <a:pt x="400050" y="1421606"/>
                </a:lnTo>
                <a:lnTo>
                  <a:pt x="381000" y="1266825"/>
                </a:lnTo>
                <a:lnTo>
                  <a:pt x="357188" y="1092993"/>
                </a:lnTo>
                <a:lnTo>
                  <a:pt x="335756" y="966787"/>
                </a:lnTo>
                <a:lnTo>
                  <a:pt x="304800" y="781050"/>
                </a:lnTo>
                <a:lnTo>
                  <a:pt x="259556" y="5715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9" name="フリーフォーム 138"/>
          <p:cNvSpPr/>
          <p:nvPr/>
        </p:nvSpPr>
        <p:spPr>
          <a:xfrm>
            <a:off x="2541588" y="4422028"/>
            <a:ext cx="4643437" cy="669925"/>
          </a:xfrm>
          <a:custGeom>
            <a:avLst/>
            <a:gdLst>
              <a:gd name="connsiteX0" fmla="*/ 1691640 w 4644390"/>
              <a:gd name="connsiteY0" fmla="*/ 247650 h 670560"/>
              <a:gd name="connsiteX1" fmla="*/ 1874520 w 4644390"/>
              <a:gd name="connsiteY1" fmla="*/ 224790 h 670560"/>
              <a:gd name="connsiteX2" fmla="*/ 2065020 w 4644390"/>
              <a:gd name="connsiteY2" fmla="*/ 205740 h 670560"/>
              <a:gd name="connsiteX3" fmla="*/ 2179320 w 4644390"/>
              <a:gd name="connsiteY3" fmla="*/ 198120 h 670560"/>
              <a:gd name="connsiteX4" fmla="*/ 2385060 w 4644390"/>
              <a:gd name="connsiteY4" fmla="*/ 182880 h 670560"/>
              <a:gd name="connsiteX5" fmla="*/ 2594610 w 4644390"/>
              <a:gd name="connsiteY5" fmla="*/ 160020 h 670560"/>
              <a:gd name="connsiteX6" fmla="*/ 2846070 w 4644390"/>
              <a:gd name="connsiteY6" fmla="*/ 137160 h 670560"/>
              <a:gd name="connsiteX7" fmla="*/ 3135630 w 4644390"/>
              <a:gd name="connsiteY7" fmla="*/ 110490 h 670560"/>
              <a:gd name="connsiteX8" fmla="*/ 3432810 w 4644390"/>
              <a:gd name="connsiteY8" fmla="*/ 80010 h 670560"/>
              <a:gd name="connsiteX9" fmla="*/ 3630930 w 4644390"/>
              <a:gd name="connsiteY9" fmla="*/ 60960 h 670560"/>
              <a:gd name="connsiteX10" fmla="*/ 3745230 w 4644390"/>
              <a:gd name="connsiteY10" fmla="*/ 49530 h 670560"/>
              <a:gd name="connsiteX11" fmla="*/ 3802380 w 4644390"/>
              <a:gd name="connsiteY11" fmla="*/ 45720 h 670560"/>
              <a:gd name="connsiteX12" fmla="*/ 3867150 w 4644390"/>
              <a:gd name="connsiteY12" fmla="*/ 30480 h 670560"/>
              <a:gd name="connsiteX13" fmla="*/ 3962400 w 4644390"/>
              <a:gd name="connsiteY13" fmla="*/ 3810 h 670560"/>
              <a:gd name="connsiteX14" fmla="*/ 3996690 w 4644390"/>
              <a:gd name="connsiteY14" fmla="*/ 0 h 670560"/>
              <a:gd name="connsiteX15" fmla="*/ 4069080 w 4644390"/>
              <a:gd name="connsiteY15" fmla="*/ 7620 h 670560"/>
              <a:gd name="connsiteX16" fmla="*/ 4217670 w 4644390"/>
              <a:gd name="connsiteY16" fmla="*/ 34290 h 670560"/>
              <a:gd name="connsiteX17" fmla="*/ 4381500 w 4644390"/>
              <a:gd name="connsiteY17" fmla="*/ 72390 h 670560"/>
              <a:gd name="connsiteX18" fmla="*/ 4450080 w 4644390"/>
              <a:gd name="connsiteY18" fmla="*/ 95250 h 670560"/>
              <a:gd name="connsiteX19" fmla="*/ 4514850 w 4644390"/>
              <a:gd name="connsiteY19" fmla="*/ 118110 h 670560"/>
              <a:gd name="connsiteX20" fmla="*/ 4575810 w 4644390"/>
              <a:gd name="connsiteY20" fmla="*/ 148590 h 670560"/>
              <a:gd name="connsiteX21" fmla="*/ 4613910 w 4644390"/>
              <a:gd name="connsiteY21" fmla="*/ 175260 h 670560"/>
              <a:gd name="connsiteX22" fmla="*/ 4632960 w 4644390"/>
              <a:gd name="connsiteY22" fmla="*/ 194310 h 670560"/>
              <a:gd name="connsiteX23" fmla="*/ 4644390 w 4644390"/>
              <a:gd name="connsiteY23" fmla="*/ 224790 h 670560"/>
              <a:gd name="connsiteX24" fmla="*/ 4644390 w 4644390"/>
              <a:gd name="connsiteY24" fmla="*/ 262890 h 670560"/>
              <a:gd name="connsiteX25" fmla="*/ 4632960 w 4644390"/>
              <a:gd name="connsiteY25" fmla="*/ 297180 h 670560"/>
              <a:gd name="connsiteX26" fmla="*/ 4606290 w 4644390"/>
              <a:gd name="connsiteY26" fmla="*/ 316230 h 670560"/>
              <a:gd name="connsiteX27" fmla="*/ 4549140 w 4644390"/>
              <a:gd name="connsiteY27" fmla="*/ 335280 h 670560"/>
              <a:gd name="connsiteX28" fmla="*/ 4507230 w 4644390"/>
              <a:gd name="connsiteY28" fmla="*/ 335280 h 670560"/>
              <a:gd name="connsiteX29" fmla="*/ 4339590 w 4644390"/>
              <a:gd name="connsiteY29" fmla="*/ 320040 h 670560"/>
              <a:gd name="connsiteX30" fmla="*/ 4145280 w 4644390"/>
              <a:gd name="connsiteY30" fmla="*/ 304800 h 670560"/>
              <a:gd name="connsiteX31" fmla="*/ 3890010 w 4644390"/>
              <a:gd name="connsiteY31" fmla="*/ 289560 h 670560"/>
              <a:gd name="connsiteX32" fmla="*/ 3669030 w 4644390"/>
              <a:gd name="connsiteY32" fmla="*/ 285750 h 670560"/>
              <a:gd name="connsiteX33" fmla="*/ 3425190 w 4644390"/>
              <a:gd name="connsiteY33" fmla="*/ 289560 h 670560"/>
              <a:gd name="connsiteX34" fmla="*/ 3086100 w 4644390"/>
              <a:gd name="connsiteY34" fmla="*/ 300990 h 670560"/>
              <a:gd name="connsiteX35" fmla="*/ 2800350 w 4644390"/>
              <a:gd name="connsiteY35" fmla="*/ 320040 h 670560"/>
              <a:gd name="connsiteX36" fmla="*/ 2472690 w 4644390"/>
              <a:gd name="connsiteY36" fmla="*/ 350520 h 670560"/>
              <a:gd name="connsiteX37" fmla="*/ 2369820 w 4644390"/>
              <a:gd name="connsiteY37" fmla="*/ 361950 h 670560"/>
              <a:gd name="connsiteX38" fmla="*/ 2076450 w 4644390"/>
              <a:gd name="connsiteY38" fmla="*/ 388620 h 670560"/>
              <a:gd name="connsiteX39" fmla="*/ 1805940 w 4644390"/>
              <a:gd name="connsiteY39" fmla="*/ 415290 h 670560"/>
              <a:gd name="connsiteX40" fmla="*/ 1554480 w 4644390"/>
              <a:gd name="connsiteY40" fmla="*/ 449580 h 670560"/>
              <a:gd name="connsiteX41" fmla="*/ 1341120 w 4644390"/>
              <a:gd name="connsiteY41" fmla="*/ 483870 h 670560"/>
              <a:gd name="connsiteX42" fmla="*/ 1139190 w 4644390"/>
              <a:gd name="connsiteY42" fmla="*/ 521970 h 670560"/>
              <a:gd name="connsiteX43" fmla="*/ 906780 w 4644390"/>
              <a:gd name="connsiteY43" fmla="*/ 571500 h 670560"/>
              <a:gd name="connsiteX44" fmla="*/ 716280 w 4644390"/>
              <a:gd name="connsiteY44" fmla="*/ 621030 h 670560"/>
              <a:gd name="connsiteX45" fmla="*/ 514350 w 4644390"/>
              <a:gd name="connsiteY45" fmla="*/ 670560 h 670560"/>
              <a:gd name="connsiteX46" fmla="*/ 483870 w 4644390"/>
              <a:gd name="connsiteY46" fmla="*/ 670560 h 670560"/>
              <a:gd name="connsiteX47" fmla="*/ 438150 w 4644390"/>
              <a:gd name="connsiteY47" fmla="*/ 662940 h 670560"/>
              <a:gd name="connsiteX48" fmla="*/ 381000 w 4644390"/>
              <a:gd name="connsiteY48" fmla="*/ 636270 h 670560"/>
              <a:gd name="connsiteX49" fmla="*/ 323850 w 4644390"/>
              <a:gd name="connsiteY49" fmla="*/ 601980 h 670560"/>
              <a:gd name="connsiteX50" fmla="*/ 217170 w 4644390"/>
              <a:gd name="connsiteY50" fmla="*/ 514350 h 670560"/>
              <a:gd name="connsiteX51" fmla="*/ 121920 w 4644390"/>
              <a:gd name="connsiteY51" fmla="*/ 422910 h 670560"/>
              <a:gd name="connsiteX52" fmla="*/ 34290 w 4644390"/>
              <a:gd name="connsiteY52" fmla="*/ 339090 h 670560"/>
              <a:gd name="connsiteX53" fmla="*/ 15240 w 4644390"/>
              <a:gd name="connsiteY53" fmla="*/ 312420 h 670560"/>
              <a:gd name="connsiteX54" fmla="*/ 3810 w 4644390"/>
              <a:gd name="connsiteY54" fmla="*/ 289560 h 670560"/>
              <a:gd name="connsiteX55" fmla="*/ 0 w 4644390"/>
              <a:gd name="connsiteY55" fmla="*/ 270510 h 670560"/>
              <a:gd name="connsiteX56" fmla="*/ 7620 w 4644390"/>
              <a:gd name="connsiteY56" fmla="*/ 255270 h 670560"/>
              <a:gd name="connsiteX57" fmla="*/ 15240 w 4644390"/>
              <a:gd name="connsiteY57" fmla="*/ 251460 h 670560"/>
              <a:gd name="connsiteX58" fmla="*/ 45720 w 4644390"/>
              <a:gd name="connsiteY58" fmla="*/ 262890 h 670560"/>
              <a:gd name="connsiteX59" fmla="*/ 106680 w 4644390"/>
              <a:gd name="connsiteY59" fmla="*/ 289560 h 670560"/>
              <a:gd name="connsiteX60" fmla="*/ 171450 w 4644390"/>
              <a:gd name="connsiteY60" fmla="*/ 320040 h 670560"/>
              <a:gd name="connsiteX61" fmla="*/ 236220 w 4644390"/>
              <a:gd name="connsiteY61" fmla="*/ 342900 h 670560"/>
              <a:gd name="connsiteX62" fmla="*/ 297180 w 4644390"/>
              <a:gd name="connsiteY62" fmla="*/ 365760 h 670560"/>
              <a:gd name="connsiteX63" fmla="*/ 354330 w 4644390"/>
              <a:gd name="connsiteY63" fmla="*/ 381000 h 670560"/>
              <a:gd name="connsiteX64" fmla="*/ 411480 w 4644390"/>
              <a:gd name="connsiteY64" fmla="*/ 396240 h 670560"/>
              <a:gd name="connsiteX65" fmla="*/ 472440 w 4644390"/>
              <a:gd name="connsiteY65" fmla="*/ 403860 h 670560"/>
              <a:gd name="connsiteX66" fmla="*/ 552450 w 4644390"/>
              <a:gd name="connsiteY66" fmla="*/ 400050 h 670560"/>
              <a:gd name="connsiteX67" fmla="*/ 742950 w 4644390"/>
              <a:gd name="connsiteY67" fmla="*/ 384810 h 670560"/>
              <a:gd name="connsiteX68" fmla="*/ 994410 w 4644390"/>
              <a:gd name="connsiteY68" fmla="*/ 350520 h 670560"/>
              <a:gd name="connsiteX69" fmla="*/ 1303020 w 4644390"/>
              <a:gd name="connsiteY69" fmla="*/ 300990 h 670560"/>
              <a:gd name="connsiteX70" fmla="*/ 1691640 w 4644390"/>
              <a:gd name="connsiteY70" fmla="*/ 247650 h 670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4644390" h="670560">
                <a:moveTo>
                  <a:pt x="1691640" y="247650"/>
                </a:moveTo>
                <a:lnTo>
                  <a:pt x="1874520" y="224790"/>
                </a:lnTo>
                <a:lnTo>
                  <a:pt x="2065020" y="205740"/>
                </a:lnTo>
                <a:lnTo>
                  <a:pt x="2179320" y="198120"/>
                </a:lnTo>
                <a:lnTo>
                  <a:pt x="2385060" y="182880"/>
                </a:lnTo>
                <a:lnTo>
                  <a:pt x="2594610" y="160020"/>
                </a:lnTo>
                <a:lnTo>
                  <a:pt x="2846070" y="137160"/>
                </a:lnTo>
                <a:lnTo>
                  <a:pt x="3135630" y="110490"/>
                </a:lnTo>
                <a:lnTo>
                  <a:pt x="3432810" y="80010"/>
                </a:lnTo>
                <a:lnTo>
                  <a:pt x="3630930" y="60960"/>
                </a:lnTo>
                <a:lnTo>
                  <a:pt x="3745230" y="49530"/>
                </a:lnTo>
                <a:lnTo>
                  <a:pt x="3802380" y="45720"/>
                </a:lnTo>
                <a:lnTo>
                  <a:pt x="3867150" y="30480"/>
                </a:lnTo>
                <a:lnTo>
                  <a:pt x="3962400" y="3810"/>
                </a:lnTo>
                <a:lnTo>
                  <a:pt x="3996690" y="0"/>
                </a:lnTo>
                <a:lnTo>
                  <a:pt x="4069080" y="7620"/>
                </a:lnTo>
                <a:lnTo>
                  <a:pt x="4217670" y="34290"/>
                </a:lnTo>
                <a:lnTo>
                  <a:pt x="4381500" y="72390"/>
                </a:lnTo>
                <a:lnTo>
                  <a:pt x="4450080" y="95250"/>
                </a:lnTo>
                <a:lnTo>
                  <a:pt x="4514850" y="118110"/>
                </a:lnTo>
                <a:lnTo>
                  <a:pt x="4575810" y="148590"/>
                </a:lnTo>
                <a:lnTo>
                  <a:pt x="4613910" y="175260"/>
                </a:lnTo>
                <a:lnTo>
                  <a:pt x="4632960" y="194310"/>
                </a:lnTo>
                <a:lnTo>
                  <a:pt x="4644390" y="224790"/>
                </a:lnTo>
                <a:lnTo>
                  <a:pt x="4644390" y="262890"/>
                </a:lnTo>
                <a:lnTo>
                  <a:pt x="4632960" y="297180"/>
                </a:lnTo>
                <a:lnTo>
                  <a:pt x="4606290" y="316230"/>
                </a:lnTo>
                <a:lnTo>
                  <a:pt x="4549140" y="335280"/>
                </a:lnTo>
                <a:lnTo>
                  <a:pt x="4507230" y="335280"/>
                </a:lnTo>
                <a:lnTo>
                  <a:pt x="4339590" y="320040"/>
                </a:lnTo>
                <a:lnTo>
                  <a:pt x="4145280" y="304800"/>
                </a:lnTo>
                <a:lnTo>
                  <a:pt x="3890010" y="289560"/>
                </a:lnTo>
                <a:lnTo>
                  <a:pt x="3669030" y="285750"/>
                </a:lnTo>
                <a:lnTo>
                  <a:pt x="3425190" y="289560"/>
                </a:lnTo>
                <a:lnTo>
                  <a:pt x="3086100" y="300990"/>
                </a:lnTo>
                <a:lnTo>
                  <a:pt x="2800350" y="320040"/>
                </a:lnTo>
                <a:lnTo>
                  <a:pt x="2472690" y="350520"/>
                </a:lnTo>
                <a:lnTo>
                  <a:pt x="2369820" y="361950"/>
                </a:lnTo>
                <a:lnTo>
                  <a:pt x="2076450" y="388620"/>
                </a:lnTo>
                <a:lnTo>
                  <a:pt x="1805940" y="415290"/>
                </a:lnTo>
                <a:lnTo>
                  <a:pt x="1554480" y="449580"/>
                </a:lnTo>
                <a:lnTo>
                  <a:pt x="1341120" y="483870"/>
                </a:lnTo>
                <a:lnTo>
                  <a:pt x="1139190" y="521970"/>
                </a:lnTo>
                <a:lnTo>
                  <a:pt x="906780" y="571500"/>
                </a:lnTo>
                <a:lnTo>
                  <a:pt x="716280" y="621030"/>
                </a:lnTo>
                <a:lnTo>
                  <a:pt x="514350" y="670560"/>
                </a:lnTo>
                <a:lnTo>
                  <a:pt x="483870" y="670560"/>
                </a:lnTo>
                <a:lnTo>
                  <a:pt x="438150" y="662940"/>
                </a:lnTo>
                <a:lnTo>
                  <a:pt x="381000" y="636270"/>
                </a:lnTo>
                <a:lnTo>
                  <a:pt x="323850" y="601980"/>
                </a:lnTo>
                <a:lnTo>
                  <a:pt x="217170" y="514350"/>
                </a:lnTo>
                <a:lnTo>
                  <a:pt x="121920" y="422910"/>
                </a:lnTo>
                <a:lnTo>
                  <a:pt x="34290" y="339090"/>
                </a:lnTo>
                <a:lnTo>
                  <a:pt x="15240" y="312420"/>
                </a:lnTo>
                <a:lnTo>
                  <a:pt x="3810" y="289560"/>
                </a:lnTo>
                <a:lnTo>
                  <a:pt x="0" y="270510"/>
                </a:lnTo>
                <a:lnTo>
                  <a:pt x="7620" y="255270"/>
                </a:lnTo>
                <a:lnTo>
                  <a:pt x="15240" y="251460"/>
                </a:lnTo>
                <a:lnTo>
                  <a:pt x="45720" y="262890"/>
                </a:lnTo>
                <a:lnTo>
                  <a:pt x="106680" y="289560"/>
                </a:lnTo>
                <a:lnTo>
                  <a:pt x="171450" y="320040"/>
                </a:lnTo>
                <a:lnTo>
                  <a:pt x="236220" y="342900"/>
                </a:lnTo>
                <a:lnTo>
                  <a:pt x="297180" y="365760"/>
                </a:lnTo>
                <a:lnTo>
                  <a:pt x="354330" y="381000"/>
                </a:lnTo>
                <a:lnTo>
                  <a:pt x="411480" y="396240"/>
                </a:lnTo>
                <a:lnTo>
                  <a:pt x="472440" y="403860"/>
                </a:lnTo>
                <a:lnTo>
                  <a:pt x="552450" y="400050"/>
                </a:lnTo>
                <a:lnTo>
                  <a:pt x="742950" y="384810"/>
                </a:lnTo>
                <a:lnTo>
                  <a:pt x="994410" y="350520"/>
                </a:lnTo>
                <a:lnTo>
                  <a:pt x="1303020" y="300990"/>
                </a:lnTo>
                <a:lnTo>
                  <a:pt x="1691640" y="24765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6" name="フリーフォーム 135"/>
          <p:cNvSpPr/>
          <p:nvPr/>
        </p:nvSpPr>
        <p:spPr>
          <a:xfrm>
            <a:off x="3624263" y="2502741"/>
            <a:ext cx="2747962" cy="1644650"/>
          </a:xfrm>
          <a:custGeom>
            <a:avLst/>
            <a:gdLst>
              <a:gd name="connsiteX0" fmla="*/ 581025 w 2747962"/>
              <a:gd name="connsiteY0" fmla="*/ 376238 h 1643063"/>
              <a:gd name="connsiteX1" fmla="*/ 314325 w 2747962"/>
              <a:gd name="connsiteY1" fmla="*/ 402432 h 1643063"/>
              <a:gd name="connsiteX2" fmla="*/ 80962 w 2747962"/>
              <a:gd name="connsiteY2" fmla="*/ 423863 h 1643063"/>
              <a:gd name="connsiteX3" fmla="*/ 59531 w 2747962"/>
              <a:gd name="connsiteY3" fmla="*/ 423863 h 1643063"/>
              <a:gd name="connsiteX4" fmla="*/ 0 w 2747962"/>
              <a:gd name="connsiteY4" fmla="*/ 271463 h 1643063"/>
              <a:gd name="connsiteX5" fmla="*/ 250031 w 2747962"/>
              <a:gd name="connsiteY5" fmla="*/ 250032 h 1643063"/>
              <a:gd name="connsiteX6" fmla="*/ 554831 w 2747962"/>
              <a:gd name="connsiteY6" fmla="*/ 214313 h 1643063"/>
              <a:gd name="connsiteX7" fmla="*/ 840581 w 2747962"/>
              <a:gd name="connsiteY7" fmla="*/ 190500 h 1643063"/>
              <a:gd name="connsiteX8" fmla="*/ 1166812 w 2747962"/>
              <a:gd name="connsiteY8" fmla="*/ 159544 h 1643063"/>
              <a:gd name="connsiteX9" fmla="*/ 1538287 w 2747962"/>
              <a:gd name="connsiteY9" fmla="*/ 121444 h 1643063"/>
              <a:gd name="connsiteX10" fmla="*/ 1800225 w 2747962"/>
              <a:gd name="connsiteY10" fmla="*/ 95250 h 1643063"/>
              <a:gd name="connsiteX11" fmla="*/ 2085975 w 2747962"/>
              <a:gd name="connsiteY11" fmla="*/ 61913 h 1643063"/>
              <a:gd name="connsiteX12" fmla="*/ 2235993 w 2747962"/>
              <a:gd name="connsiteY12" fmla="*/ 47625 h 1643063"/>
              <a:gd name="connsiteX13" fmla="*/ 2293143 w 2747962"/>
              <a:gd name="connsiteY13" fmla="*/ 30957 h 1643063"/>
              <a:gd name="connsiteX14" fmla="*/ 2371725 w 2747962"/>
              <a:gd name="connsiteY14" fmla="*/ 9525 h 1643063"/>
              <a:gd name="connsiteX15" fmla="*/ 2431256 w 2747962"/>
              <a:gd name="connsiteY15" fmla="*/ 0 h 1643063"/>
              <a:gd name="connsiteX16" fmla="*/ 2476500 w 2747962"/>
              <a:gd name="connsiteY16" fmla="*/ 2382 h 1643063"/>
              <a:gd name="connsiteX17" fmla="*/ 2493168 w 2747962"/>
              <a:gd name="connsiteY17" fmla="*/ 7144 h 1643063"/>
              <a:gd name="connsiteX18" fmla="*/ 2512218 w 2747962"/>
              <a:gd name="connsiteY18" fmla="*/ 21432 h 1643063"/>
              <a:gd name="connsiteX19" fmla="*/ 2547937 w 2747962"/>
              <a:gd name="connsiteY19" fmla="*/ 54769 h 1643063"/>
              <a:gd name="connsiteX20" fmla="*/ 2607468 w 2747962"/>
              <a:gd name="connsiteY20" fmla="*/ 111919 h 1643063"/>
              <a:gd name="connsiteX21" fmla="*/ 2664618 w 2747962"/>
              <a:gd name="connsiteY21" fmla="*/ 173832 h 1643063"/>
              <a:gd name="connsiteX22" fmla="*/ 2693193 w 2747962"/>
              <a:gd name="connsiteY22" fmla="*/ 207169 h 1643063"/>
              <a:gd name="connsiteX23" fmla="*/ 2717006 w 2747962"/>
              <a:gd name="connsiteY23" fmla="*/ 233363 h 1643063"/>
              <a:gd name="connsiteX24" fmla="*/ 2738437 w 2747962"/>
              <a:gd name="connsiteY24" fmla="*/ 266700 h 1643063"/>
              <a:gd name="connsiteX25" fmla="*/ 2745581 w 2747962"/>
              <a:gd name="connsiteY25" fmla="*/ 285750 h 1643063"/>
              <a:gd name="connsiteX26" fmla="*/ 2747962 w 2747962"/>
              <a:gd name="connsiteY26" fmla="*/ 302419 h 1643063"/>
              <a:gd name="connsiteX27" fmla="*/ 2743200 w 2747962"/>
              <a:gd name="connsiteY27" fmla="*/ 326232 h 1643063"/>
              <a:gd name="connsiteX28" fmla="*/ 2731293 w 2747962"/>
              <a:gd name="connsiteY28" fmla="*/ 350044 h 1643063"/>
              <a:gd name="connsiteX29" fmla="*/ 2709862 w 2747962"/>
              <a:gd name="connsiteY29" fmla="*/ 373857 h 1643063"/>
              <a:gd name="connsiteX30" fmla="*/ 2690812 w 2747962"/>
              <a:gd name="connsiteY30" fmla="*/ 388144 h 1643063"/>
              <a:gd name="connsiteX31" fmla="*/ 2650331 w 2747962"/>
              <a:gd name="connsiteY31" fmla="*/ 459582 h 1643063"/>
              <a:gd name="connsiteX32" fmla="*/ 2636043 w 2747962"/>
              <a:gd name="connsiteY32" fmla="*/ 500063 h 1643063"/>
              <a:gd name="connsiteX33" fmla="*/ 2583656 w 2747962"/>
              <a:gd name="connsiteY33" fmla="*/ 788194 h 1643063"/>
              <a:gd name="connsiteX34" fmla="*/ 2519362 w 2747962"/>
              <a:gd name="connsiteY34" fmla="*/ 1147763 h 1643063"/>
              <a:gd name="connsiteX35" fmla="*/ 2462212 w 2747962"/>
              <a:gd name="connsiteY35" fmla="*/ 1454944 h 1643063"/>
              <a:gd name="connsiteX36" fmla="*/ 2452687 w 2747962"/>
              <a:gd name="connsiteY36" fmla="*/ 1490663 h 1643063"/>
              <a:gd name="connsiteX37" fmla="*/ 2428875 w 2747962"/>
              <a:gd name="connsiteY37" fmla="*/ 1528763 h 1643063"/>
              <a:gd name="connsiteX38" fmla="*/ 2400300 w 2747962"/>
              <a:gd name="connsiteY38" fmla="*/ 1559719 h 1643063"/>
              <a:gd name="connsiteX39" fmla="*/ 2362200 w 2747962"/>
              <a:gd name="connsiteY39" fmla="*/ 1595438 h 1643063"/>
              <a:gd name="connsiteX40" fmla="*/ 2331243 w 2747962"/>
              <a:gd name="connsiteY40" fmla="*/ 1619250 h 1643063"/>
              <a:gd name="connsiteX41" fmla="*/ 2295525 w 2747962"/>
              <a:gd name="connsiteY41" fmla="*/ 1643063 h 1643063"/>
              <a:gd name="connsiteX42" fmla="*/ 2281237 w 2747962"/>
              <a:gd name="connsiteY42" fmla="*/ 1643063 h 1643063"/>
              <a:gd name="connsiteX43" fmla="*/ 2255043 w 2747962"/>
              <a:gd name="connsiteY43" fmla="*/ 1616869 h 1643063"/>
              <a:gd name="connsiteX44" fmla="*/ 2219325 w 2747962"/>
              <a:gd name="connsiteY44" fmla="*/ 1566863 h 1643063"/>
              <a:gd name="connsiteX45" fmla="*/ 2243137 w 2747962"/>
              <a:gd name="connsiteY45" fmla="*/ 1264444 h 1643063"/>
              <a:gd name="connsiteX46" fmla="*/ 2286000 w 2747962"/>
              <a:gd name="connsiteY46" fmla="*/ 950119 h 1643063"/>
              <a:gd name="connsiteX47" fmla="*/ 2326481 w 2747962"/>
              <a:gd name="connsiteY47" fmla="*/ 661988 h 1643063"/>
              <a:gd name="connsiteX48" fmla="*/ 2350293 w 2747962"/>
              <a:gd name="connsiteY48" fmla="*/ 476250 h 1643063"/>
              <a:gd name="connsiteX49" fmla="*/ 2366962 w 2747962"/>
              <a:gd name="connsiteY49" fmla="*/ 354807 h 1643063"/>
              <a:gd name="connsiteX50" fmla="*/ 2369343 w 2747962"/>
              <a:gd name="connsiteY50" fmla="*/ 316707 h 1643063"/>
              <a:gd name="connsiteX51" fmla="*/ 2364581 w 2747962"/>
              <a:gd name="connsiteY51" fmla="*/ 283369 h 1643063"/>
              <a:gd name="connsiteX52" fmla="*/ 2350293 w 2747962"/>
              <a:gd name="connsiteY52" fmla="*/ 247650 h 1643063"/>
              <a:gd name="connsiteX53" fmla="*/ 2328862 w 2747962"/>
              <a:gd name="connsiteY53" fmla="*/ 228600 h 1643063"/>
              <a:gd name="connsiteX54" fmla="*/ 2305050 w 2747962"/>
              <a:gd name="connsiteY54" fmla="*/ 221457 h 1643063"/>
              <a:gd name="connsiteX55" fmla="*/ 2190750 w 2747962"/>
              <a:gd name="connsiteY55" fmla="*/ 226219 h 1643063"/>
              <a:gd name="connsiteX56" fmla="*/ 1969293 w 2747962"/>
              <a:gd name="connsiteY56" fmla="*/ 238125 h 1643063"/>
              <a:gd name="connsiteX57" fmla="*/ 1638300 w 2747962"/>
              <a:gd name="connsiteY57" fmla="*/ 264319 h 1643063"/>
              <a:gd name="connsiteX58" fmla="*/ 1269206 w 2747962"/>
              <a:gd name="connsiteY58" fmla="*/ 307182 h 1643063"/>
              <a:gd name="connsiteX59" fmla="*/ 942975 w 2747962"/>
              <a:gd name="connsiteY59" fmla="*/ 340519 h 1643063"/>
              <a:gd name="connsiteX60" fmla="*/ 581025 w 2747962"/>
              <a:gd name="connsiteY60" fmla="*/ 376238 h 1643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2747962" h="1643063">
                <a:moveTo>
                  <a:pt x="581025" y="376238"/>
                </a:moveTo>
                <a:lnTo>
                  <a:pt x="314325" y="402432"/>
                </a:lnTo>
                <a:lnTo>
                  <a:pt x="80962" y="423863"/>
                </a:lnTo>
                <a:lnTo>
                  <a:pt x="59531" y="423863"/>
                </a:lnTo>
                <a:lnTo>
                  <a:pt x="0" y="271463"/>
                </a:lnTo>
                <a:lnTo>
                  <a:pt x="250031" y="250032"/>
                </a:lnTo>
                <a:lnTo>
                  <a:pt x="554831" y="214313"/>
                </a:lnTo>
                <a:lnTo>
                  <a:pt x="840581" y="190500"/>
                </a:lnTo>
                <a:lnTo>
                  <a:pt x="1166812" y="159544"/>
                </a:lnTo>
                <a:lnTo>
                  <a:pt x="1538287" y="121444"/>
                </a:lnTo>
                <a:lnTo>
                  <a:pt x="1800225" y="95250"/>
                </a:lnTo>
                <a:lnTo>
                  <a:pt x="2085975" y="61913"/>
                </a:lnTo>
                <a:lnTo>
                  <a:pt x="2235993" y="47625"/>
                </a:lnTo>
                <a:lnTo>
                  <a:pt x="2293143" y="30957"/>
                </a:lnTo>
                <a:lnTo>
                  <a:pt x="2371725" y="9525"/>
                </a:lnTo>
                <a:lnTo>
                  <a:pt x="2431256" y="0"/>
                </a:lnTo>
                <a:lnTo>
                  <a:pt x="2476500" y="2382"/>
                </a:lnTo>
                <a:lnTo>
                  <a:pt x="2493168" y="7144"/>
                </a:lnTo>
                <a:lnTo>
                  <a:pt x="2512218" y="21432"/>
                </a:lnTo>
                <a:lnTo>
                  <a:pt x="2547937" y="54769"/>
                </a:lnTo>
                <a:lnTo>
                  <a:pt x="2607468" y="111919"/>
                </a:lnTo>
                <a:lnTo>
                  <a:pt x="2664618" y="173832"/>
                </a:lnTo>
                <a:lnTo>
                  <a:pt x="2693193" y="207169"/>
                </a:lnTo>
                <a:lnTo>
                  <a:pt x="2717006" y="233363"/>
                </a:lnTo>
                <a:lnTo>
                  <a:pt x="2738437" y="266700"/>
                </a:lnTo>
                <a:lnTo>
                  <a:pt x="2745581" y="285750"/>
                </a:lnTo>
                <a:lnTo>
                  <a:pt x="2747962" y="302419"/>
                </a:lnTo>
                <a:lnTo>
                  <a:pt x="2743200" y="326232"/>
                </a:lnTo>
                <a:lnTo>
                  <a:pt x="2731293" y="350044"/>
                </a:lnTo>
                <a:lnTo>
                  <a:pt x="2709862" y="373857"/>
                </a:lnTo>
                <a:lnTo>
                  <a:pt x="2690812" y="388144"/>
                </a:lnTo>
                <a:lnTo>
                  <a:pt x="2650331" y="459582"/>
                </a:lnTo>
                <a:lnTo>
                  <a:pt x="2636043" y="500063"/>
                </a:lnTo>
                <a:lnTo>
                  <a:pt x="2583656" y="788194"/>
                </a:lnTo>
                <a:lnTo>
                  <a:pt x="2519362" y="1147763"/>
                </a:lnTo>
                <a:lnTo>
                  <a:pt x="2462212" y="1454944"/>
                </a:lnTo>
                <a:lnTo>
                  <a:pt x="2452687" y="1490663"/>
                </a:lnTo>
                <a:lnTo>
                  <a:pt x="2428875" y="1528763"/>
                </a:lnTo>
                <a:lnTo>
                  <a:pt x="2400300" y="1559719"/>
                </a:lnTo>
                <a:lnTo>
                  <a:pt x="2362200" y="1595438"/>
                </a:lnTo>
                <a:lnTo>
                  <a:pt x="2331243" y="1619250"/>
                </a:lnTo>
                <a:lnTo>
                  <a:pt x="2295525" y="1643063"/>
                </a:lnTo>
                <a:lnTo>
                  <a:pt x="2281237" y="1643063"/>
                </a:lnTo>
                <a:lnTo>
                  <a:pt x="2255043" y="1616869"/>
                </a:lnTo>
                <a:lnTo>
                  <a:pt x="2219325" y="1566863"/>
                </a:lnTo>
                <a:lnTo>
                  <a:pt x="2243137" y="1264444"/>
                </a:lnTo>
                <a:lnTo>
                  <a:pt x="2286000" y="950119"/>
                </a:lnTo>
                <a:lnTo>
                  <a:pt x="2326481" y="661988"/>
                </a:lnTo>
                <a:lnTo>
                  <a:pt x="2350293" y="476250"/>
                </a:lnTo>
                <a:lnTo>
                  <a:pt x="2366962" y="354807"/>
                </a:lnTo>
                <a:lnTo>
                  <a:pt x="2369343" y="316707"/>
                </a:lnTo>
                <a:lnTo>
                  <a:pt x="2364581" y="283369"/>
                </a:lnTo>
                <a:lnTo>
                  <a:pt x="2350293" y="247650"/>
                </a:lnTo>
                <a:lnTo>
                  <a:pt x="2328862" y="228600"/>
                </a:lnTo>
                <a:lnTo>
                  <a:pt x="2305050" y="221457"/>
                </a:lnTo>
                <a:lnTo>
                  <a:pt x="2190750" y="226219"/>
                </a:lnTo>
                <a:lnTo>
                  <a:pt x="1969293" y="238125"/>
                </a:lnTo>
                <a:lnTo>
                  <a:pt x="1638300" y="264319"/>
                </a:lnTo>
                <a:lnTo>
                  <a:pt x="1269206" y="307182"/>
                </a:lnTo>
                <a:lnTo>
                  <a:pt x="942975" y="340519"/>
                </a:lnTo>
                <a:lnTo>
                  <a:pt x="581025" y="3762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7" name="フリーフォーム 136"/>
          <p:cNvSpPr/>
          <p:nvPr/>
        </p:nvSpPr>
        <p:spPr>
          <a:xfrm>
            <a:off x="3811588" y="3150441"/>
            <a:ext cx="2098675" cy="422275"/>
          </a:xfrm>
          <a:custGeom>
            <a:avLst/>
            <a:gdLst>
              <a:gd name="connsiteX0" fmla="*/ 407194 w 2097882"/>
              <a:gd name="connsiteY0" fmla="*/ 214313 h 421482"/>
              <a:gd name="connsiteX1" fmla="*/ 647700 w 2097882"/>
              <a:gd name="connsiteY1" fmla="*/ 188119 h 421482"/>
              <a:gd name="connsiteX2" fmla="*/ 935832 w 2097882"/>
              <a:gd name="connsiteY2" fmla="*/ 152400 h 421482"/>
              <a:gd name="connsiteX3" fmla="*/ 1135857 w 2097882"/>
              <a:gd name="connsiteY3" fmla="*/ 109538 h 421482"/>
              <a:gd name="connsiteX4" fmla="*/ 1283494 w 2097882"/>
              <a:gd name="connsiteY4" fmla="*/ 97632 h 421482"/>
              <a:gd name="connsiteX5" fmla="*/ 1431132 w 2097882"/>
              <a:gd name="connsiteY5" fmla="*/ 80963 h 421482"/>
              <a:gd name="connsiteX6" fmla="*/ 1545432 w 2097882"/>
              <a:gd name="connsiteY6" fmla="*/ 66675 h 421482"/>
              <a:gd name="connsiteX7" fmla="*/ 1700213 w 2097882"/>
              <a:gd name="connsiteY7" fmla="*/ 42863 h 421482"/>
              <a:gd name="connsiteX8" fmla="*/ 1783557 w 2097882"/>
              <a:gd name="connsiteY8" fmla="*/ 21432 h 421482"/>
              <a:gd name="connsiteX9" fmla="*/ 1864519 w 2097882"/>
              <a:gd name="connsiteY9" fmla="*/ 0 h 421482"/>
              <a:gd name="connsiteX10" fmla="*/ 1878807 w 2097882"/>
              <a:gd name="connsiteY10" fmla="*/ 0 h 421482"/>
              <a:gd name="connsiteX11" fmla="*/ 1897857 w 2097882"/>
              <a:gd name="connsiteY11" fmla="*/ 2382 h 421482"/>
              <a:gd name="connsiteX12" fmla="*/ 1950244 w 2097882"/>
              <a:gd name="connsiteY12" fmla="*/ 26194 h 421482"/>
              <a:gd name="connsiteX13" fmla="*/ 2009775 w 2097882"/>
              <a:gd name="connsiteY13" fmla="*/ 61913 h 421482"/>
              <a:gd name="connsiteX14" fmla="*/ 2047875 w 2097882"/>
              <a:gd name="connsiteY14" fmla="*/ 88107 h 421482"/>
              <a:gd name="connsiteX15" fmla="*/ 2071688 w 2097882"/>
              <a:gd name="connsiteY15" fmla="*/ 107157 h 421482"/>
              <a:gd name="connsiteX16" fmla="*/ 2090738 w 2097882"/>
              <a:gd name="connsiteY16" fmla="*/ 128588 h 421482"/>
              <a:gd name="connsiteX17" fmla="*/ 2095500 w 2097882"/>
              <a:gd name="connsiteY17" fmla="*/ 142875 h 421482"/>
              <a:gd name="connsiteX18" fmla="*/ 2097882 w 2097882"/>
              <a:gd name="connsiteY18" fmla="*/ 154782 h 421482"/>
              <a:gd name="connsiteX19" fmla="*/ 2097882 w 2097882"/>
              <a:gd name="connsiteY19" fmla="*/ 169069 h 421482"/>
              <a:gd name="connsiteX20" fmla="*/ 2093119 w 2097882"/>
              <a:gd name="connsiteY20" fmla="*/ 190500 h 421482"/>
              <a:gd name="connsiteX21" fmla="*/ 2071688 w 2097882"/>
              <a:gd name="connsiteY21" fmla="*/ 226219 h 421482"/>
              <a:gd name="connsiteX22" fmla="*/ 2040732 w 2097882"/>
              <a:gd name="connsiteY22" fmla="*/ 245269 h 421482"/>
              <a:gd name="connsiteX23" fmla="*/ 1990725 w 2097882"/>
              <a:gd name="connsiteY23" fmla="*/ 245269 h 421482"/>
              <a:gd name="connsiteX24" fmla="*/ 1840707 w 2097882"/>
              <a:gd name="connsiteY24" fmla="*/ 242888 h 421482"/>
              <a:gd name="connsiteX25" fmla="*/ 1704975 w 2097882"/>
              <a:gd name="connsiteY25" fmla="*/ 245269 h 421482"/>
              <a:gd name="connsiteX26" fmla="*/ 1514475 w 2097882"/>
              <a:gd name="connsiteY26" fmla="*/ 254794 h 421482"/>
              <a:gd name="connsiteX27" fmla="*/ 1228725 w 2097882"/>
              <a:gd name="connsiteY27" fmla="*/ 278607 h 421482"/>
              <a:gd name="connsiteX28" fmla="*/ 1112044 w 2097882"/>
              <a:gd name="connsiteY28" fmla="*/ 290513 h 421482"/>
              <a:gd name="connsiteX29" fmla="*/ 909638 w 2097882"/>
              <a:gd name="connsiteY29" fmla="*/ 328613 h 421482"/>
              <a:gd name="connsiteX30" fmla="*/ 723900 w 2097882"/>
              <a:gd name="connsiteY30" fmla="*/ 350044 h 421482"/>
              <a:gd name="connsiteX31" fmla="*/ 433388 w 2097882"/>
              <a:gd name="connsiteY31" fmla="*/ 388144 h 421482"/>
              <a:gd name="connsiteX32" fmla="*/ 259557 w 2097882"/>
              <a:gd name="connsiteY32" fmla="*/ 414338 h 421482"/>
              <a:gd name="connsiteX33" fmla="*/ 219075 w 2097882"/>
              <a:gd name="connsiteY33" fmla="*/ 421482 h 421482"/>
              <a:gd name="connsiteX34" fmla="*/ 190500 w 2097882"/>
              <a:gd name="connsiteY34" fmla="*/ 416719 h 421482"/>
              <a:gd name="connsiteX35" fmla="*/ 95250 w 2097882"/>
              <a:gd name="connsiteY35" fmla="*/ 388144 h 421482"/>
              <a:gd name="connsiteX36" fmla="*/ 19050 w 2097882"/>
              <a:gd name="connsiteY36" fmla="*/ 364332 h 421482"/>
              <a:gd name="connsiteX37" fmla="*/ 0 w 2097882"/>
              <a:gd name="connsiteY37" fmla="*/ 245269 h 421482"/>
              <a:gd name="connsiteX38" fmla="*/ 233363 w 2097882"/>
              <a:gd name="connsiteY38" fmla="*/ 230982 h 421482"/>
              <a:gd name="connsiteX39" fmla="*/ 407194 w 2097882"/>
              <a:gd name="connsiteY39" fmla="*/ 214313 h 421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097882" h="421482">
                <a:moveTo>
                  <a:pt x="407194" y="214313"/>
                </a:moveTo>
                <a:lnTo>
                  <a:pt x="647700" y="188119"/>
                </a:lnTo>
                <a:lnTo>
                  <a:pt x="935832" y="152400"/>
                </a:lnTo>
                <a:lnTo>
                  <a:pt x="1135857" y="109538"/>
                </a:lnTo>
                <a:lnTo>
                  <a:pt x="1283494" y="97632"/>
                </a:lnTo>
                <a:lnTo>
                  <a:pt x="1431132" y="80963"/>
                </a:lnTo>
                <a:lnTo>
                  <a:pt x="1545432" y="66675"/>
                </a:lnTo>
                <a:lnTo>
                  <a:pt x="1700213" y="42863"/>
                </a:lnTo>
                <a:lnTo>
                  <a:pt x="1783557" y="21432"/>
                </a:lnTo>
                <a:lnTo>
                  <a:pt x="1864519" y="0"/>
                </a:lnTo>
                <a:lnTo>
                  <a:pt x="1878807" y="0"/>
                </a:lnTo>
                <a:lnTo>
                  <a:pt x="1897857" y="2382"/>
                </a:lnTo>
                <a:lnTo>
                  <a:pt x="1950244" y="26194"/>
                </a:lnTo>
                <a:lnTo>
                  <a:pt x="2009775" y="61913"/>
                </a:lnTo>
                <a:lnTo>
                  <a:pt x="2047875" y="88107"/>
                </a:lnTo>
                <a:lnTo>
                  <a:pt x="2071688" y="107157"/>
                </a:lnTo>
                <a:lnTo>
                  <a:pt x="2090738" y="128588"/>
                </a:lnTo>
                <a:lnTo>
                  <a:pt x="2095500" y="142875"/>
                </a:lnTo>
                <a:lnTo>
                  <a:pt x="2097882" y="154782"/>
                </a:lnTo>
                <a:lnTo>
                  <a:pt x="2097882" y="169069"/>
                </a:lnTo>
                <a:lnTo>
                  <a:pt x="2093119" y="190500"/>
                </a:lnTo>
                <a:lnTo>
                  <a:pt x="2071688" y="226219"/>
                </a:lnTo>
                <a:lnTo>
                  <a:pt x="2040732" y="245269"/>
                </a:lnTo>
                <a:lnTo>
                  <a:pt x="1990725" y="245269"/>
                </a:lnTo>
                <a:lnTo>
                  <a:pt x="1840707" y="242888"/>
                </a:lnTo>
                <a:lnTo>
                  <a:pt x="1704975" y="245269"/>
                </a:lnTo>
                <a:lnTo>
                  <a:pt x="1514475" y="254794"/>
                </a:lnTo>
                <a:lnTo>
                  <a:pt x="1228725" y="278607"/>
                </a:lnTo>
                <a:lnTo>
                  <a:pt x="1112044" y="290513"/>
                </a:lnTo>
                <a:lnTo>
                  <a:pt x="909638" y="328613"/>
                </a:lnTo>
                <a:lnTo>
                  <a:pt x="723900" y="350044"/>
                </a:lnTo>
                <a:lnTo>
                  <a:pt x="433388" y="388144"/>
                </a:lnTo>
                <a:lnTo>
                  <a:pt x="259557" y="414338"/>
                </a:lnTo>
                <a:lnTo>
                  <a:pt x="219075" y="421482"/>
                </a:lnTo>
                <a:lnTo>
                  <a:pt x="190500" y="416719"/>
                </a:lnTo>
                <a:lnTo>
                  <a:pt x="95250" y="388144"/>
                </a:lnTo>
                <a:lnTo>
                  <a:pt x="19050" y="364332"/>
                </a:lnTo>
                <a:lnTo>
                  <a:pt x="0" y="245269"/>
                </a:lnTo>
                <a:lnTo>
                  <a:pt x="233363" y="230982"/>
                </a:lnTo>
                <a:lnTo>
                  <a:pt x="407194" y="21431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8" name="フリーフォーム 137"/>
          <p:cNvSpPr/>
          <p:nvPr/>
        </p:nvSpPr>
        <p:spPr>
          <a:xfrm>
            <a:off x="3919538" y="3806078"/>
            <a:ext cx="2022475" cy="522288"/>
          </a:xfrm>
          <a:custGeom>
            <a:avLst/>
            <a:gdLst>
              <a:gd name="connsiteX0" fmla="*/ 383381 w 2021681"/>
              <a:gd name="connsiteY0" fmla="*/ 209550 h 521494"/>
              <a:gd name="connsiteX1" fmla="*/ 631031 w 2021681"/>
              <a:gd name="connsiteY1" fmla="*/ 183356 h 521494"/>
              <a:gd name="connsiteX2" fmla="*/ 804862 w 2021681"/>
              <a:gd name="connsiteY2" fmla="*/ 164306 h 521494"/>
              <a:gd name="connsiteX3" fmla="*/ 1007268 w 2021681"/>
              <a:gd name="connsiteY3" fmla="*/ 126206 h 521494"/>
              <a:gd name="connsiteX4" fmla="*/ 1262062 w 2021681"/>
              <a:gd name="connsiteY4" fmla="*/ 97631 h 521494"/>
              <a:gd name="connsiteX5" fmla="*/ 1471612 w 2021681"/>
              <a:gd name="connsiteY5" fmla="*/ 73819 h 521494"/>
              <a:gd name="connsiteX6" fmla="*/ 1697831 w 2021681"/>
              <a:gd name="connsiteY6" fmla="*/ 45244 h 521494"/>
              <a:gd name="connsiteX7" fmla="*/ 2021681 w 2021681"/>
              <a:gd name="connsiteY7" fmla="*/ 0 h 521494"/>
              <a:gd name="connsiteX8" fmla="*/ 1966912 w 2021681"/>
              <a:gd name="connsiteY8" fmla="*/ 316706 h 521494"/>
              <a:gd name="connsiteX9" fmla="*/ 1943100 w 2021681"/>
              <a:gd name="connsiteY9" fmla="*/ 288131 h 521494"/>
              <a:gd name="connsiteX10" fmla="*/ 1921668 w 2021681"/>
              <a:gd name="connsiteY10" fmla="*/ 259556 h 521494"/>
              <a:gd name="connsiteX11" fmla="*/ 1897856 w 2021681"/>
              <a:gd name="connsiteY11" fmla="*/ 226219 h 521494"/>
              <a:gd name="connsiteX12" fmla="*/ 1881187 w 2021681"/>
              <a:gd name="connsiteY12" fmla="*/ 200025 h 521494"/>
              <a:gd name="connsiteX13" fmla="*/ 1869281 w 2021681"/>
              <a:gd name="connsiteY13" fmla="*/ 192881 h 521494"/>
              <a:gd name="connsiteX14" fmla="*/ 1826418 w 2021681"/>
              <a:gd name="connsiteY14" fmla="*/ 195263 h 521494"/>
              <a:gd name="connsiteX15" fmla="*/ 1604962 w 2021681"/>
              <a:gd name="connsiteY15" fmla="*/ 216694 h 521494"/>
              <a:gd name="connsiteX16" fmla="*/ 1359693 w 2021681"/>
              <a:gd name="connsiteY16" fmla="*/ 240506 h 521494"/>
              <a:gd name="connsiteX17" fmla="*/ 1009650 w 2021681"/>
              <a:gd name="connsiteY17" fmla="*/ 283369 h 521494"/>
              <a:gd name="connsiteX18" fmla="*/ 800100 w 2021681"/>
              <a:gd name="connsiteY18" fmla="*/ 321469 h 521494"/>
              <a:gd name="connsiteX19" fmla="*/ 669131 w 2021681"/>
              <a:gd name="connsiteY19" fmla="*/ 330994 h 521494"/>
              <a:gd name="connsiteX20" fmla="*/ 376237 w 2021681"/>
              <a:gd name="connsiteY20" fmla="*/ 359569 h 521494"/>
              <a:gd name="connsiteX21" fmla="*/ 164306 w 2021681"/>
              <a:gd name="connsiteY21" fmla="*/ 385763 h 521494"/>
              <a:gd name="connsiteX22" fmla="*/ 133350 w 2021681"/>
              <a:gd name="connsiteY22" fmla="*/ 392906 h 521494"/>
              <a:gd name="connsiteX23" fmla="*/ 123825 w 2021681"/>
              <a:gd name="connsiteY23" fmla="*/ 411956 h 521494"/>
              <a:gd name="connsiteX24" fmla="*/ 109537 w 2021681"/>
              <a:gd name="connsiteY24" fmla="*/ 447675 h 521494"/>
              <a:gd name="connsiteX25" fmla="*/ 100012 w 2021681"/>
              <a:gd name="connsiteY25" fmla="*/ 471488 h 521494"/>
              <a:gd name="connsiteX26" fmla="*/ 73818 w 2021681"/>
              <a:gd name="connsiteY26" fmla="*/ 521494 h 521494"/>
              <a:gd name="connsiteX27" fmla="*/ 0 w 2021681"/>
              <a:gd name="connsiteY27" fmla="*/ 242888 h 521494"/>
              <a:gd name="connsiteX28" fmla="*/ 223837 w 2021681"/>
              <a:gd name="connsiteY28" fmla="*/ 223838 h 521494"/>
              <a:gd name="connsiteX29" fmla="*/ 383381 w 2021681"/>
              <a:gd name="connsiteY29" fmla="*/ 209550 h 521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021681" h="521494">
                <a:moveTo>
                  <a:pt x="383381" y="209550"/>
                </a:moveTo>
                <a:lnTo>
                  <a:pt x="631031" y="183356"/>
                </a:lnTo>
                <a:lnTo>
                  <a:pt x="804862" y="164306"/>
                </a:lnTo>
                <a:lnTo>
                  <a:pt x="1007268" y="126206"/>
                </a:lnTo>
                <a:lnTo>
                  <a:pt x="1262062" y="97631"/>
                </a:lnTo>
                <a:lnTo>
                  <a:pt x="1471612" y="73819"/>
                </a:lnTo>
                <a:lnTo>
                  <a:pt x="1697831" y="45244"/>
                </a:lnTo>
                <a:lnTo>
                  <a:pt x="2021681" y="0"/>
                </a:lnTo>
                <a:lnTo>
                  <a:pt x="1966912" y="316706"/>
                </a:lnTo>
                <a:lnTo>
                  <a:pt x="1943100" y="288131"/>
                </a:lnTo>
                <a:lnTo>
                  <a:pt x="1921668" y="259556"/>
                </a:lnTo>
                <a:lnTo>
                  <a:pt x="1897856" y="226219"/>
                </a:lnTo>
                <a:lnTo>
                  <a:pt x="1881187" y="200025"/>
                </a:lnTo>
                <a:lnTo>
                  <a:pt x="1869281" y="192881"/>
                </a:lnTo>
                <a:lnTo>
                  <a:pt x="1826418" y="195263"/>
                </a:lnTo>
                <a:lnTo>
                  <a:pt x="1604962" y="216694"/>
                </a:lnTo>
                <a:lnTo>
                  <a:pt x="1359693" y="240506"/>
                </a:lnTo>
                <a:lnTo>
                  <a:pt x="1009650" y="283369"/>
                </a:lnTo>
                <a:lnTo>
                  <a:pt x="800100" y="321469"/>
                </a:lnTo>
                <a:lnTo>
                  <a:pt x="669131" y="330994"/>
                </a:lnTo>
                <a:lnTo>
                  <a:pt x="376237" y="359569"/>
                </a:lnTo>
                <a:lnTo>
                  <a:pt x="164306" y="385763"/>
                </a:lnTo>
                <a:lnTo>
                  <a:pt x="133350" y="392906"/>
                </a:lnTo>
                <a:lnTo>
                  <a:pt x="123825" y="411956"/>
                </a:lnTo>
                <a:lnTo>
                  <a:pt x="109537" y="447675"/>
                </a:lnTo>
                <a:lnTo>
                  <a:pt x="100012" y="471488"/>
                </a:lnTo>
                <a:lnTo>
                  <a:pt x="73818" y="521494"/>
                </a:lnTo>
                <a:lnTo>
                  <a:pt x="0" y="242888"/>
                </a:lnTo>
                <a:lnTo>
                  <a:pt x="223837" y="223838"/>
                </a:lnTo>
                <a:lnTo>
                  <a:pt x="383381" y="2095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0" name="フリーフォーム 139"/>
          <p:cNvSpPr/>
          <p:nvPr/>
        </p:nvSpPr>
        <p:spPr>
          <a:xfrm>
            <a:off x="4602163" y="2775791"/>
            <a:ext cx="384175" cy="3306762"/>
          </a:xfrm>
          <a:custGeom>
            <a:avLst/>
            <a:gdLst>
              <a:gd name="connsiteX0" fmla="*/ 97367 w 385234"/>
              <a:gd name="connsiteY0" fmla="*/ 1507066 h 3306233"/>
              <a:gd name="connsiteX1" fmla="*/ 97367 w 385234"/>
              <a:gd name="connsiteY1" fmla="*/ 677333 h 3306233"/>
              <a:gd name="connsiteX2" fmla="*/ 122767 w 385234"/>
              <a:gd name="connsiteY2" fmla="*/ 541866 h 3306233"/>
              <a:gd name="connsiteX3" fmla="*/ 122767 w 385234"/>
              <a:gd name="connsiteY3" fmla="*/ 364066 h 3306233"/>
              <a:gd name="connsiteX4" fmla="*/ 118534 w 385234"/>
              <a:gd name="connsiteY4" fmla="*/ 317500 h 3306233"/>
              <a:gd name="connsiteX5" fmla="*/ 110067 w 385234"/>
              <a:gd name="connsiteY5" fmla="*/ 262466 h 3306233"/>
              <a:gd name="connsiteX6" fmla="*/ 101600 w 385234"/>
              <a:gd name="connsiteY6" fmla="*/ 224366 h 3306233"/>
              <a:gd name="connsiteX7" fmla="*/ 84667 w 385234"/>
              <a:gd name="connsiteY7" fmla="*/ 160866 h 3306233"/>
              <a:gd name="connsiteX8" fmla="*/ 59267 w 385234"/>
              <a:gd name="connsiteY8" fmla="*/ 93133 h 3306233"/>
              <a:gd name="connsiteX9" fmla="*/ 0 w 385234"/>
              <a:gd name="connsiteY9" fmla="*/ 12700 h 3306233"/>
              <a:gd name="connsiteX10" fmla="*/ 241300 w 385234"/>
              <a:gd name="connsiteY10" fmla="*/ 0 h 3306233"/>
              <a:gd name="connsiteX11" fmla="*/ 317500 w 385234"/>
              <a:gd name="connsiteY11" fmla="*/ 76200 h 3306233"/>
              <a:gd name="connsiteX12" fmla="*/ 372534 w 385234"/>
              <a:gd name="connsiteY12" fmla="*/ 131233 h 3306233"/>
              <a:gd name="connsiteX13" fmla="*/ 385234 w 385234"/>
              <a:gd name="connsiteY13" fmla="*/ 148166 h 3306233"/>
              <a:gd name="connsiteX14" fmla="*/ 376767 w 385234"/>
              <a:gd name="connsiteY14" fmla="*/ 182033 h 3306233"/>
              <a:gd name="connsiteX15" fmla="*/ 368300 w 385234"/>
              <a:gd name="connsiteY15" fmla="*/ 270933 h 3306233"/>
              <a:gd name="connsiteX16" fmla="*/ 368300 w 385234"/>
              <a:gd name="connsiteY16" fmla="*/ 364066 h 3306233"/>
              <a:gd name="connsiteX17" fmla="*/ 368300 w 385234"/>
              <a:gd name="connsiteY17" fmla="*/ 499533 h 3306233"/>
              <a:gd name="connsiteX18" fmla="*/ 342900 w 385234"/>
              <a:gd name="connsiteY18" fmla="*/ 651933 h 3306233"/>
              <a:gd name="connsiteX19" fmla="*/ 342900 w 385234"/>
              <a:gd name="connsiteY19" fmla="*/ 1193800 h 3306233"/>
              <a:gd name="connsiteX20" fmla="*/ 342900 w 385234"/>
              <a:gd name="connsiteY20" fmla="*/ 1879600 h 3306233"/>
              <a:gd name="connsiteX21" fmla="*/ 342900 w 385234"/>
              <a:gd name="connsiteY21" fmla="*/ 2514600 h 3306233"/>
              <a:gd name="connsiteX22" fmla="*/ 347134 w 385234"/>
              <a:gd name="connsiteY22" fmla="*/ 2895600 h 3306233"/>
              <a:gd name="connsiteX23" fmla="*/ 342900 w 385234"/>
              <a:gd name="connsiteY23" fmla="*/ 2959100 h 3306233"/>
              <a:gd name="connsiteX24" fmla="*/ 334434 w 385234"/>
              <a:gd name="connsiteY24" fmla="*/ 3014133 h 3306233"/>
              <a:gd name="connsiteX25" fmla="*/ 321734 w 385234"/>
              <a:gd name="connsiteY25" fmla="*/ 3086100 h 3306233"/>
              <a:gd name="connsiteX26" fmla="*/ 304800 w 385234"/>
              <a:gd name="connsiteY26" fmla="*/ 3153833 h 3306233"/>
              <a:gd name="connsiteX27" fmla="*/ 275167 w 385234"/>
              <a:gd name="connsiteY27" fmla="*/ 3230033 h 3306233"/>
              <a:gd name="connsiteX28" fmla="*/ 241300 w 385234"/>
              <a:gd name="connsiteY28" fmla="*/ 3280833 h 3306233"/>
              <a:gd name="connsiteX29" fmla="*/ 215900 w 385234"/>
              <a:gd name="connsiteY29" fmla="*/ 3302000 h 3306233"/>
              <a:gd name="connsiteX30" fmla="*/ 194734 w 385234"/>
              <a:gd name="connsiteY30" fmla="*/ 3306233 h 3306233"/>
              <a:gd name="connsiteX31" fmla="*/ 169334 w 385234"/>
              <a:gd name="connsiteY31" fmla="*/ 3289300 h 3306233"/>
              <a:gd name="connsiteX32" fmla="*/ 148167 w 385234"/>
              <a:gd name="connsiteY32" fmla="*/ 3255433 h 3306233"/>
              <a:gd name="connsiteX33" fmla="*/ 127000 w 385234"/>
              <a:gd name="connsiteY33" fmla="*/ 3179233 h 3306233"/>
              <a:gd name="connsiteX34" fmla="*/ 110067 w 385234"/>
              <a:gd name="connsiteY34" fmla="*/ 3119966 h 3306233"/>
              <a:gd name="connsiteX35" fmla="*/ 97367 w 385234"/>
              <a:gd name="connsiteY35" fmla="*/ 2988733 h 3306233"/>
              <a:gd name="connsiteX36" fmla="*/ 97367 w 385234"/>
              <a:gd name="connsiteY36" fmla="*/ 2785533 h 3306233"/>
              <a:gd name="connsiteX37" fmla="*/ 97367 w 385234"/>
              <a:gd name="connsiteY37" fmla="*/ 2463800 h 3306233"/>
              <a:gd name="connsiteX38" fmla="*/ 97367 w 385234"/>
              <a:gd name="connsiteY38" fmla="*/ 2002366 h 3306233"/>
              <a:gd name="connsiteX39" fmla="*/ 97367 w 385234"/>
              <a:gd name="connsiteY39" fmla="*/ 1507066 h 3306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385234" h="3306233">
                <a:moveTo>
                  <a:pt x="97367" y="1507066"/>
                </a:moveTo>
                <a:lnTo>
                  <a:pt x="97367" y="677333"/>
                </a:lnTo>
                <a:lnTo>
                  <a:pt x="122767" y="541866"/>
                </a:lnTo>
                <a:lnTo>
                  <a:pt x="122767" y="364066"/>
                </a:lnTo>
                <a:lnTo>
                  <a:pt x="118534" y="317500"/>
                </a:lnTo>
                <a:lnTo>
                  <a:pt x="110067" y="262466"/>
                </a:lnTo>
                <a:lnTo>
                  <a:pt x="101600" y="224366"/>
                </a:lnTo>
                <a:lnTo>
                  <a:pt x="84667" y="160866"/>
                </a:lnTo>
                <a:lnTo>
                  <a:pt x="59267" y="93133"/>
                </a:lnTo>
                <a:lnTo>
                  <a:pt x="0" y="12700"/>
                </a:lnTo>
                <a:lnTo>
                  <a:pt x="241300" y="0"/>
                </a:lnTo>
                <a:lnTo>
                  <a:pt x="317500" y="76200"/>
                </a:lnTo>
                <a:lnTo>
                  <a:pt x="372534" y="131233"/>
                </a:lnTo>
                <a:lnTo>
                  <a:pt x="385234" y="148166"/>
                </a:lnTo>
                <a:lnTo>
                  <a:pt x="376767" y="182033"/>
                </a:lnTo>
                <a:lnTo>
                  <a:pt x="368300" y="270933"/>
                </a:lnTo>
                <a:lnTo>
                  <a:pt x="368300" y="364066"/>
                </a:lnTo>
                <a:lnTo>
                  <a:pt x="368300" y="499533"/>
                </a:lnTo>
                <a:lnTo>
                  <a:pt x="342900" y="651933"/>
                </a:lnTo>
                <a:lnTo>
                  <a:pt x="342900" y="1193800"/>
                </a:lnTo>
                <a:lnTo>
                  <a:pt x="342900" y="1879600"/>
                </a:lnTo>
                <a:lnTo>
                  <a:pt x="342900" y="2514600"/>
                </a:lnTo>
                <a:cubicBezTo>
                  <a:pt x="344311" y="2641600"/>
                  <a:pt x="345723" y="2768600"/>
                  <a:pt x="347134" y="2895600"/>
                </a:cubicBezTo>
                <a:lnTo>
                  <a:pt x="342900" y="2959100"/>
                </a:lnTo>
                <a:lnTo>
                  <a:pt x="334434" y="3014133"/>
                </a:lnTo>
                <a:lnTo>
                  <a:pt x="321734" y="3086100"/>
                </a:lnTo>
                <a:lnTo>
                  <a:pt x="304800" y="3153833"/>
                </a:lnTo>
                <a:lnTo>
                  <a:pt x="275167" y="3230033"/>
                </a:lnTo>
                <a:lnTo>
                  <a:pt x="241300" y="3280833"/>
                </a:lnTo>
                <a:lnTo>
                  <a:pt x="215900" y="3302000"/>
                </a:lnTo>
                <a:lnTo>
                  <a:pt x="194734" y="3306233"/>
                </a:lnTo>
                <a:lnTo>
                  <a:pt x="169334" y="3289300"/>
                </a:lnTo>
                <a:lnTo>
                  <a:pt x="148167" y="3255433"/>
                </a:lnTo>
                <a:lnTo>
                  <a:pt x="127000" y="3179233"/>
                </a:lnTo>
                <a:lnTo>
                  <a:pt x="110067" y="3119966"/>
                </a:lnTo>
                <a:lnTo>
                  <a:pt x="97367" y="2988733"/>
                </a:lnTo>
                <a:lnTo>
                  <a:pt x="97367" y="2785533"/>
                </a:lnTo>
                <a:lnTo>
                  <a:pt x="97367" y="2463800"/>
                </a:lnTo>
                <a:lnTo>
                  <a:pt x="97367" y="2002366"/>
                </a:lnTo>
                <a:lnTo>
                  <a:pt x="97367" y="150706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八画目は？</a:t>
            </a:r>
            <a:endParaRPr kumimoji="1" lang="ja-JP" altLang="en-US" sz="4800" dirty="0"/>
          </a:p>
        </p:txBody>
      </p:sp>
      <p:pic>
        <p:nvPicPr>
          <p:cNvPr id="13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4" name="テキスト ボックス 13"/>
          <p:cNvSpPr txBox="1"/>
          <p:nvPr/>
        </p:nvSpPr>
        <p:spPr>
          <a:xfrm>
            <a:off x="2950497" y="94261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253349" y="81770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909469" y="84721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677929" y="263062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272118" y="212199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204339" y="297187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152435" y="357441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843961" y="467215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⑧</a:t>
            </a:r>
            <a:endParaRPr kumimoji="1" lang="ja-JP" altLang="en-US" sz="40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930775" y="477043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⑨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3981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8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88" fill="hold" display="0">
                  <p:stCondLst>
                    <p:cond delay="indefinite"/>
                  </p:stCondLst>
                </p:cTn>
                <p:tgtEl>
                  <p:spTgt spid="13"/>
                </p:tgtEl>
              </p:cMediaNode>
            </p:video>
          </p:childTnLst>
        </p:cTn>
      </p:par>
    </p:tnLst>
    <p:bldLst>
      <p:bldP spid="132" grpId="0" animBg="1"/>
      <p:bldP spid="133" grpId="0" animBg="1"/>
      <p:bldP spid="134" grpId="0" animBg="1"/>
      <p:bldP spid="135" grpId="0" animBg="1"/>
      <p:bldP spid="139" grpId="0" animBg="1"/>
      <p:bldP spid="136" grpId="0" animBg="1"/>
      <p:bldP spid="137" grpId="0" animBg="1"/>
      <p:bldP spid="138" grpId="0" animBg="1"/>
      <p:bldP spid="140" grpId="0" animBg="1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  <p:bldP spid="23" grpId="0"/>
    </p:bldLst>
  </p:timing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4857" y="-142875"/>
            <a:ext cx="5978525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必</a:t>
            </a:r>
          </a:p>
        </p:txBody>
      </p:sp>
      <p:sp>
        <p:nvSpPr>
          <p:cNvPr id="15" name="フリーフォーム 14"/>
          <p:cNvSpPr/>
          <p:nvPr/>
        </p:nvSpPr>
        <p:spPr>
          <a:xfrm>
            <a:off x="4119563" y="1956641"/>
            <a:ext cx="595312" cy="944562"/>
          </a:xfrm>
          <a:custGeom>
            <a:avLst/>
            <a:gdLst>
              <a:gd name="connsiteX0" fmla="*/ 28575 w 595312"/>
              <a:gd name="connsiteY0" fmla="*/ 226219 h 945356"/>
              <a:gd name="connsiteX1" fmla="*/ 11906 w 595312"/>
              <a:gd name="connsiteY1" fmla="*/ 128587 h 945356"/>
              <a:gd name="connsiteX2" fmla="*/ 2381 w 595312"/>
              <a:gd name="connsiteY2" fmla="*/ 73819 h 945356"/>
              <a:gd name="connsiteX3" fmla="*/ 0 w 595312"/>
              <a:gd name="connsiteY3" fmla="*/ 42862 h 945356"/>
              <a:gd name="connsiteX4" fmla="*/ 4762 w 595312"/>
              <a:gd name="connsiteY4" fmla="*/ 14287 h 945356"/>
              <a:gd name="connsiteX5" fmla="*/ 11906 w 595312"/>
              <a:gd name="connsiteY5" fmla="*/ 2381 h 945356"/>
              <a:gd name="connsiteX6" fmla="*/ 23812 w 595312"/>
              <a:gd name="connsiteY6" fmla="*/ 0 h 945356"/>
              <a:gd name="connsiteX7" fmla="*/ 42862 w 595312"/>
              <a:gd name="connsiteY7" fmla="*/ 7144 h 945356"/>
              <a:gd name="connsiteX8" fmla="*/ 64293 w 595312"/>
              <a:gd name="connsiteY8" fmla="*/ 26194 h 945356"/>
              <a:gd name="connsiteX9" fmla="*/ 90487 w 595312"/>
              <a:gd name="connsiteY9" fmla="*/ 66675 h 945356"/>
              <a:gd name="connsiteX10" fmla="*/ 130968 w 595312"/>
              <a:gd name="connsiteY10" fmla="*/ 130969 h 945356"/>
              <a:gd name="connsiteX11" fmla="*/ 192881 w 595312"/>
              <a:gd name="connsiteY11" fmla="*/ 223837 h 945356"/>
              <a:gd name="connsiteX12" fmla="*/ 240506 w 595312"/>
              <a:gd name="connsiteY12" fmla="*/ 288131 h 945356"/>
              <a:gd name="connsiteX13" fmla="*/ 259556 w 595312"/>
              <a:gd name="connsiteY13" fmla="*/ 311944 h 945356"/>
              <a:gd name="connsiteX14" fmla="*/ 273843 w 595312"/>
              <a:gd name="connsiteY14" fmla="*/ 326231 h 945356"/>
              <a:gd name="connsiteX15" fmla="*/ 295275 w 595312"/>
              <a:gd name="connsiteY15" fmla="*/ 345281 h 945356"/>
              <a:gd name="connsiteX16" fmla="*/ 309562 w 595312"/>
              <a:gd name="connsiteY16" fmla="*/ 354806 h 945356"/>
              <a:gd name="connsiteX17" fmla="*/ 350043 w 595312"/>
              <a:gd name="connsiteY17" fmla="*/ 364331 h 945356"/>
              <a:gd name="connsiteX18" fmla="*/ 371475 w 595312"/>
              <a:gd name="connsiteY18" fmla="*/ 366712 h 945356"/>
              <a:gd name="connsiteX19" fmla="*/ 440531 w 595312"/>
              <a:gd name="connsiteY19" fmla="*/ 338137 h 945356"/>
              <a:gd name="connsiteX20" fmla="*/ 559593 w 595312"/>
              <a:gd name="connsiteY20" fmla="*/ 290512 h 945356"/>
              <a:gd name="connsiteX21" fmla="*/ 581025 w 595312"/>
              <a:gd name="connsiteY21" fmla="*/ 285750 h 945356"/>
              <a:gd name="connsiteX22" fmla="*/ 592931 w 595312"/>
              <a:gd name="connsiteY22" fmla="*/ 288131 h 945356"/>
              <a:gd name="connsiteX23" fmla="*/ 595312 w 595312"/>
              <a:gd name="connsiteY23" fmla="*/ 307181 h 945356"/>
              <a:gd name="connsiteX24" fmla="*/ 571500 w 595312"/>
              <a:gd name="connsiteY24" fmla="*/ 364331 h 945356"/>
              <a:gd name="connsiteX25" fmla="*/ 514350 w 595312"/>
              <a:gd name="connsiteY25" fmla="*/ 476250 h 945356"/>
              <a:gd name="connsiteX26" fmla="*/ 500062 w 595312"/>
              <a:gd name="connsiteY26" fmla="*/ 592931 h 945356"/>
              <a:gd name="connsiteX27" fmla="*/ 490537 w 595312"/>
              <a:gd name="connsiteY27" fmla="*/ 716756 h 945356"/>
              <a:gd name="connsiteX28" fmla="*/ 485775 w 595312"/>
              <a:gd name="connsiteY28" fmla="*/ 771525 h 945356"/>
              <a:gd name="connsiteX29" fmla="*/ 471487 w 595312"/>
              <a:gd name="connsiteY29" fmla="*/ 845344 h 945356"/>
              <a:gd name="connsiteX30" fmla="*/ 459581 w 595312"/>
              <a:gd name="connsiteY30" fmla="*/ 888206 h 945356"/>
              <a:gd name="connsiteX31" fmla="*/ 440531 w 595312"/>
              <a:gd name="connsiteY31" fmla="*/ 923925 h 945356"/>
              <a:gd name="connsiteX32" fmla="*/ 423862 w 595312"/>
              <a:gd name="connsiteY32" fmla="*/ 940594 h 945356"/>
              <a:gd name="connsiteX33" fmla="*/ 407193 w 595312"/>
              <a:gd name="connsiteY33" fmla="*/ 945356 h 945356"/>
              <a:gd name="connsiteX34" fmla="*/ 381000 w 595312"/>
              <a:gd name="connsiteY34" fmla="*/ 942975 h 945356"/>
              <a:gd name="connsiteX35" fmla="*/ 342900 w 595312"/>
              <a:gd name="connsiteY35" fmla="*/ 935831 h 945356"/>
              <a:gd name="connsiteX36" fmla="*/ 307181 w 595312"/>
              <a:gd name="connsiteY36" fmla="*/ 916781 h 945356"/>
              <a:gd name="connsiteX37" fmla="*/ 276225 w 595312"/>
              <a:gd name="connsiteY37" fmla="*/ 888206 h 945356"/>
              <a:gd name="connsiteX38" fmla="*/ 247650 w 595312"/>
              <a:gd name="connsiteY38" fmla="*/ 857250 h 945356"/>
              <a:gd name="connsiteX39" fmla="*/ 211931 w 595312"/>
              <a:gd name="connsiteY39" fmla="*/ 812006 h 945356"/>
              <a:gd name="connsiteX40" fmla="*/ 180975 w 595312"/>
              <a:gd name="connsiteY40" fmla="*/ 764381 h 945356"/>
              <a:gd name="connsiteX41" fmla="*/ 142875 w 595312"/>
              <a:gd name="connsiteY41" fmla="*/ 692944 h 945356"/>
              <a:gd name="connsiteX42" fmla="*/ 119062 w 595312"/>
              <a:gd name="connsiteY42" fmla="*/ 635794 h 945356"/>
              <a:gd name="connsiteX43" fmla="*/ 92868 w 595312"/>
              <a:gd name="connsiteY43" fmla="*/ 559594 h 945356"/>
              <a:gd name="connsiteX44" fmla="*/ 61912 w 595312"/>
              <a:gd name="connsiteY44" fmla="*/ 421481 h 945356"/>
              <a:gd name="connsiteX45" fmla="*/ 28575 w 595312"/>
              <a:gd name="connsiteY45" fmla="*/ 226219 h 945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595312" h="945356">
                <a:moveTo>
                  <a:pt x="28575" y="226219"/>
                </a:moveTo>
                <a:lnTo>
                  <a:pt x="11906" y="128587"/>
                </a:lnTo>
                <a:lnTo>
                  <a:pt x="2381" y="73819"/>
                </a:lnTo>
                <a:lnTo>
                  <a:pt x="0" y="42862"/>
                </a:lnTo>
                <a:lnTo>
                  <a:pt x="4762" y="14287"/>
                </a:lnTo>
                <a:lnTo>
                  <a:pt x="11906" y="2381"/>
                </a:lnTo>
                <a:lnTo>
                  <a:pt x="23812" y="0"/>
                </a:lnTo>
                <a:lnTo>
                  <a:pt x="42862" y="7144"/>
                </a:lnTo>
                <a:lnTo>
                  <a:pt x="64293" y="26194"/>
                </a:lnTo>
                <a:lnTo>
                  <a:pt x="90487" y="66675"/>
                </a:lnTo>
                <a:lnTo>
                  <a:pt x="130968" y="130969"/>
                </a:lnTo>
                <a:lnTo>
                  <a:pt x="192881" y="223837"/>
                </a:lnTo>
                <a:lnTo>
                  <a:pt x="240506" y="288131"/>
                </a:lnTo>
                <a:lnTo>
                  <a:pt x="259556" y="311944"/>
                </a:lnTo>
                <a:lnTo>
                  <a:pt x="273843" y="326231"/>
                </a:lnTo>
                <a:lnTo>
                  <a:pt x="295275" y="345281"/>
                </a:lnTo>
                <a:lnTo>
                  <a:pt x="309562" y="354806"/>
                </a:lnTo>
                <a:lnTo>
                  <a:pt x="350043" y="364331"/>
                </a:lnTo>
                <a:lnTo>
                  <a:pt x="371475" y="366712"/>
                </a:lnTo>
                <a:lnTo>
                  <a:pt x="440531" y="338137"/>
                </a:lnTo>
                <a:lnTo>
                  <a:pt x="559593" y="290512"/>
                </a:lnTo>
                <a:lnTo>
                  <a:pt x="581025" y="285750"/>
                </a:lnTo>
                <a:lnTo>
                  <a:pt x="592931" y="288131"/>
                </a:lnTo>
                <a:lnTo>
                  <a:pt x="595312" y="307181"/>
                </a:lnTo>
                <a:lnTo>
                  <a:pt x="571500" y="364331"/>
                </a:lnTo>
                <a:lnTo>
                  <a:pt x="514350" y="476250"/>
                </a:lnTo>
                <a:lnTo>
                  <a:pt x="500062" y="592931"/>
                </a:lnTo>
                <a:lnTo>
                  <a:pt x="490537" y="716756"/>
                </a:lnTo>
                <a:lnTo>
                  <a:pt x="485775" y="771525"/>
                </a:lnTo>
                <a:lnTo>
                  <a:pt x="471487" y="845344"/>
                </a:lnTo>
                <a:lnTo>
                  <a:pt x="459581" y="888206"/>
                </a:lnTo>
                <a:lnTo>
                  <a:pt x="440531" y="923925"/>
                </a:lnTo>
                <a:lnTo>
                  <a:pt x="423862" y="940594"/>
                </a:lnTo>
                <a:lnTo>
                  <a:pt x="407193" y="945356"/>
                </a:lnTo>
                <a:lnTo>
                  <a:pt x="381000" y="942975"/>
                </a:lnTo>
                <a:lnTo>
                  <a:pt x="342900" y="935831"/>
                </a:lnTo>
                <a:lnTo>
                  <a:pt x="307181" y="916781"/>
                </a:lnTo>
                <a:lnTo>
                  <a:pt x="276225" y="888206"/>
                </a:lnTo>
                <a:lnTo>
                  <a:pt x="247650" y="857250"/>
                </a:lnTo>
                <a:lnTo>
                  <a:pt x="211931" y="812006"/>
                </a:lnTo>
                <a:lnTo>
                  <a:pt x="180975" y="764381"/>
                </a:lnTo>
                <a:lnTo>
                  <a:pt x="142875" y="692944"/>
                </a:lnTo>
                <a:lnTo>
                  <a:pt x="119062" y="635794"/>
                </a:lnTo>
                <a:lnTo>
                  <a:pt x="92868" y="559594"/>
                </a:lnTo>
                <a:lnTo>
                  <a:pt x="61912" y="421481"/>
                </a:lnTo>
                <a:lnTo>
                  <a:pt x="28575" y="226219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8" name="フリーフォーム 17"/>
          <p:cNvSpPr/>
          <p:nvPr/>
        </p:nvSpPr>
        <p:spPr>
          <a:xfrm>
            <a:off x="2755900" y="3389313"/>
            <a:ext cx="401638" cy="1401762"/>
          </a:xfrm>
          <a:custGeom>
            <a:avLst/>
            <a:gdLst>
              <a:gd name="connsiteX0" fmla="*/ 390525 w 402432"/>
              <a:gd name="connsiteY0" fmla="*/ 419100 h 1402556"/>
              <a:gd name="connsiteX1" fmla="*/ 378619 w 402432"/>
              <a:gd name="connsiteY1" fmla="*/ 311944 h 1402556"/>
              <a:gd name="connsiteX2" fmla="*/ 364332 w 402432"/>
              <a:gd name="connsiteY2" fmla="*/ 207169 h 1402556"/>
              <a:gd name="connsiteX3" fmla="*/ 342900 w 402432"/>
              <a:gd name="connsiteY3" fmla="*/ 76200 h 1402556"/>
              <a:gd name="connsiteX4" fmla="*/ 335757 w 402432"/>
              <a:gd name="connsiteY4" fmla="*/ 40481 h 1402556"/>
              <a:gd name="connsiteX5" fmla="*/ 316707 w 402432"/>
              <a:gd name="connsiteY5" fmla="*/ 16669 h 1402556"/>
              <a:gd name="connsiteX6" fmla="*/ 300038 w 402432"/>
              <a:gd name="connsiteY6" fmla="*/ 2381 h 1402556"/>
              <a:gd name="connsiteX7" fmla="*/ 283369 w 402432"/>
              <a:gd name="connsiteY7" fmla="*/ 0 h 1402556"/>
              <a:gd name="connsiteX8" fmla="*/ 271463 w 402432"/>
              <a:gd name="connsiteY8" fmla="*/ 11906 h 1402556"/>
              <a:gd name="connsiteX9" fmla="*/ 269082 w 402432"/>
              <a:gd name="connsiteY9" fmla="*/ 40481 h 1402556"/>
              <a:gd name="connsiteX10" fmla="*/ 264319 w 402432"/>
              <a:gd name="connsiteY10" fmla="*/ 150019 h 1402556"/>
              <a:gd name="connsiteX11" fmla="*/ 250032 w 402432"/>
              <a:gd name="connsiteY11" fmla="*/ 283369 h 1402556"/>
              <a:gd name="connsiteX12" fmla="*/ 235744 w 402432"/>
              <a:gd name="connsiteY12" fmla="*/ 383381 h 1402556"/>
              <a:gd name="connsiteX13" fmla="*/ 216694 w 402432"/>
              <a:gd name="connsiteY13" fmla="*/ 478631 h 1402556"/>
              <a:gd name="connsiteX14" fmla="*/ 195263 w 402432"/>
              <a:gd name="connsiteY14" fmla="*/ 545306 h 1402556"/>
              <a:gd name="connsiteX15" fmla="*/ 159544 w 402432"/>
              <a:gd name="connsiteY15" fmla="*/ 626269 h 1402556"/>
              <a:gd name="connsiteX16" fmla="*/ 119063 w 402432"/>
              <a:gd name="connsiteY16" fmla="*/ 714375 h 1402556"/>
              <a:gd name="connsiteX17" fmla="*/ 61913 w 402432"/>
              <a:gd name="connsiteY17" fmla="*/ 809625 h 1402556"/>
              <a:gd name="connsiteX18" fmla="*/ 9525 w 402432"/>
              <a:gd name="connsiteY18" fmla="*/ 883444 h 1402556"/>
              <a:gd name="connsiteX19" fmla="*/ 2382 w 402432"/>
              <a:gd name="connsiteY19" fmla="*/ 902494 h 1402556"/>
              <a:gd name="connsiteX20" fmla="*/ 0 w 402432"/>
              <a:gd name="connsiteY20" fmla="*/ 1038225 h 1402556"/>
              <a:gd name="connsiteX21" fmla="*/ 4763 w 402432"/>
              <a:gd name="connsiteY21" fmla="*/ 1145381 h 1402556"/>
              <a:gd name="connsiteX22" fmla="*/ 14288 w 402432"/>
              <a:gd name="connsiteY22" fmla="*/ 1195387 h 1402556"/>
              <a:gd name="connsiteX23" fmla="*/ 30957 w 402432"/>
              <a:gd name="connsiteY23" fmla="*/ 1257300 h 1402556"/>
              <a:gd name="connsiteX24" fmla="*/ 47625 w 402432"/>
              <a:gd name="connsiteY24" fmla="*/ 1295400 h 1402556"/>
              <a:gd name="connsiteX25" fmla="*/ 69057 w 402432"/>
              <a:gd name="connsiteY25" fmla="*/ 1333500 h 1402556"/>
              <a:gd name="connsiteX26" fmla="*/ 90488 w 402432"/>
              <a:gd name="connsiteY26" fmla="*/ 1359694 h 1402556"/>
              <a:gd name="connsiteX27" fmla="*/ 114300 w 402432"/>
              <a:gd name="connsiteY27" fmla="*/ 1378744 h 1402556"/>
              <a:gd name="connsiteX28" fmla="*/ 140494 w 402432"/>
              <a:gd name="connsiteY28" fmla="*/ 1393031 h 1402556"/>
              <a:gd name="connsiteX29" fmla="*/ 171450 w 402432"/>
              <a:gd name="connsiteY29" fmla="*/ 1402556 h 1402556"/>
              <a:gd name="connsiteX30" fmla="*/ 202407 w 402432"/>
              <a:gd name="connsiteY30" fmla="*/ 1402556 h 1402556"/>
              <a:gd name="connsiteX31" fmla="*/ 223838 w 402432"/>
              <a:gd name="connsiteY31" fmla="*/ 1402556 h 1402556"/>
              <a:gd name="connsiteX32" fmla="*/ 242888 w 402432"/>
              <a:gd name="connsiteY32" fmla="*/ 1393031 h 1402556"/>
              <a:gd name="connsiteX33" fmla="*/ 269082 w 402432"/>
              <a:gd name="connsiteY33" fmla="*/ 1366837 h 1402556"/>
              <a:gd name="connsiteX34" fmla="*/ 288132 w 402432"/>
              <a:gd name="connsiteY34" fmla="*/ 1335881 h 1402556"/>
              <a:gd name="connsiteX35" fmla="*/ 304800 w 402432"/>
              <a:gd name="connsiteY35" fmla="*/ 1295400 h 1402556"/>
              <a:gd name="connsiteX36" fmla="*/ 326232 w 402432"/>
              <a:gd name="connsiteY36" fmla="*/ 1238250 h 1402556"/>
              <a:gd name="connsiteX37" fmla="*/ 340519 w 402432"/>
              <a:gd name="connsiteY37" fmla="*/ 1171575 h 1402556"/>
              <a:gd name="connsiteX38" fmla="*/ 354807 w 402432"/>
              <a:gd name="connsiteY38" fmla="*/ 1095375 h 1402556"/>
              <a:gd name="connsiteX39" fmla="*/ 366713 w 402432"/>
              <a:gd name="connsiteY39" fmla="*/ 1033462 h 1402556"/>
              <a:gd name="connsiteX40" fmla="*/ 385763 w 402432"/>
              <a:gd name="connsiteY40" fmla="*/ 950119 h 1402556"/>
              <a:gd name="connsiteX41" fmla="*/ 395288 w 402432"/>
              <a:gd name="connsiteY41" fmla="*/ 873919 h 1402556"/>
              <a:gd name="connsiteX42" fmla="*/ 402432 w 402432"/>
              <a:gd name="connsiteY42" fmla="*/ 790575 h 1402556"/>
              <a:gd name="connsiteX43" fmla="*/ 402432 w 402432"/>
              <a:gd name="connsiteY43" fmla="*/ 735806 h 1402556"/>
              <a:gd name="connsiteX44" fmla="*/ 402432 w 402432"/>
              <a:gd name="connsiteY44" fmla="*/ 685800 h 1402556"/>
              <a:gd name="connsiteX45" fmla="*/ 400050 w 402432"/>
              <a:gd name="connsiteY45" fmla="*/ 573881 h 1402556"/>
              <a:gd name="connsiteX46" fmla="*/ 395288 w 402432"/>
              <a:gd name="connsiteY46" fmla="*/ 473869 h 1402556"/>
              <a:gd name="connsiteX47" fmla="*/ 390525 w 402432"/>
              <a:gd name="connsiteY47" fmla="*/ 419100 h 1402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402432" h="1402556">
                <a:moveTo>
                  <a:pt x="390525" y="419100"/>
                </a:moveTo>
                <a:lnTo>
                  <a:pt x="378619" y="311944"/>
                </a:lnTo>
                <a:lnTo>
                  <a:pt x="364332" y="207169"/>
                </a:lnTo>
                <a:lnTo>
                  <a:pt x="342900" y="76200"/>
                </a:lnTo>
                <a:lnTo>
                  <a:pt x="335757" y="40481"/>
                </a:lnTo>
                <a:lnTo>
                  <a:pt x="316707" y="16669"/>
                </a:lnTo>
                <a:lnTo>
                  <a:pt x="300038" y="2381"/>
                </a:lnTo>
                <a:lnTo>
                  <a:pt x="283369" y="0"/>
                </a:lnTo>
                <a:lnTo>
                  <a:pt x="271463" y="11906"/>
                </a:lnTo>
                <a:lnTo>
                  <a:pt x="269082" y="40481"/>
                </a:lnTo>
                <a:lnTo>
                  <a:pt x="264319" y="150019"/>
                </a:lnTo>
                <a:lnTo>
                  <a:pt x="250032" y="283369"/>
                </a:lnTo>
                <a:lnTo>
                  <a:pt x="235744" y="383381"/>
                </a:lnTo>
                <a:lnTo>
                  <a:pt x="216694" y="478631"/>
                </a:lnTo>
                <a:lnTo>
                  <a:pt x="195263" y="545306"/>
                </a:lnTo>
                <a:lnTo>
                  <a:pt x="159544" y="626269"/>
                </a:lnTo>
                <a:lnTo>
                  <a:pt x="119063" y="714375"/>
                </a:lnTo>
                <a:lnTo>
                  <a:pt x="61913" y="809625"/>
                </a:lnTo>
                <a:lnTo>
                  <a:pt x="9525" y="883444"/>
                </a:lnTo>
                <a:lnTo>
                  <a:pt x="2382" y="902494"/>
                </a:lnTo>
                <a:lnTo>
                  <a:pt x="0" y="1038225"/>
                </a:lnTo>
                <a:lnTo>
                  <a:pt x="4763" y="1145381"/>
                </a:lnTo>
                <a:lnTo>
                  <a:pt x="14288" y="1195387"/>
                </a:lnTo>
                <a:lnTo>
                  <a:pt x="30957" y="1257300"/>
                </a:lnTo>
                <a:lnTo>
                  <a:pt x="47625" y="1295400"/>
                </a:lnTo>
                <a:lnTo>
                  <a:pt x="69057" y="1333500"/>
                </a:lnTo>
                <a:lnTo>
                  <a:pt x="90488" y="1359694"/>
                </a:lnTo>
                <a:lnTo>
                  <a:pt x="114300" y="1378744"/>
                </a:lnTo>
                <a:lnTo>
                  <a:pt x="140494" y="1393031"/>
                </a:lnTo>
                <a:lnTo>
                  <a:pt x="171450" y="1402556"/>
                </a:lnTo>
                <a:lnTo>
                  <a:pt x="202407" y="1402556"/>
                </a:lnTo>
                <a:lnTo>
                  <a:pt x="223838" y="1402556"/>
                </a:lnTo>
                <a:lnTo>
                  <a:pt x="242888" y="1393031"/>
                </a:lnTo>
                <a:lnTo>
                  <a:pt x="269082" y="1366837"/>
                </a:lnTo>
                <a:lnTo>
                  <a:pt x="288132" y="1335881"/>
                </a:lnTo>
                <a:lnTo>
                  <a:pt x="304800" y="1295400"/>
                </a:lnTo>
                <a:lnTo>
                  <a:pt x="326232" y="1238250"/>
                </a:lnTo>
                <a:lnTo>
                  <a:pt x="340519" y="1171575"/>
                </a:lnTo>
                <a:lnTo>
                  <a:pt x="354807" y="1095375"/>
                </a:lnTo>
                <a:lnTo>
                  <a:pt x="366713" y="1033462"/>
                </a:lnTo>
                <a:lnTo>
                  <a:pt x="385763" y="950119"/>
                </a:lnTo>
                <a:lnTo>
                  <a:pt x="395288" y="873919"/>
                </a:lnTo>
                <a:lnTo>
                  <a:pt x="402432" y="790575"/>
                </a:lnTo>
                <a:lnTo>
                  <a:pt x="402432" y="735806"/>
                </a:lnTo>
                <a:lnTo>
                  <a:pt x="402432" y="685800"/>
                </a:lnTo>
                <a:lnTo>
                  <a:pt x="400050" y="573881"/>
                </a:lnTo>
                <a:lnTo>
                  <a:pt x="395288" y="473869"/>
                </a:lnTo>
                <a:lnTo>
                  <a:pt x="390525" y="4191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フリーフォーム 18"/>
          <p:cNvSpPr/>
          <p:nvPr/>
        </p:nvSpPr>
        <p:spPr>
          <a:xfrm>
            <a:off x="6318250" y="3059113"/>
            <a:ext cx="838200" cy="1162050"/>
          </a:xfrm>
          <a:custGeom>
            <a:avLst/>
            <a:gdLst>
              <a:gd name="connsiteX0" fmla="*/ 350044 w 838200"/>
              <a:gd name="connsiteY0" fmla="*/ 235744 h 1162050"/>
              <a:gd name="connsiteX1" fmla="*/ 476250 w 838200"/>
              <a:gd name="connsiteY1" fmla="*/ 333375 h 1162050"/>
              <a:gd name="connsiteX2" fmla="*/ 542925 w 838200"/>
              <a:gd name="connsiteY2" fmla="*/ 390525 h 1162050"/>
              <a:gd name="connsiteX3" fmla="*/ 600075 w 838200"/>
              <a:gd name="connsiteY3" fmla="*/ 442913 h 1162050"/>
              <a:gd name="connsiteX4" fmla="*/ 652463 w 838200"/>
              <a:gd name="connsiteY4" fmla="*/ 495300 h 1162050"/>
              <a:gd name="connsiteX5" fmla="*/ 690563 w 838200"/>
              <a:gd name="connsiteY5" fmla="*/ 533400 h 1162050"/>
              <a:gd name="connsiteX6" fmla="*/ 709613 w 838200"/>
              <a:gd name="connsiteY6" fmla="*/ 559594 h 1162050"/>
              <a:gd name="connsiteX7" fmla="*/ 740569 w 838200"/>
              <a:gd name="connsiteY7" fmla="*/ 609600 h 1162050"/>
              <a:gd name="connsiteX8" fmla="*/ 776288 w 838200"/>
              <a:gd name="connsiteY8" fmla="*/ 685800 h 1162050"/>
              <a:gd name="connsiteX9" fmla="*/ 797719 w 838200"/>
              <a:gd name="connsiteY9" fmla="*/ 745332 h 1162050"/>
              <a:gd name="connsiteX10" fmla="*/ 833438 w 838200"/>
              <a:gd name="connsiteY10" fmla="*/ 878682 h 1162050"/>
              <a:gd name="connsiteX11" fmla="*/ 838200 w 838200"/>
              <a:gd name="connsiteY11" fmla="*/ 926307 h 1162050"/>
              <a:gd name="connsiteX12" fmla="*/ 835819 w 838200"/>
              <a:gd name="connsiteY12" fmla="*/ 988219 h 1162050"/>
              <a:gd name="connsiteX13" fmla="*/ 826294 w 838200"/>
              <a:gd name="connsiteY13" fmla="*/ 1040607 h 1162050"/>
              <a:gd name="connsiteX14" fmla="*/ 812007 w 838200"/>
              <a:gd name="connsiteY14" fmla="*/ 1090613 h 1162050"/>
              <a:gd name="connsiteX15" fmla="*/ 797719 w 838200"/>
              <a:gd name="connsiteY15" fmla="*/ 1116807 h 1162050"/>
              <a:gd name="connsiteX16" fmla="*/ 778669 w 838200"/>
              <a:gd name="connsiteY16" fmla="*/ 1140619 h 1162050"/>
              <a:gd name="connsiteX17" fmla="*/ 757238 w 838200"/>
              <a:gd name="connsiteY17" fmla="*/ 1152525 h 1162050"/>
              <a:gd name="connsiteX18" fmla="*/ 735807 w 838200"/>
              <a:gd name="connsiteY18" fmla="*/ 1157288 h 1162050"/>
              <a:gd name="connsiteX19" fmla="*/ 707232 w 838200"/>
              <a:gd name="connsiteY19" fmla="*/ 1162050 h 1162050"/>
              <a:gd name="connsiteX20" fmla="*/ 688182 w 838200"/>
              <a:gd name="connsiteY20" fmla="*/ 1162050 h 1162050"/>
              <a:gd name="connsiteX21" fmla="*/ 654844 w 838200"/>
              <a:gd name="connsiteY21" fmla="*/ 1157288 h 1162050"/>
              <a:gd name="connsiteX22" fmla="*/ 628650 w 838200"/>
              <a:gd name="connsiteY22" fmla="*/ 1145382 h 1162050"/>
              <a:gd name="connsiteX23" fmla="*/ 609600 w 838200"/>
              <a:gd name="connsiteY23" fmla="*/ 1133475 h 1162050"/>
              <a:gd name="connsiteX24" fmla="*/ 583407 w 838200"/>
              <a:gd name="connsiteY24" fmla="*/ 1107282 h 1162050"/>
              <a:gd name="connsiteX25" fmla="*/ 552450 w 838200"/>
              <a:gd name="connsiteY25" fmla="*/ 1059657 h 1162050"/>
              <a:gd name="connsiteX26" fmla="*/ 523875 w 838200"/>
              <a:gd name="connsiteY26" fmla="*/ 981075 h 1162050"/>
              <a:gd name="connsiteX27" fmla="*/ 478632 w 838200"/>
              <a:gd name="connsiteY27" fmla="*/ 854869 h 1162050"/>
              <a:gd name="connsiteX28" fmla="*/ 411957 w 838200"/>
              <a:gd name="connsiteY28" fmla="*/ 690563 h 1162050"/>
              <a:gd name="connsiteX29" fmla="*/ 369094 w 838200"/>
              <a:gd name="connsiteY29" fmla="*/ 583407 h 1162050"/>
              <a:gd name="connsiteX30" fmla="*/ 323850 w 838200"/>
              <a:gd name="connsiteY30" fmla="*/ 483394 h 1162050"/>
              <a:gd name="connsiteX31" fmla="*/ 295275 w 838200"/>
              <a:gd name="connsiteY31" fmla="*/ 426244 h 1162050"/>
              <a:gd name="connsiteX32" fmla="*/ 261938 w 838200"/>
              <a:gd name="connsiteY32" fmla="*/ 371475 h 1162050"/>
              <a:gd name="connsiteX33" fmla="*/ 204788 w 838200"/>
              <a:gd name="connsiteY33" fmla="*/ 288132 h 1162050"/>
              <a:gd name="connsiteX34" fmla="*/ 142875 w 838200"/>
              <a:gd name="connsiteY34" fmla="*/ 204788 h 1162050"/>
              <a:gd name="connsiteX35" fmla="*/ 73819 w 838200"/>
              <a:gd name="connsiteY35" fmla="*/ 121444 h 1162050"/>
              <a:gd name="connsiteX36" fmla="*/ 23813 w 838200"/>
              <a:gd name="connsiteY36" fmla="*/ 71438 h 1162050"/>
              <a:gd name="connsiteX37" fmla="*/ 7144 w 838200"/>
              <a:gd name="connsiteY37" fmla="*/ 45244 h 1162050"/>
              <a:gd name="connsiteX38" fmla="*/ 0 w 838200"/>
              <a:gd name="connsiteY38" fmla="*/ 21432 h 1162050"/>
              <a:gd name="connsiteX39" fmla="*/ 0 w 838200"/>
              <a:gd name="connsiteY39" fmla="*/ 7144 h 1162050"/>
              <a:gd name="connsiteX40" fmla="*/ 9525 w 838200"/>
              <a:gd name="connsiteY40" fmla="*/ 0 h 1162050"/>
              <a:gd name="connsiteX41" fmla="*/ 26194 w 838200"/>
              <a:gd name="connsiteY41" fmla="*/ 0 h 1162050"/>
              <a:gd name="connsiteX42" fmla="*/ 54769 w 838200"/>
              <a:gd name="connsiteY42" fmla="*/ 11907 h 1162050"/>
              <a:gd name="connsiteX43" fmla="*/ 100013 w 838200"/>
              <a:gd name="connsiteY43" fmla="*/ 42863 h 1162050"/>
              <a:gd name="connsiteX44" fmla="*/ 195263 w 838200"/>
              <a:gd name="connsiteY44" fmla="*/ 116682 h 1162050"/>
              <a:gd name="connsiteX45" fmla="*/ 350044 w 838200"/>
              <a:gd name="connsiteY45" fmla="*/ 235744 h 1162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838200" h="1162050">
                <a:moveTo>
                  <a:pt x="350044" y="235744"/>
                </a:moveTo>
                <a:lnTo>
                  <a:pt x="476250" y="333375"/>
                </a:lnTo>
                <a:lnTo>
                  <a:pt x="542925" y="390525"/>
                </a:lnTo>
                <a:lnTo>
                  <a:pt x="600075" y="442913"/>
                </a:lnTo>
                <a:lnTo>
                  <a:pt x="652463" y="495300"/>
                </a:lnTo>
                <a:lnTo>
                  <a:pt x="690563" y="533400"/>
                </a:lnTo>
                <a:lnTo>
                  <a:pt x="709613" y="559594"/>
                </a:lnTo>
                <a:lnTo>
                  <a:pt x="740569" y="609600"/>
                </a:lnTo>
                <a:lnTo>
                  <a:pt x="776288" y="685800"/>
                </a:lnTo>
                <a:lnTo>
                  <a:pt x="797719" y="745332"/>
                </a:lnTo>
                <a:lnTo>
                  <a:pt x="833438" y="878682"/>
                </a:lnTo>
                <a:lnTo>
                  <a:pt x="838200" y="926307"/>
                </a:lnTo>
                <a:cubicBezTo>
                  <a:pt x="837406" y="946944"/>
                  <a:pt x="836613" y="967582"/>
                  <a:pt x="835819" y="988219"/>
                </a:cubicBezTo>
                <a:lnTo>
                  <a:pt x="826294" y="1040607"/>
                </a:lnTo>
                <a:lnTo>
                  <a:pt x="812007" y="1090613"/>
                </a:lnTo>
                <a:lnTo>
                  <a:pt x="797719" y="1116807"/>
                </a:lnTo>
                <a:lnTo>
                  <a:pt x="778669" y="1140619"/>
                </a:lnTo>
                <a:lnTo>
                  <a:pt x="757238" y="1152525"/>
                </a:lnTo>
                <a:lnTo>
                  <a:pt x="735807" y="1157288"/>
                </a:lnTo>
                <a:lnTo>
                  <a:pt x="707232" y="1162050"/>
                </a:lnTo>
                <a:lnTo>
                  <a:pt x="688182" y="1162050"/>
                </a:lnTo>
                <a:lnTo>
                  <a:pt x="654844" y="1157288"/>
                </a:lnTo>
                <a:lnTo>
                  <a:pt x="628650" y="1145382"/>
                </a:lnTo>
                <a:lnTo>
                  <a:pt x="609600" y="1133475"/>
                </a:lnTo>
                <a:lnTo>
                  <a:pt x="583407" y="1107282"/>
                </a:lnTo>
                <a:lnTo>
                  <a:pt x="552450" y="1059657"/>
                </a:lnTo>
                <a:lnTo>
                  <a:pt x="523875" y="981075"/>
                </a:lnTo>
                <a:lnTo>
                  <a:pt x="478632" y="854869"/>
                </a:lnTo>
                <a:lnTo>
                  <a:pt x="411957" y="690563"/>
                </a:lnTo>
                <a:lnTo>
                  <a:pt x="369094" y="583407"/>
                </a:lnTo>
                <a:lnTo>
                  <a:pt x="323850" y="483394"/>
                </a:lnTo>
                <a:lnTo>
                  <a:pt x="295275" y="426244"/>
                </a:lnTo>
                <a:lnTo>
                  <a:pt x="261938" y="371475"/>
                </a:lnTo>
                <a:lnTo>
                  <a:pt x="204788" y="288132"/>
                </a:lnTo>
                <a:lnTo>
                  <a:pt x="142875" y="204788"/>
                </a:lnTo>
                <a:lnTo>
                  <a:pt x="73819" y="121444"/>
                </a:lnTo>
                <a:lnTo>
                  <a:pt x="23813" y="71438"/>
                </a:lnTo>
                <a:lnTo>
                  <a:pt x="7144" y="45244"/>
                </a:lnTo>
                <a:lnTo>
                  <a:pt x="0" y="21432"/>
                </a:lnTo>
                <a:lnTo>
                  <a:pt x="0" y="7144"/>
                </a:lnTo>
                <a:lnTo>
                  <a:pt x="9525" y="0"/>
                </a:lnTo>
                <a:lnTo>
                  <a:pt x="26194" y="0"/>
                </a:lnTo>
                <a:lnTo>
                  <a:pt x="54769" y="11907"/>
                </a:lnTo>
                <a:lnTo>
                  <a:pt x="100013" y="42863"/>
                </a:lnTo>
                <a:lnTo>
                  <a:pt x="195263" y="116682"/>
                </a:lnTo>
                <a:lnTo>
                  <a:pt x="350044" y="23574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2" name="フリーフォーム 21"/>
          <p:cNvSpPr/>
          <p:nvPr/>
        </p:nvSpPr>
        <p:spPr>
          <a:xfrm rot="16200000">
            <a:off x="2723356" y="2445544"/>
            <a:ext cx="3508375" cy="2624138"/>
          </a:xfrm>
          <a:custGeom>
            <a:avLst/>
            <a:gdLst>
              <a:gd name="connsiteX0" fmla="*/ 1206736 w 3508032"/>
              <a:gd name="connsiteY0" fmla="*/ 1567057 h 2624226"/>
              <a:gd name="connsiteX1" fmla="*/ 1101359 w 3508032"/>
              <a:gd name="connsiteY1" fmla="*/ 1485475 h 2624226"/>
              <a:gd name="connsiteX2" fmla="*/ 1033374 w 3508032"/>
              <a:gd name="connsiteY2" fmla="*/ 1434486 h 2624226"/>
              <a:gd name="connsiteX3" fmla="*/ 951791 w 3508032"/>
              <a:gd name="connsiteY3" fmla="*/ 1369901 h 2624226"/>
              <a:gd name="connsiteX4" fmla="*/ 751235 w 3508032"/>
              <a:gd name="connsiteY4" fmla="*/ 1162546 h 2624226"/>
              <a:gd name="connsiteX5" fmla="*/ 666254 w 3508032"/>
              <a:gd name="connsiteY5" fmla="*/ 1063968 h 2624226"/>
              <a:gd name="connsiteX6" fmla="*/ 588071 w 3508032"/>
              <a:gd name="connsiteY6" fmla="*/ 978986 h 2624226"/>
              <a:gd name="connsiteX7" fmla="*/ 506489 w 3508032"/>
              <a:gd name="connsiteY7" fmla="*/ 880408 h 2624226"/>
              <a:gd name="connsiteX8" fmla="*/ 418108 w 3508032"/>
              <a:gd name="connsiteY8" fmla="*/ 771631 h 2624226"/>
              <a:gd name="connsiteX9" fmla="*/ 350123 w 3508032"/>
              <a:gd name="connsiteY9" fmla="*/ 679852 h 2624226"/>
              <a:gd name="connsiteX10" fmla="*/ 268541 w 3508032"/>
              <a:gd name="connsiteY10" fmla="*/ 564277 h 2624226"/>
              <a:gd name="connsiteX11" fmla="*/ 200556 w 3508032"/>
              <a:gd name="connsiteY11" fmla="*/ 441904 h 2624226"/>
              <a:gd name="connsiteX12" fmla="*/ 129171 w 3508032"/>
              <a:gd name="connsiteY12" fmla="*/ 305933 h 2624226"/>
              <a:gd name="connsiteX13" fmla="*/ 61186 w 3508032"/>
              <a:gd name="connsiteY13" fmla="*/ 176762 h 2624226"/>
              <a:gd name="connsiteX14" fmla="*/ 10197 w 3508032"/>
              <a:gd name="connsiteY14" fmla="*/ 74784 h 2624226"/>
              <a:gd name="connsiteX15" fmla="*/ 0 w 3508032"/>
              <a:gd name="connsiteY15" fmla="*/ 33993 h 2624226"/>
              <a:gd name="connsiteX16" fmla="*/ 3399 w 3508032"/>
              <a:gd name="connsiteY16" fmla="*/ 13597 h 2624226"/>
              <a:gd name="connsiteX17" fmla="*/ 13597 w 3508032"/>
              <a:gd name="connsiteY17" fmla="*/ 0 h 2624226"/>
              <a:gd name="connsiteX18" fmla="*/ 27194 w 3508032"/>
              <a:gd name="connsiteY18" fmla="*/ 3400 h 2624226"/>
              <a:gd name="connsiteX19" fmla="*/ 40791 w 3508032"/>
              <a:gd name="connsiteY19" fmla="*/ 10198 h 2624226"/>
              <a:gd name="connsiteX20" fmla="*/ 57787 w 3508032"/>
              <a:gd name="connsiteY20" fmla="*/ 30594 h 2624226"/>
              <a:gd name="connsiteX21" fmla="*/ 101977 w 3508032"/>
              <a:gd name="connsiteY21" fmla="*/ 98579 h 2624226"/>
              <a:gd name="connsiteX22" fmla="*/ 163164 w 3508032"/>
              <a:gd name="connsiteY22" fmla="*/ 180161 h 2624226"/>
              <a:gd name="connsiteX23" fmla="*/ 244746 w 3508032"/>
              <a:gd name="connsiteY23" fmla="*/ 288937 h 2624226"/>
              <a:gd name="connsiteX24" fmla="*/ 377317 w 3508032"/>
              <a:gd name="connsiteY24" fmla="*/ 455501 h 2624226"/>
              <a:gd name="connsiteX25" fmla="*/ 513287 w 3508032"/>
              <a:gd name="connsiteY25" fmla="*/ 611866 h 2624226"/>
              <a:gd name="connsiteX26" fmla="*/ 703646 w 3508032"/>
              <a:gd name="connsiteY26" fmla="*/ 815822 h 2624226"/>
              <a:gd name="connsiteX27" fmla="*/ 822620 w 3508032"/>
              <a:gd name="connsiteY27" fmla="*/ 931397 h 2624226"/>
              <a:gd name="connsiteX28" fmla="*/ 948392 w 3508032"/>
              <a:gd name="connsiteY28" fmla="*/ 1057169 h 2624226"/>
              <a:gd name="connsiteX29" fmla="*/ 1026575 w 3508032"/>
              <a:gd name="connsiteY29" fmla="*/ 1128553 h 2624226"/>
              <a:gd name="connsiteX30" fmla="*/ 1220333 w 3508032"/>
              <a:gd name="connsiteY30" fmla="*/ 1291718 h 2624226"/>
              <a:gd name="connsiteX31" fmla="*/ 1383497 w 3508032"/>
              <a:gd name="connsiteY31" fmla="*/ 1424289 h 2624226"/>
              <a:gd name="connsiteX32" fmla="*/ 1492273 w 3508032"/>
              <a:gd name="connsiteY32" fmla="*/ 1499072 h 2624226"/>
              <a:gd name="connsiteX33" fmla="*/ 1635042 w 3508032"/>
              <a:gd name="connsiteY33" fmla="*/ 1594252 h 2624226"/>
              <a:gd name="connsiteX34" fmla="*/ 1788009 w 3508032"/>
              <a:gd name="connsiteY34" fmla="*/ 1686031 h 2624226"/>
              <a:gd name="connsiteX35" fmla="*/ 1886587 w 3508032"/>
              <a:gd name="connsiteY35" fmla="*/ 1740420 h 2624226"/>
              <a:gd name="connsiteX36" fmla="*/ 2036154 w 3508032"/>
              <a:gd name="connsiteY36" fmla="*/ 1818602 h 2624226"/>
              <a:gd name="connsiteX37" fmla="*/ 2114337 w 3508032"/>
              <a:gd name="connsiteY37" fmla="*/ 1859394 h 2624226"/>
              <a:gd name="connsiteX38" fmla="*/ 2229912 w 3508032"/>
              <a:gd name="connsiteY38" fmla="*/ 1913782 h 2624226"/>
              <a:gd name="connsiteX39" fmla="*/ 2403274 w 3508032"/>
              <a:gd name="connsiteY39" fmla="*/ 1991965 h 2624226"/>
              <a:gd name="connsiteX40" fmla="*/ 2498453 w 3508032"/>
              <a:gd name="connsiteY40" fmla="*/ 2032756 h 2624226"/>
              <a:gd name="connsiteX41" fmla="*/ 2610629 w 3508032"/>
              <a:gd name="connsiteY41" fmla="*/ 2076946 h 2624226"/>
              <a:gd name="connsiteX42" fmla="*/ 2719405 w 3508032"/>
              <a:gd name="connsiteY42" fmla="*/ 2117737 h 2624226"/>
              <a:gd name="connsiteX43" fmla="*/ 2807786 w 3508032"/>
              <a:gd name="connsiteY43" fmla="*/ 2148330 h 2624226"/>
              <a:gd name="connsiteX44" fmla="*/ 2919961 w 3508032"/>
              <a:gd name="connsiteY44" fmla="*/ 2182323 h 2624226"/>
              <a:gd name="connsiteX45" fmla="*/ 3059330 w 3508032"/>
              <a:gd name="connsiteY45" fmla="*/ 2212916 h 2624226"/>
              <a:gd name="connsiteX46" fmla="*/ 3157909 w 3508032"/>
              <a:gd name="connsiteY46" fmla="*/ 2226513 h 2624226"/>
              <a:gd name="connsiteX47" fmla="*/ 3225894 w 3508032"/>
              <a:gd name="connsiteY47" fmla="*/ 2226513 h 2624226"/>
              <a:gd name="connsiteX48" fmla="*/ 3287081 w 3508032"/>
              <a:gd name="connsiteY48" fmla="*/ 2212916 h 2624226"/>
              <a:gd name="connsiteX49" fmla="*/ 3327872 w 3508032"/>
              <a:gd name="connsiteY49" fmla="*/ 2189121 h 2624226"/>
              <a:gd name="connsiteX50" fmla="*/ 3351667 w 3508032"/>
              <a:gd name="connsiteY50" fmla="*/ 2165327 h 2624226"/>
              <a:gd name="connsiteX51" fmla="*/ 3368663 w 3508032"/>
              <a:gd name="connsiteY51" fmla="*/ 2138133 h 2624226"/>
              <a:gd name="connsiteX52" fmla="*/ 3385659 w 3508032"/>
              <a:gd name="connsiteY52" fmla="*/ 2100741 h 2624226"/>
              <a:gd name="connsiteX53" fmla="*/ 3402655 w 3508032"/>
              <a:gd name="connsiteY53" fmla="*/ 2063349 h 2624226"/>
              <a:gd name="connsiteX54" fmla="*/ 3423051 w 3508032"/>
              <a:gd name="connsiteY54" fmla="*/ 2042953 h 2624226"/>
              <a:gd name="connsiteX55" fmla="*/ 3446846 w 3508032"/>
              <a:gd name="connsiteY55" fmla="*/ 2029356 h 2624226"/>
              <a:gd name="connsiteX56" fmla="*/ 3463842 w 3508032"/>
              <a:gd name="connsiteY56" fmla="*/ 2036155 h 2624226"/>
              <a:gd name="connsiteX57" fmla="*/ 3474040 w 3508032"/>
              <a:gd name="connsiteY57" fmla="*/ 2049752 h 2624226"/>
              <a:gd name="connsiteX58" fmla="*/ 3491036 w 3508032"/>
              <a:gd name="connsiteY58" fmla="*/ 2100741 h 2624226"/>
              <a:gd name="connsiteX59" fmla="*/ 3504633 w 3508032"/>
              <a:gd name="connsiteY59" fmla="*/ 2134733 h 2624226"/>
              <a:gd name="connsiteX60" fmla="*/ 3508032 w 3508032"/>
              <a:gd name="connsiteY60" fmla="*/ 2165327 h 2624226"/>
              <a:gd name="connsiteX61" fmla="*/ 3508032 w 3508032"/>
              <a:gd name="connsiteY61" fmla="*/ 2219715 h 2624226"/>
              <a:gd name="connsiteX62" fmla="*/ 3497835 w 3508032"/>
              <a:gd name="connsiteY62" fmla="*/ 2277502 h 2624226"/>
              <a:gd name="connsiteX63" fmla="*/ 3477439 w 3508032"/>
              <a:gd name="connsiteY63" fmla="*/ 2335289 h 2624226"/>
              <a:gd name="connsiteX64" fmla="*/ 3436648 w 3508032"/>
              <a:gd name="connsiteY64" fmla="*/ 2427069 h 2624226"/>
              <a:gd name="connsiteX65" fmla="*/ 3395857 w 3508032"/>
              <a:gd name="connsiteY65" fmla="*/ 2498454 h 2624226"/>
              <a:gd name="connsiteX66" fmla="*/ 3348267 w 3508032"/>
              <a:gd name="connsiteY66" fmla="*/ 2566439 h 2624226"/>
              <a:gd name="connsiteX67" fmla="*/ 3317674 w 3508032"/>
              <a:gd name="connsiteY67" fmla="*/ 2597032 h 2624226"/>
              <a:gd name="connsiteX68" fmla="*/ 3287081 w 3508032"/>
              <a:gd name="connsiteY68" fmla="*/ 2614029 h 2624226"/>
              <a:gd name="connsiteX69" fmla="*/ 3246290 w 3508032"/>
              <a:gd name="connsiteY69" fmla="*/ 2624226 h 2624226"/>
              <a:gd name="connsiteX70" fmla="*/ 3215696 w 3508032"/>
              <a:gd name="connsiteY70" fmla="*/ 2614029 h 2624226"/>
              <a:gd name="connsiteX71" fmla="*/ 3188502 w 3508032"/>
              <a:gd name="connsiteY71" fmla="*/ 2597032 h 2624226"/>
              <a:gd name="connsiteX72" fmla="*/ 3161308 w 3508032"/>
              <a:gd name="connsiteY72" fmla="*/ 2576637 h 2624226"/>
              <a:gd name="connsiteX73" fmla="*/ 3117118 w 3508032"/>
              <a:gd name="connsiteY73" fmla="*/ 2549443 h 2624226"/>
              <a:gd name="connsiteX74" fmla="*/ 3028737 w 3508032"/>
              <a:gd name="connsiteY74" fmla="*/ 2512051 h 2624226"/>
              <a:gd name="connsiteX75" fmla="*/ 2879170 w 3508032"/>
              <a:gd name="connsiteY75" fmla="*/ 2461062 h 2624226"/>
              <a:gd name="connsiteX76" fmla="*/ 2702409 w 3508032"/>
              <a:gd name="connsiteY76" fmla="*/ 2393077 h 2624226"/>
              <a:gd name="connsiteX77" fmla="*/ 2444065 w 3508032"/>
              <a:gd name="connsiteY77" fmla="*/ 2291099 h 2624226"/>
              <a:gd name="connsiteX78" fmla="*/ 2260505 w 3508032"/>
              <a:gd name="connsiteY78" fmla="*/ 2206118 h 2624226"/>
              <a:gd name="connsiteX79" fmla="*/ 2073546 w 3508032"/>
              <a:gd name="connsiteY79" fmla="*/ 2117737 h 2624226"/>
              <a:gd name="connsiteX80" fmla="*/ 1876389 w 3508032"/>
              <a:gd name="connsiteY80" fmla="*/ 2008961 h 2624226"/>
              <a:gd name="connsiteX81" fmla="*/ 1716624 w 3508032"/>
              <a:gd name="connsiteY81" fmla="*/ 1913782 h 2624226"/>
              <a:gd name="connsiteX82" fmla="*/ 1495673 w 3508032"/>
              <a:gd name="connsiteY82" fmla="*/ 1767614 h 2624226"/>
              <a:gd name="connsiteX83" fmla="*/ 1206736 w 3508032"/>
              <a:gd name="connsiteY83" fmla="*/ 1567057 h 2624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</a:cxnLst>
            <a:rect l="l" t="t" r="r" b="b"/>
            <a:pathLst>
              <a:path w="3508032" h="2624226">
                <a:moveTo>
                  <a:pt x="1206736" y="1567057"/>
                </a:moveTo>
                <a:lnTo>
                  <a:pt x="1101359" y="1485475"/>
                </a:lnTo>
                <a:lnTo>
                  <a:pt x="1033374" y="1434486"/>
                </a:lnTo>
                <a:lnTo>
                  <a:pt x="951791" y="1369901"/>
                </a:lnTo>
                <a:lnTo>
                  <a:pt x="751235" y="1162546"/>
                </a:lnTo>
                <a:lnTo>
                  <a:pt x="666254" y="1063968"/>
                </a:lnTo>
                <a:lnTo>
                  <a:pt x="588071" y="978986"/>
                </a:lnTo>
                <a:lnTo>
                  <a:pt x="506489" y="880408"/>
                </a:lnTo>
                <a:lnTo>
                  <a:pt x="418108" y="771631"/>
                </a:lnTo>
                <a:lnTo>
                  <a:pt x="350123" y="679852"/>
                </a:lnTo>
                <a:lnTo>
                  <a:pt x="268541" y="564277"/>
                </a:lnTo>
                <a:lnTo>
                  <a:pt x="200556" y="441904"/>
                </a:lnTo>
                <a:lnTo>
                  <a:pt x="129171" y="305933"/>
                </a:lnTo>
                <a:lnTo>
                  <a:pt x="61186" y="176762"/>
                </a:lnTo>
                <a:lnTo>
                  <a:pt x="10197" y="74784"/>
                </a:lnTo>
                <a:lnTo>
                  <a:pt x="0" y="33993"/>
                </a:lnTo>
                <a:lnTo>
                  <a:pt x="3399" y="13597"/>
                </a:lnTo>
                <a:lnTo>
                  <a:pt x="13597" y="0"/>
                </a:lnTo>
                <a:lnTo>
                  <a:pt x="27194" y="3400"/>
                </a:lnTo>
                <a:lnTo>
                  <a:pt x="40791" y="10198"/>
                </a:lnTo>
                <a:lnTo>
                  <a:pt x="57787" y="30594"/>
                </a:lnTo>
                <a:lnTo>
                  <a:pt x="101977" y="98579"/>
                </a:lnTo>
                <a:lnTo>
                  <a:pt x="163164" y="180161"/>
                </a:lnTo>
                <a:lnTo>
                  <a:pt x="244746" y="288937"/>
                </a:lnTo>
                <a:lnTo>
                  <a:pt x="377317" y="455501"/>
                </a:lnTo>
                <a:lnTo>
                  <a:pt x="513287" y="611866"/>
                </a:lnTo>
                <a:lnTo>
                  <a:pt x="703646" y="815822"/>
                </a:lnTo>
                <a:lnTo>
                  <a:pt x="822620" y="931397"/>
                </a:lnTo>
                <a:lnTo>
                  <a:pt x="948392" y="1057169"/>
                </a:lnTo>
                <a:lnTo>
                  <a:pt x="1026575" y="1128553"/>
                </a:lnTo>
                <a:lnTo>
                  <a:pt x="1220333" y="1291718"/>
                </a:lnTo>
                <a:lnTo>
                  <a:pt x="1383497" y="1424289"/>
                </a:lnTo>
                <a:lnTo>
                  <a:pt x="1492273" y="1499072"/>
                </a:lnTo>
                <a:lnTo>
                  <a:pt x="1635042" y="1594252"/>
                </a:lnTo>
                <a:lnTo>
                  <a:pt x="1788009" y="1686031"/>
                </a:lnTo>
                <a:lnTo>
                  <a:pt x="1886587" y="1740420"/>
                </a:lnTo>
                <a:lnTo>
                  <a:pt x="2036154" y="1818602"/>
                </a:lnTo>
                <a:lnTo>
                  <a:pt x="2114337" y="1859394"/>
                </a:lnTo>
                <a:lnTo>
                  <a:pt x="2229912" y="1913782"/>
                </a:lnTo>
                <a:lnTo>
                  <a:pt x="2403274" y="1991965"/>
                </a:lnTo>
                <a:lnTo>
                  <a:pt x="2498453" y="2032756"/>
                </a:lnTo>
                <a:lnTo>
                  <a:pt x="2610629" y="2076946"/>
                </a:lnTo>
                <a:lnTo>
                  <a:pt x="2719405" y="2117737"/>
                </a:lnTo>
                <a:lnTo>
                  <a:pt x="2807786" y="2148330"/>
                </a:lnTo>
                <a:lnTo>
                  <a:pt x="2919961" y="2182323"/>
                </a:lnTo>
                <a:lnTo>
                  <a:pt x="3059330" y="2212916"/>
                </a:lnTo>
                <a:lnTo>
                  <a:pt x="3157909" y="2226513"/>
                </a:lnTo>
                <a:lnTo>
                  <a:pt x="3225894" y="2226513"/>
                </a:lnTo>
                <a:lnTo>
                  <a:pt x="3287081" y="2212916"/>
                </a:lnTo>
                <a:lnTo>
                  <a:pt x="3327872" y="2189121"/>
                </a:lnTo>
                <a:lnTo>
                  <a:pt x="3351667" y="2165327"/>
                </a:lnTo>
                <a:lnTo>
                  <a:pt x="3368663" y="2138133"/>
                </a:lnTo>
                <a:lnTo>
                  <a:pt x="3385659" y="2100741"/>
                </a:lnTo>
                <a:lnTo>
                  <a:pt x="3402655" y="2063349"/>
                </a:lnTo>
                <a:lnTo>
                  <a:pt x="3423051" y="2042953"/>
                </a:lnTo>
                <a:lnTo>
                  <a:pt x="3446846" y="2029356"/>
                </a:lnTo>
                <a:lnTo>
                  <a:pt x="3463842" y="2036155"/>
                </a:lnTo>
                <a:lnTo>
                  <a:pt x="3474040" y="2049752"/>
                </a:lnTo>
                <a:lnTo>
                  <a:pt x="3491036" y="2100741"/>
                </a:lnTo>
                <a:lnTo>
                  <a:pt x="3504633" y="2134733"/>
                </a:lnTo>
                <a:lnTo>
                  <a:pt x="3508032" y="2165327"/>
                </a:lnTo>
                <a:lnTo>
                  <a:pt x="3508032" y="2219715"/>
                </a:lnTo>
                <a:lnTo>
                  <a:pt x="3497835" y="2277502"/>
                </a:lnTo>
                <a:lnTo>
                  <a:pt x="3477439" y="2335289"/>
                </a:lnTo>
                <a:lnTo>
                  <a:pt x="3436648" y="2427069"/>
                </a:lnTo>
                <a:lnTo>
                  <a:pt x="3395857" y="2498454"/>
                </a:lnTo>
                <a:lnTo>
                  <a:pt x="3348267" y="2566439"/>
                </a:lnTo>
                <a:lnTo>
                  <a:pt x="3317674" y="2597032"/>
                </a:lnTo>
                <a:lnTo>
                  <a:pt x="3287081" y="2614029"/>
                </a:lnTo>
                <a:lnTo>
                  <a:pt x="3246290" y="2624226"/>
                </a:lnTo>
                <a:lnTo>
                  <a:pt x="3215696" y="2614029"/>
                </a:lnTo>
                <a:lnTo>
                  <a:pt x="3188502" y="2597032"/>
                </a:lnTo>
                <a:lnTo>
                  <a:pt x="3161308" y="2576637"/>
                </a:lnTo>
                <a:lnTo>
                  <a:pt x="3117118" y="2549443"/>
                </a:lnTo>
                <a:lnTo>
                  <a:pt x="3028737" y="2512051"/>
                </a:lnTo>
                <a:lnTo>
                  <a:pt x="2879170" y="2461062"/>
                </a:lnTo>
                <a:lnTo>
                  <a:pt x="2702409" y="2393077"/>
                </a:lnTo>
                <a:lnTo>
                  <a:pt x="2444065" y="2291099"/>
                </a:lnTo>
                <a:lnTo>
                  <a:pt x="2260505" y="2206118"/>
                </a:lnTo>
                <a:lnTo>
                  <a:pt x="2073546" y="2117737"/>
                </a:lnTo>
                <a:lnTo>
                  <a:pt x="1876389" y="2008961"/>
                </a:lnTo>
                <a:lnTo>
                  <a:pt x="1716624" y="1913782"/>
                </a:lnTo>
                <a:lnTo>
                  <a:pt x="1495673" y="1767614"/>
                </a:lnTo>
                <a:lnTo>
                  <a:pt x="1206736" y="156705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6" name="フリーフォーム 15"/>
          <p:cNvSpPr/>
          <p:nvPr/>
        </p:nvSpPr>
        <p:spPr>
          <a:xfrm>
            <a:off x="3606800" y="2933700"/>
            <a:ext cx="3133725" cy="2508250"/>
          </a:xfrm>
          <a:custGeom>
            <a:avLst/>
            <a:gdLst>
              <a:gd name="connsiteX0" fmla="*/ 438150 w 3133725"/>
              <a:gd name="connsiteY0" fmla="*/ 838200 h 2508250"/>
              <a:gd name="connsiteX1" fmla="*/ 368300 w 3133725"/>
              <a:gd name="connsiteY1" fmla="*/ 714375 h 2508250"/>
              <a:gd name="connsiteX2" fmla="*/ 301625 w 3133725"/>
              <a:gd name="connsiteY2" fmla="*/ 577850 h 2508250"/>
              <a:gd name="connsiteX3" fmla="*/ 234950 w 3133725"/>
              <a:gd name="connsiteY3" fmla="*/ 428625 h 2508250"/>
              <a:gd name="connsiteX4" fmla="*/ 168275 w 3133725"/>
              <a:gd name="connsiteY4" fmla="*/ 273050 h 2508250"/>
              <a:gd name="connsiteX5" fmla="*/ 114300 w 3133725"/>
              <a:gd name="connsiteY5" fmla="*/ 146050 h 2508250"/>
              <a:gd name="connsiteX6" fmla="*/ 76200 w 3133725"/>
              <a:gd name="connsiteY6" fmla="*/ 53975 h 2508250"/>
              <a:gd name="connsiteX7" fmla="*/ 57150 w 3133725"/>
              <a:gd name="connsiteY7" fmla="*/ 22225 h 2508250"/>
              <a:gd name="connsiteX8" fmla="*/ 38100 w 3133725"/>
              <a:gd name="connsiteY8" fmla="*/ 6350 h 2508250"/>
              <a:gd name="connsiteX9" fmla="*/ 19050 w 3133725"/>
              <a:gd name="connsiteY9" fmla="*/ 0 h 2508250"/>
              <a:gd name="connsiteX10" fmla="*/ 3175 w 3133725"/>
              <a:gd name="connsiteY10" fmla="*/ 9525 h 2508250"/>
              <a:gd name="connsiteX11" fmla="*/ 0 w 3133725"/>
              <a:gd name="connsiteY11" fmla="*/ 25400 h 2508250"/>
              <a:gd name="connsiteX12" fmla="*/ 3175 w 3133725"/>
              <a:gd name="connsiteY12" fmla="*/ 57150 h 2508250"/>
              <a:gd name="connsiteX13" fmla="*/ 28575 w 3133725"/>
              <a:gd name="connsiteY13" fmla="*/ 155575 h 2508250"/>
              <a:gd name="connsiteX14" fmla="*/ 85725 w 3133725"/>
              <a:gd name="connsiteY14" fmla="*/ 349250 h 2508250"/>
              <a:gd name="connsiteX15" fmla="*/ 161925 w 3133725"/>
              <a:gd name="connsiteY15" fmla="*/ 577850 h 2508250"/>
              <a:gd name="connsiteX16" fmla="*/ 225425 w 3133725"/>
              <a:gd name="connsiteY16" fmla="*/ 736600 h 2508250"/>
              <a:gd name="connsiteX17" fmla="*/ 311150 w 3133725"/>
              <a:gd name="connsiteY17" fmla="*/ 923925 h 2508250"/>
              <a:gd name="connsiteX18" fmla="*/ 396875 w 3133725"/>
              <a:gd name="connsiteY18" fmla="*/ 1085850 h 2508250"/>
              <a:gd name="connsiteX19" fmla="*/ 514350 w 3133725"/>
              <a:gd name="connsiteY19" fmla="*/ 1298575 h 2508250"/>
              <a:gd name="connsiteX20" fmla="*/ 625475 w 3133725"/>
              <a:gd name="connsiteY20" fmla="*/ 1492250 h 2508250"/>
              <a:gd name="connsiteX21" fmla="*/ 682625 w 3133725"/>
              <a:gd name="connsiteY21" fmla="*/ 1587500 h 2508250"/>
              <a:gd name="connsiteX22" fmla="*/ 777875 w 3133725"/>
              <a:gd name="connsiteY22" fmla="*/ 1765300 h 2508250"/>
              <a:gd name="connsiteX23" fmla="*/ 863600 w 3133725"/>
              <a:gd name="connsiteY23" fmla="*/ 1857375 h 2508250"/>
              <a:gd name="connsiteX24" fmla="*/ 955675 w 3133725"/>
              <a:gd name="connsiteY24" fmla="*/ 1949450 h 2508250"/>
              <a:gd name="connsiteX25" fmla="*/ 1041400 w 3133725"/>
              <a:gd name="connsiteY25" fmla="*/ 2025650 h 2508250"/>
              <a:gd name="connsiteX26" fmla="*/ 1146175 w 3133725"/>
              <a:gd name="connsiteY26" fmla="*/ 2111375 h 2508250"/>
              <a:gd name="connsiteX27" fmla="*/ 1257300 w 3133725"/>
              <a:gd name="connsiteY27" fmla="*/ 2190750 h 2508250"/>
              <a:gd name="connsiteX28" fmla="*/ 1346200 w 3133725"/>
              <a:gd name="connsiteY28" fmla="*/ 2247900 h 2508250"/>
              <a:gd name="connsiteX29" fmla="*/ 1435100 w 3133725"/>
              <a:gd name="connsiteY29" fmla="*/ 2295525 h 2508250"/>
              <a:gd name="connsiteX30" fmla="*/ 1536700 w 3133725"/>
              <a:gd name="connsiteY30" fmla="*/ 2343150 h 2508250"/>
              <a:gd name="connsiteX31" fmla="*/ 1616075 w 3133725"/>
              <a:gd name="connsiteY31" fmla="*/ 2374900 h 2508250"/>
              <a:gd name="connsiteX32" fmla="*/ 1714500 w 3133725"/>
              <a:gd name="connsiteY32" fmla="*/ 2406650 h 2508250"/>
              <a:gd name="connsiteX33" fmla="*/ 1797050 w 3133725"/>
              <a:gd name="connsiteY33" fmla="*/ 2432050 h 2508250"/>
              <a:gd name="connsiteX34" fmla="*/ 1914525 w 3133725"/>
              <a:gd name="connsiteY34" fmla="*/ 2457450 h 2508250"/>
              <a:gd name="connsiteX35" fmla="*/ 2028825 w 3133725"/>
              <a:gd name="connsiteY35" fmla="*/ 2476500 h 2508250"/>
              <a:gd name="connsiteX36" fmla="*/ 2171700 w 3133725"/>
              <a:gd name="connsiteY36" fmla="*/ 2492375 h 2508250"/>
              <a:gd name="connsiteX37" fmla="*/ 2279650 w 3133725"/>
              <a:gd name="connsiteY37" fmla="*/ 2501900 h 2508250"/>
              <a:gd name="connsiteX38" fmla="*/ 2428875 w 3133725"/>
              <a:gd name="connsiteY38" fmla="*/ 2508250 h 2508250"/>
              <a:gd name="connsiteX39" fmla="*/ 2584450 w 3133725"/>
              <a:gd name="connsiteY39" fmla="*/ 2505075 h 2508250"/>
              <a:gd name="connsiteX40" fmla="*/ 2762250 w 3133725"/>
              <a:gd name="connsiteY40" fmla="*/ 2492375 h 2508250"/>
              <a:gd name="connsiteX41" fmla="*/ 2892425 w 3133725"/>
              <a:gd name="connsiteY41" fmla="*/ 2479675 h 2508250"/>
              <a:gd name="connsiteX42" fmla="*/ 2981325 w 3133725"/>
              <a:gd name="connsiteY42" fmla="*/ 2466975 h 2508250"/>
              <a:gd name="connsiteX43" fmla="*/ 3022600 w 3133725"/>
              <a:gd name="connsiteY43" fmla="*/ 2454275 h 2508250"/>
              <a:gd name="connsiteX44" fmla="*/ 3070225 w 3133725"/>
              <a:gd name="connsiteY44" fmla="*/ 2428875 h 2508250"/>
              <a:gd name="connsiteX45" fmla="*/ 3105150 w 3133725"/>
              <a:gd name="connsiteY45" fmla="*/ 2403475 h 2508250"/>
              <a:gd name="connsiteX46" fmla="*/ 3124200 w 3133725"/>
              <a:gd name="connsiteY46" fmla="*/ 2381250 h 2508250"/>
              <a:gd name="connsiteX47" fmla="*/ 3133725 w 3133725"/>
              <a:gd name="connsiteY47" fmla="*/ 2359025 h 2508250"/>
              <a:gd name="connsiteX48" fmla="*/ 3133725 w 3133725"/>
              <a:gd name="connsiteY48" fmla="*/ 2333625 h 2508250"/>
              <a:gd name="connsiteX49" fmla="*/ 3124200 w 3133725"/>
              <a:gd name="connsiteY49" fmla="*/ 2301875 h 2508250"/>
              <a:gd name="connsiteX50" fmla="*/ 3108325 w 3133725"/>
              <a:gd name="connsiteY50" fmla="*/ 2270125 h 2508250"/>
              <a:gd name="connsiteX51" fmla="*/ 3076575 w 3133725"/>
              <a:gd name="connsiteY51" fmla="*/ 2225675 h 2508250"/>
              <a:gd name="connsiteX52" fmla="*/ 3035300 w 3133725"/>
              <a:gd name="connsiteY52" fmla="*/ 2184400 h 2508250"/>
              <a:gd name="connsiteX53" fmla="*/ 2486025 w 3133725"/>
              <a:gd name="connsiteY53" fmla="*/ 2209800 h 2508250"/>
              <a:gd name="connsiteX54" fmla="*/ 2419350 w 3133725"/>
              <a:gd name="connsiteY54" fmla="*/ 2216150 h 2508250"/>
              <a:gd name="connsiteX55" fmla="*/ 2352675 w 3133725"/>
              <a:gd name="connsiteY55" fmla="*/ 2212975 h 2508250"/>
              <a:gd name="connsiteX56" fmla="*/ 2263775 w 3133725"/>
              <a:gd name="connsiteY56" fmla="*/ 2206625 h 2508250"/>
              <a:gd name="connsiteX57" fmla="*/ 2120900 w 3133725"/>
              <a:gd name="connsiteY57" fmla="*/ 2187575 h 2508250"/>
              <a:gd name="connsiteX58" fmla="*/ 1949450 w 3133725"/>
              <a:gd name="connsiteY58" fmla="*/ 2159000 h 2508250"/>
              <a:gd name="connsiteX59" fmla="*/ 1797050 w 3133725"/>
              <a:gd name="connsiteY59" fmla="*/ 2124075 h 2508250"/>
              <a:gd name="connsiteX60" fmla="*/ 1638300 w 3133725"/>
              <a:gd name="connsiteY60" fmla="*/ 2079625 h 2508250"/>
              <a:gd name="connsiteX61" fmla="*/ 1508125 w 3133725"/>
              <a:gd name="connsiteY61" fmla="*/ 2032000 h 2508250"/>
              <a:gd name="connsiteX62" fmla="*/ 1371600 w 3133725"/>
              <a:gd name="connsiteY62" fmla="*/ 1965325 h 2508250"/>
              <a:gd name="connsiteX63" fmla="*/ 1263650 w 3133725"/>
              <a:gd name="connsiteY63" fmla="*/ 1901825 h 2508250"/>
              <a:gd name="connsiteX64" fmla="*/ 1174750 w 3133725"/>
              <a:gd name="connsiteY64" fmla="*/ 1838325 h 2508250"/>
              <a:gd name="connsiteX65" fmla="*/ 1082675 w 3133725"/>
              <a:gd name="connsiteY65" fmla="*/ 1762125 h 2508250"/>
              <a:gd name="connsiteX66" fmla="*/ 974725 w 3133725"/>
              <a:gd name="connsiteY66" fmla="*/ 1654175 h 2508250"/>
              <a:gd name="connsiteX67" fmla="*/ 923925 w 3133725"/>
              <a:gd name="connsiteY67" fmla="*/ 1587500 h 2508250"/>
              <a:gd name="connsiteX68" fmla="*/ 784225 w 3133725"/>
              <a:gd name="connsiteY68" fmla="*/ 1384300 h 2508250"/>
              <a:gd name="connsiteX69" fmla="*/ 631825 w 3133725"/>
              <a:gd name="connsiteY69" fmla="*/ 1158875 h 2508250"/>
              <a:gd name="connsiteX70" fmla="*/ 495300 w 3133725"/>
              <a:gd name="connsiteY70" fmla="*/ 936625 h 2508250"/>
              <a:gd name="connsiteX71" fmla="*/ 438150 w 3133725"/>
              <a:gd name="connsiteY71" fmla="*/ 838200 h 2508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3133725" h="2508250">
                <a:moveTo>
                  <a:pt x="438150" y="838200"/>
                </a:moveTo>
                <a:lnTo>
                  <a:pt x="368300" y="714375"/>
                </a:lnTo>
                <a:lnTo>
                  <a:pt x="301625" y="577850"/>
                </a:lnTo>
                <a:lnTo>
                  <a:pt x="234950" y="428625"/>
                </a:lnTo>
                <a:lnTo>
                  <a:pt x="168275" y="273050"/>
                </a:lnTo>
                <a:lnTo>
                  <a:pt x="114300" y="146050"/>
                </a:lnTo>
                <a:lnTo>
                  <a:pt x="76200" y="53975"/>
                </a:lnTo>
                <a:lnTo>
                  <a:pt x="57150" y="22225"/>
                </a:lnTo>
                <a:lnTo>
                  <a:pt x="38100" y="6350"/>
                </a:lnTo>
                <a:lnTo>
                  <a:pt x="19050" y="0"/>
                </a:lnTo>
                <a:lnTo>
                  <a:pt x="3175" y="9525"/>
                </a:lnTo>
                <a:lnTo>
                  <a:pt x="0" y="25400"/>
                </a:lnTo>
                <a:lnTo>
                  <a:pt x="3175" y="57150"/>
                </a:lnTo>
                <a:lnTo>
                  <a:pt x="28575" y="155575"/>
                </a:lnTo>
                <a:lnTo>
                  <a:pt x="85725" y="349250"/>
                </a:lnTo>
                <a:lnTo>
                  <a:pt x="161925" y="577850"/>
                </a:lnTo>
                <a:lnTo>
                  <a:pt x="225425" y="736600"/>
                </a:lnTo>
                <a:lnTo>
                  <a:pt x="311150" y="923925"/>
                </a:lnTo>
                <a:lnTo>
                  <a:pt x="396875" y="1085850"/>
                </a:lnTo>
                <a:lnTo>
                  <a:pt x="514350" y="1298575"/>
                </a:lnTo>
                <a:lnTo>
                  <a:pt x="625475" y="1492250"/>
                </a:lnTo>
                <a:lnTo>
                  <a:pt x="682625" y="1587500"/>
                </a:lnTo>
                <a:lnTo>
                  <a:pt x="777875" y="1765300"/>
                </a:lnTo>
                <a:lnTo>
                  <a:pt x="863600" y="1857375"/>
                </a:lnTo>
                <a:lnTo>
                  <a:pt x="955675" y="1949450"/>
                </a:lnTo>
                <a:lnTo>
                  <a:pt x="1041400" y="2025650"/>
                </a:lnTo>
                <a:lnTo>
                  <a:pt x="1146175" y="2111375"/>
                </a:lnTo>
                <a:lnTo>
                  <a:pt x="1257300" y="2190750"/>
                </a:lnTo>
                <a:lnTo>
                  <a:pt x="1346200" y="2247900"/>
                </a:lnTo>
                <a:lnTo>
                  <a:pt x="1435100" y="2295525"/>
                </a:lnTo>
                <a:lnTo>
                  <a:pt x="1536700" y="2343150"/>
                </a:lnTo>
                <a:lnTo>
                  <a:pt x="1616075" y="2374900"/>
                </a:lnTo>
                <a:lnTo>
                  <a:pt x="1714500" y="2406650"/>
                </a:lnTo>
                <a:lnTo>
                  <a:pt x="1797050" y="2432050"/>
                </a:lnTo>
                <a:lnTo>
                  <a:pt x="1914525" y="2457450"/>
                </a:lnTo>
                <a:lnTo>
                  <a:pt x="2028825" y="2476500"/>
                </a:lnTo>
                <a:lnTo>
                  <a:pt x="2171700" y="2492375"/>
                </a:lnTo>
                <a:lnTo>
                  <a:pt x="2279650" y="2501900"/>
                </a:lnTo>
                <a:lnTo>
                  <a:pt x="2428875" y="2508250"/>
                </a:lnTo>
                <a:lnTo>
                  <a:pt x="2584450" y="2505075"/>
                </a:lnTo>
                <a:lnTo>
                  <a:pt x="2762250" y="2492375"/>
                </a:lnTo>
                <a:lnTo>
                  <a:pt x="2892425" y="2479675"/>
                </a:lnTo>
                <a:lnTo>
                  <a:pt x="2981325" y="2466975"/>
                </a:lnTo>
                <a:lnTo>
                  <a:pt x="3022600" y="2454275"/>
                </a:lnTo>
                <a:lnTo>
                  <a:pt x="3070225" y="2428875"/>
                </a:lnTo>
                <a:lnTo>
                  <a:pt x="3105150" y="2403475"/>
                </a:lnTo>
                <a:lnTo>
                  <a:pt x="3124200" y="2381250"/>
                </a:lnTo>
                <a:lnTo>
                  <a:pt x="3133725" y="2359025"/>
                </a:lnTo>
                <a:lnTo>
                  <a:pt x="3133725" y="2333625"/>
                </a:lnTo>
                <a:lnTo>
                  <a:pt x="3124200" y="2301875"/>
                </a:lnTo>
                <a:lnTo>
                  <a:pt x="3108325" y="2270125"/>
                </a:lnTo>
                <a:lnTo>
                  <a:pt x="3076575" y="2225675"/>
                </a:lnTo>
                <a:lnTo>
                  <a:pt x="3035300" y="2184400"/>
                </a:lnTo>
                <a:lnTo>
                  <a:pt x="2486025" y="2209800"/>
                </a:lnTo>
                <a:lnTo>
                  <a:pt x="2419350" y="2216150"/>
                </a:lnTo>
                <a:lnTo>
                  <a:pt x="2352675" y="2212975"/>
                </a:lnTo>
                <a:lnTo>
                  <a:pt x="2263775" y="2206625"/>
                </a:lnTo>
                <a:lnTo>
                  <a:pt x="2120900" y="2187575"/>
                </a:lnTo>
                <a:lnTo>
                  <a:pt x="1949450" y="2159000"/>
                </a:lnTo>
                <a:lnTo>
                  <a:pt x="1797050" y="2124075"/>
                </a:lnTo>
                <a:lnTo>
                  <a:pt x="1638300" y="2079625"/>
                </a:lnTo>
                <a:lnTo>
                  <a:pt x="1508125" y="2032000"/>
                </a:lnTo>
                <a:lnTo>
                  <a:pt x="1371600" y="1965325"/>
                </a:lnTo>
                <a:lnTo>
                  <a:pt x="1263650" y="1901825"/>
                </a:lnTo>
                <a:lnTo>
                  <a:pt x="1174750" y="1838325"/>
                </a:lnTo>
                <a:lnTo>
                  <a:pt x="1082675" y="1762125"/>
                </a:lnTo>
                <a:lnTo>
                  <a:pt x="974725" y="1654175"/>
                </a:lnTo>
                <a:lnTo>
                  <a:pt x="923925" y="1587500"/>
                </a:lnTo>
                <a:lnTo>
                  <a:pt x="784225" y="1384300"/>
                </a:lnTo>
                <a:lnTo>
                  <a:pt x="631825" y="1158875"/>
                </a:lnTo>
                <a:lnTo>
                  <a:pt x="495300" y="936625"/>
                </a:lnTo>
                <a:lnTo>
                  <a:pt x="438150" y="8382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7" name="フリーフォーム 16"/>
          <p:cNvSpPr/>
          <p:nvPr/>
        </p:nvSpPr>
        <p:spPr>
          <a:xfrm>
            <a:off x="6032500" y="4443413"/>
            <a:ext cx="639763" cy="708025"/>
          </a:xfrm>
          <a:custGeom>
            <a:avLst/>
            <a:gdLst>
              <a:gd name="connsiteX0" fmla="*/ 180975 w 640557"/>
              <a:gd name="connsiteY0" fmla="*/ 197643 h 707231"/>
              <a:gd name="connsiteX1" fmla="*/ 257175 w 640557"/>
              <a:gd name="connsiteY1" fmla="*/ 302418 h 707231"/>
              <a:gd name="connsiteX2" fmla="*/ 314325 w 640557"/>
              <a:gd name="connsiteY2" fmla="*/ 378618 h 707231"/>
              <a:gd name="connsiteX3" fmla="*/ 397669 w 640557"/>
              <a:gd name="connsiteY3" fmla="*/ 476250 h 707231"/>
              <a:gd name="connsiteX4" fmla="*/ 478632 w 640557"/>
              <a:gd name="connsiteY4" fmla="*/ 561975 h 707231"/>
              <a:gd name="connsiteX5" fmla="*/ 554832 w 640557"/>
              <a:gd name="connsiteY5" fmla="*/ 631031 h 707231"/>
              <a:gd name="connsiteX6" fmla="*/ 607219 w 640557"/>
              <a:gd name="connsiteY6" fmla="*/ 673893 h 707231"/>
              <a:gd name="connsiteX7" fmla="*/ 640557 w 640557"/>
              <a:gd name="connsiteY7" fmla="*/ 704850 h 707231"/>
              <a:gd name="connsiteX8" fmla="*/ 2382 w 640557"/>
              <a:gd name="connsiteY8" fmla="*/ 707231 h 707231"/>
              <a:gd name="connsiteX9" fmla="*/ 69057 w 640557"/>
              <a:gd name="connsiteY9" fmla="*/ 697706 h 707231"/>
              <a:gd name="connsiteX10" fmla="*/ 109538 w 640557"/>
              <a:gd name="connsiteY10" fmla="*/ 681037 h 707231"/>
              <a:gd name="connsiteX11" fmla="*/ 128588 w 640557"/>
              <a:gd name="connsiteY11" fmla="*/ 664368 h 707231"/>
              <a:gd name="connsiteX12" fmla="*/ 140494 w 640557"/>
              <a:gd name="connsiteY12" fmla="*/ 645318 h 707231"/>
              <a:gd name="connsiteX13" fmla="*/ 142875 w 640557"/>
              <a:gd name="connsiteY13" fmla="*/ 616743 h 707231"/>
              <a:gd name="connsiteX14" fmla="*/ 135732 w 640557"/>
              <a:gd name="connsiteY14" fmla="*/ 557212 h 707231"/>
              <a:gd name="connsiteX15" fmla="*/ 109538 w 640557"/>
              <a:gd name="connsiteY15" fmla="*/ 414337 h 707231"/>
              <a:gd name="connsiteX16" fmla="*/ 78582 w 640557"/>
              <a:gd name="connsiteY16" fmla="*/ 285750 h 707231"/>
              <a:gd name="connsiteX17" fmla="*/ 30957 w 640557"/>
              <a:gd name="connsiteY17" fmla="*/ 133350 h 707231"/>
              <a:gd name="connsiteX18" fmla="*/ 4763 w 640557"/>
              <a:gd name="connsiteY18" fmla="*/ 47625 h 707231"/>
              <a:gd name="connsiteX19" fmla="*/ 0 w 640557"/>
              <a:gd name="connsiteY19" fmla="*/ 30956 h 707231"/>
              <a:gd name="connsiteX20" fmla="*/ 2382 w 640557"/>
              <a:gd name="connsiteY20" fmla="*/ 11906 h 707231"/>
              <a:gd name="connsiteX21" fmla="*/ 11907 w 640557"/>
              <a:gd name="connsiteY21" fmla="*/ 2381 h 707231"/>
              <a:gd name="connsiteX22" fmla="*/ 28575 w 640557"/>
              <a:gd name="connsiteY22" fmla="*/ 0 h 707231"/>
              <a:gd name="connsiteX23" fmla="*/ 40482 w 640557"/>
              <a:gd name="connsiteY23" fmla="*/ 4762 h 707231"/>
              <a:gd name="connsiteX24" fmla="*/ 54769 w 640557"/>
              <a:gd name="connsiteY24" fmla="*/ 16668 h 707231"/>
              <a:gd name="connsiteX25" fmla="*/ 85725 w 640557"/>
              <a:gd name="connsiteY25" fmla="*/ 59531 h 707231"/>
              <a:gd name="connsiteX26" fmla="*/ 180975 w 640557"/>
              <a:gd name="connsiteY26" fmla="*/ 197643 h 707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40557" h="707231">
                <a:moveTo>
                  <a:pt x="180975" y="197643"/>
                </a:moveTo>
                <a:lnTo>
                  <a:pt x="257175" y="302418"/>
                </a:lnTo>
                <a:lnTo>
                  <a:pt x="314325" y="378618"/>
                </a:lnTo>
                <a:lnTo>
                  <a:pt x="397669" y="476250"/>
                </a:lnTo>
                <a:lnTo>
                  <a:pt x="478632" y="561975"/>
                </a:lnTo>
                <a:lnTo>
                  <a:pt x="554832" y="631031"/>
                </a:lnTo>
                <a:lnTo>
                  <a:pt x="607219" y="673893"/>
                </a:lnTo>
                <a:lnTo>
                  <a:pt x="640557" y="704850"/>
                </a:lnTo>
                <a:lnTo>
                  <a:pt x="2382" y="707231"/>
                </a:lnTo>
                <a:lnTo>
                  <a:pt x="69057" y="697706"/>
                </a:lnTo>
                <a:lnTo>
                  <a:pt x="109538" y="681037"/>
                </a:lnTo>
                <a:lnTo>
                  <a:pt x="128588" y="664368"/>
                </a:lnTo>
                <a:lnTo>
                  <a:pt x="140494" y="645318"/>
                </a:lnTo>
                <a:lnTo>
                  <a:pt x="142875" y="616743"/>
                </a:lnTo>
                <a:lnTo>
                  <a:pt x="135732" y="557212"/>
                </a:lnTo>
                <a:lnTo>
                  <a:pt x="109538" y="414337"/>
                </a:lnTo>
                <a:lnTo>
                  <a:pt x="78582" y="285750"/>
                </a:lnTo>
                <a:lnTo>
                  <a:pt x="30957" y="133350"/>
                </a:lnTo>
                <a:lnTo>
                  <a:pt x="4763" y="47625"/>
                </a:lnTo>
                <a:lnTo>
                  <a:pt x="0" y="30956"/>
                </a:lnTo>
                <a:lnTo>
                  <a:pt x="2382" y="11906"/>
                </a:lnTo>
                <a:lnTo>
                  <a:pt x="11907" y="2381"/>
                </a:lnTo>
                <a:lnTo>
                  <a:pt x="28575" y="0"/>
                </a:lnTo>
                <a:lnTo>
                  <a:pt x="40482" y="4762"/>
                </a:lnTo>
                <a:lnTo>
                  <a:pt x="54769" y="16668"/>
                </a:lnTo>
                <a:lnTo>
                  <a:pt x="85725" y="59531"/>
                </a:lnTo>
                <a:lnTo>
                  <a:pt x="180975" y="19764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一画目は？</a:t>
            </a:r>
            <a:endParaRPr kumimoji="1" lang="ja-JP" altLang="en-US" sz="4800" dirty="0"/>
          </a:p>
        </p:txBody>
      </p:sp>
      <p:pic>
        <p:nvPicPr>
          <p:cNvPr id="10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3659461" y="119235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625913" y="127887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944891" y="229364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188830" y="311925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352381" y="241465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360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6" fill="hold" display="0">
                  <p:stCondLst>
                    <p:cond delay="indefinite"/>
                  </p:stCondLst>
                </p:cTn>
                <p:tgtEl>
                  <p:spTgt spid="10"/>
                </p:tgtEl>
              </p:cMediaNode>
            </p:video>
          </p:childTnLst>
        </p:cTn>
      </p:par>
    </p:tnLst>
    <p:bldLst>
      <p:bldP spid="15" grpId="0" animBg="1"/>
      <p:bldP spid="18" grpId="0" animBg="1"/>
      <p:bldP spid="19" grpId="0" animBg="1"/>
      <p:bldP spid="22" grpId="0" animBg="1"/>
      <p:bldP spid="16" grpId="0" animBg="1"/>
      <p:bldP spid="17" grpId="0" animBg="1"/>
      <p:bldP spid="11" grpId="0"/>
      <p:bldP spid="12" grpId="0"/>
      <p:bldP spid="13" grpId="0"/>
      <p:bldP spid="14" grpId="0"/>
      <p:bldP spid="20" grpId="0"/>
    </p:bldLst>
  </p:timing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83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無</a:t>
            </a:r>
          </a:p>
        </p:txBody>
      </p:sp>
      <p:sp>
        <p:nvSpPr>
          <p:cNvPr id="47" name="フリーフォーム 46"/>
          <p:cNvSpPr/>
          <p:nvPr/>
        </p:nvSpPr>
        <p:spPr>
          <a:xfrm>
            <a:off x="2924175" y="1333594"/>
            <a:ext cx="1373188" cy="1679575"/>
          </a:xfrm>
          <a:custGeom>
            <a:avLst/>
            <a:gdLst>
              <a:gd name="connsiteX0" fmla="*/ 842963 w 1373981"/>
              <a:gd name="connsiteY0" fmla="*/ 533400 h 1681162"/>
              <a:gd name="connsiteX1" fmla="*/ 890588 w 1373981"/>
              <a:gd name="connsiteY1" fmla="*/ 445294 h 1681162"/>
              <a:gd name="connsiteX2" fmla="*/ 916781 w 1373981"/>
              <a:gd name="connsiteY2" fmla="*/ 392906 h 1681162"/>
              <a:gd name="connsiteX3" fmla="*/ 935831 w 1373981"/>
              <a:gd name="connsiteY3" fmla="*/ 352425 h 1681162"/>
              <a:gd name="connsiteX4" fmla="*/ 964406 w 1373981"/>
              <a:gd name="connsiteY4" fmla="*/ 280987 h 1681162"/>
              <a:gd name="connsiteX5" fmla="*/ 973931 w 1373981"/>
              <a:gd name="connsiteY5" fmla="*/ 250031 h 1681162"/>
              <a:gd name="connsiteX6" fmla="*/ 973931 w 1373981"/>
              <a:gd name="connsiteY6" fmla="*/ 223837 h 1681162"/>
              <a:gd name="connsiteX7" fmla="*/ 966788 w 1373981"/>
              <a:gd name="connsiteY7" fmla="*/ 192881 h 1681162"/>
              <a:gd name="connsiteX8" fmla="*/ 950119 w 1373981"/>
              <a:gd name="connsiteY8" fmla="*/ 159544 h 1681162"/>
              <a:gd name="connsiteX9" fmla="*/ 923925 w 1373981"/>
              <a:gd name="connsiteY9" fmla="*/ 130969 h 1681162"/>
              <a:gd name="connsiteX10" fmla="*/ 883444 w 1373981"/>
              <a:gd name="connsiteY10" fmla="*/ 102394 h 1681162"/>
              <a:gd name="connsiteX11" fmla="*/ 831056 w 1373981"/>
              <a:gd name="connsiteY11" fmla="*/ 76200 h 1681162"/>
              <a:gd name="connsiteX12" fmla="*/ 800100 w 1373981"/>
              <a:gd name="connsiteY12" fmla="*/ 64294 h 1681162"/>
              <a:gd name="connsiteX13" fmla="*/ 788194 w 1373981"/>
              <a:gd name="connsiteY13" fmla="*/ 47625 h 1681162"/>
              <a:gd name="connsiteX14" fmla="*/ 781050 w 1373981"/>
              <a:gd name="connsiteY14" fmla="*/ 21431 h 1681162"/>
              <a:gd name="connsiteX15" fmla="*/ 783431 w 1373981"/>
              <a:gd name="connsiteY15" fmla="*/ 9525 h 1681162"/>
              <a:gd name="connsiteX16" fmla="*/ 785813 w 1373981"/>
              <a:gd name="connsiteY16" fmla="*/ 0 h 1681162"/>
              <a:gd name="connsiteX17" fmla="*/ 792956 w 1373981"/>
              <a:gd name="connsiteY17" fmla="*/ 0 h 1681162"/>
              <a:gd name="connsiteX18" fmla="*/ 814388 w 1373981"/>
              <a:gd name="connsiteY18" fmla="*/ 7144 h 1681162"/>
              <a:gd name="connsiteX19" fmla="*/ 842963 w 1373981"/>
              <a:gd name="connsiteY19" fmla="*/ 16669 h 1681162"/>
              <a:gd name="connsiteX20" fmla="*/ 873919 w 1373981"/>
              <a:gd name="connsiteY20" fmla="*/ 11906 h 1681162"/>
              <a:gd name="connsiteX21" fmla="*/ 938213 w 1373981"/>
              <a:gd name="connsiteY21" fmla="*/ 9525 h 1681162"/>
              <a:gd name="connsiteX22" fmla="*/ 995363 w 1373981"/>
              <a:gd name="connsiteY22" fmla="*/ 16669 h 1681162"/>
              <a:gd name="connsiteX23" fmla="*/ 1057275 w 1373981"/>
              <a:gd name="connsiteY23" fmla="*/ 35719 h 1681162"/>
              <a:gd name="connsiteX24" fmla="*/ 1138238 w 1373981"/>
              <a:gd name="connsiteY24" fmla="*/ 66675 h 1681162"/>
              <a:gd name="connsiteX25" fmla="*/ 1200150 w 1373981"/>
              <a:gd name="connsiteY25" fmla="*/ 97631 h 1681162"/>
              <a:gd name="connsiteX26" fmla="*/ 1273969 w 1373981"/>
              <a:gd name="connsiteY26" fmla="*/ 142875 h 1681162"/>
              <a:gd name="connsiteX27" fmla="*/ 1316831 w 1373981"/>
              <a:gd name="connsiteY27" fmla="*/ 166687 h 1681162"/>
              <a:gd name="connsiteX28" fmla="*/ 1350169 w 1373981"/>
              <a:gd name="connsiteY28" fmla="*/ 188119 h 1681162"/>
              <a:gd name="connsiteX29" fmla="*/ 1369219 w 1373981"/>
              <a:gd name="connsiteY29" fmla="*/ 209550 h 1681162"/>
              <a:gd name="connsiteX30" fmla="*/ 1373981 w 1373981"/>
              <a:gd name="connsiteY30" fmla="*/ 223837 h 1681162"/>
              <a:gd name="connsiteX31" fmla="*/ 1373981 w 1373981"/>
              <a:gd name="connsiteY31" fmla="*/ 240506 h 1681162"/>
              <a:gd name="connsiteX32" fmla="*/ 1369219 w 1373981"/>
              <a:gd name="connsiteY32" fmla="*/ 259556 h 1681162"/>
              <a:gd name="connsiteX33" fmla="*/ 1350169 w 1373981"/>
              <a:gd name="connsiteY33" fmla="*/ 283369 h 1681162"/>
              <a:gd name="connsiteX34" fmla="*/ 1321594 w 1373981"/>
              <a:gd name="connsiteY34" fmla="*/ 311944 h 1681162"/>
              <a:gd name="connsiteX35" fmla="*/ 1250156 w 1373981"/>
              <a:gd name="connsiteY35" fmla="*/ 369094 h 1681162"/>
              <a:gd name="connsiteX36" fmla="*/ 1209675 w 1373981"/>
              <a:gd name="connsiteY36" fmla="*/ 404812 h 1681162"/>
              <a:gd name="connsiteX37" fmla="*/ 1143000 w 1373981"/>
              <a:gd name="connsiteY37" fmla="*/ 523875 h 1681162"/>
              <a:gd name="connsiteX38" fmla="*/ 1040606 w 1373981"/>
              <a:gd name="connsiteY38" fmla="*/ 671512 h 1681162"/>
              <a:gd name="connsiteX39" fmla="*/ 935831 w 1373981"/>
              <a:gd name="connsiteY39" fmla="*/ 816769 h 1681162"/>
              <a:gd name="connsiteX40" fmla="*/ 812006 w 1373981"/>
              <a:gd name="connsiteY40" fmla="*/ 985837 h 1681162"/>
              <a:gd name="connsiteX41" fmla="*/ 721519 w 1373981"/>
              <a:gd name="connsiteY41" fmla="*/ 1090612 h 1681162"/>
              <a:gd name="connsiteX42" fmla="*/ 597694 w 1373981"/>
              <a:gd name="connsiteY42" fmla="*/ 1221581 h 1681162"/>
              <a:gd name="connsiteX43" fmla="*/ 440531 w 1373981"/>
              <a:gd name="connsiteY43" fmla="*/ 1366837 h 1681162"/>
              <a:gd name="connsiteX44" fmla="*/ 316706 w 1373981"/>
              <a:gd name="connsiteY44" fmla="*/ 1476375 h 1681162"/>
              <a:gd name="connsiteX45" fmla="*/ 145256 w 1373981"/>
              <a:gd name="connsiteY45" fmla="*/ 1604962 h 1681162"/>
              <a:gd name="connsiteX46" fmla="*/ 61913 w 1373981"/>
              <a:gd name="connsiteY46" fmla="*/ 1664494 h 1681162"/>
              <a:gd name="connsiteX47" fmla="*/ 28575 w 1373981"/>
              <a:gd name="connsiteY47" fmla="*/ 1681162 h 1681162"/>
              <a:gd name="connsiteX48" fmla="*/ 14288 w 1373981"/>
              <a:gd name="connsiteY48" fmla="*/ 1681162 h 1681162"/>
              <a:gd name="connsiteX49" fmla="*/ 2381 w 1373981"/>
              <a:gd name="connsiteY49" fmla="*/ 1674019 h 1681162"/>
              <a:gd name="connsiteX50" fmla="*/ 0 w 1373981"/>
              <a:gd name="connsiteY50" fmla="*/ 1664494 h 1681162"/>
              <a:gd name="connsiteX51" fmla="*/ 2381 w 1373981"/>
              <a:gd name="connsiteY51" fmla="*/ 1640681 h 1681162"/>
              <a:gd name="connsiteX52" fmla="*/ 9525 w 1373981"/>
              <a:gd name="connsiteY52" fmla="*/ 1621631 h 1681162"/>
              <a:gd name="connsiteX53" fmla="*/ 54769 w 1373981"/>
              <a:gd name="connsiteY53" fmla="*/ 1571625 h 1681162"/>
              <a:gd name="connsiteX54" fmla="*/ 130969 w 1373981"/>
              <a:gd name="connsiteY54" fmla="*/ 1490662 h 1681162"/>
              <a:gd name="connsiteX55" fmla="*/ 219075 w 1373981"/>
              <a:gd name="connsiteY55" fmla="*/ 1393031 h 1681162"/>
              <a:gd name="connsiteX56" fmla="*/ 302419 w 1373981"/>
              <a:gd name="connsiteY56" fmla="*/ 1295400 h 1681162"/>
              <a:gd name="connsiteX57" fmla="*/ 392906 w 1373981"/>
              <a:gd name="connsiteY57" fmla="*/ 1185862 h 1681162"/>
              <a:gd name="connsiteX58" fmla="*/ 488156 w 1373981"/>
              <a:gd name="connsiteY58" fmla="*/ 1066800 h 1681162"/>
              <a:gd name="connsiteX59" fmla="*/ 581025 w 1373981"/>
              <a:gd name="connsiteY59" fmla="*/ 945356 h 1681162"/>
              <a:gd name="connsiteX60" fmla="*/ 697706 w 1373981"/>
              <a:gd name="connsiteY60" fmla="*/ 778669 h 1681162"/>
              <a:gd name="connsiteX61" fmla="*/ 783431 w 1373981"/>
              <a:gd name="connsiteY61" fmla="*/ 640556 h 1681162"/>
              <a:gd name="connsiteX62" fmla="*/ 842963 w 1373981"/>
              <a:gd name="connsiteY62" fmla="*/ 533400 h 1681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373981" h="1681162">
                <a:moveTo>
                  <a:pt x="842963" y="533400"/>
                </a:moveTo>
                <a:lnTo>
                  <a:pt x="890588" y="445294"/>
                </a:lnTo>
                <a:lnTo>
                  <a:pt x="916781" y="392906"/>
                </a:lnTo>
                <a:lnTo>
                  <a:pt x="935831" y="352425"/>
                </a:lnTo>
                <a:lnTo>
                  <a:pt x="964406" y="280987"/>
                </a:lnTo>
                <a:lnTo>
                  <a:pt x="973931" y="250031"/>
                </a:lnTo>
                <a:lnTo>
                  <a:pt x="973931" y="223837"/>
                </a:lnTo>
                <a:lnTo>
                  <a:pt x="966788" y="192881"/>
                </a:lnTo>
                <a:lnTo>
                  <a:pt x="950119" y="159544"/>
                </a:lnTo>
                <a:lnTo>
                  <a:pt x="923925" y="130969"/>
                </a:lnTo>
                <a:lnTo>
                  <a:pt x="883444" y="102394"/>
                </a:lnTo>
                <a:lnTo>
                  <a:pt x="831056" y="76200"/>
                </a:lnTo>
                <a:lnTo>
                  <a:pt x="800100" y="64294"/>
                </a:lnTo>
                <a:lnTo>
                  <a:pt x="788194" y="47625"/>
                </a:lnTo>
                <a:lnTo>
                  <a:pt x="781050" y="21431"/>
                </a:lnTo>
                <a:lnTo>
                  <a:pt x="783431" y="9525"/>
                </a:lnTo>
                <a:lnTo>
                  <a:pt x="785813" y="0"/>
                </a:lnTo>
                <a:lnTo>
                  <a:pt x="792956" y="0"/>
                </a:lnTo>
                <a:lnTo>
                  <a:pt x="814388" y="7144"/>
                </a:lnTo>
                <a:lnTo>
                  <a:pt x="842963" y="16669"/>
                </a:lnTo>
                <a:lnTo>
                  <a:pt x="873919" y="11906"/>
                </a:lnTo>
                <a:lnTo>
                  <a:pt x="938213" y="9525"/>
                </a:lnTo>
                <a:lnTo>
                  <a:pt x="995363" y="16669"/>
                </a:lnTo>
                <a:lnTo>
                  <a:pt x="1057275" y="35719"/>
                </a:lnTo>
                <a:lnTo>
                  <a:pt x="1138238" y="66675"/>
                </a:lnTo>
                <a:lnTo>
                  <a:pt x="1200150" y="97631"/>
                </a:lnTo>
                <a:lnTo>
                  <a:pt x="1273969" y="142875"/>
                </a:lnTo>
                <a:lnTo>
                  <a:pt x="1316831" y="166687"/>
                </a:lnTo>
                <a:lnTo>
                  <a:pt x="1350169" y="188119"/>
                </a:lnTo>
                <a:lnTo>
                  <a:pt x="1369219" y="209550"/>
                </a:lnTo>
                <a:lnTo>
                  <a:pt x="1373981" y="223837"/>
                </a:lnTo>
                <a:lnTo>
                  <a:pt x="1373981" y="240506"/>
                </a:lnTo>
                <a:lnTo>
                  <a:pt x="1369219" y="259556"/>
                </a:lnTo>
                <a:lnTo>
                  <a:pt x="1350169" y="283369"/>
                </a:lnTo>
                <a:lnTo>
                  <a:pt x="1321594" y="311944"/>
                </a:lnTo>
                <a:lnTo>
                  <a:pt x="1250156" y="369094"/>
                </a:lnTo>
                <a:lnTo>
                  <a:pt x="1209675" y="404812"/>
                </a:lnTo>
                <a:lnTo>
                  <a:pt x="1143000" y="523875"/>
                </a:lnTo>
                <a:lnTo>
                  <a:pt x="1040606" y="671512"/>
                </a:lnTo>
                <a:lnTo>
                  <a:pt x="935831" y="816769"/>
                </a:lnTo>
                <a:lnTo>
                  <a:pt x="812006" y="985837"/>
                </a:lnTo>
                <a:lnTo>
                  <a:pt x="721519" y="1090612"/>
                </a:lnTo>
                <a:lnTo>
                  <a:pt x="597694" y="1221581"/>
                </a:lnTo>
                <a:lnTo>
                  <a:pt x="440531" y="1366837"/>
                </a:lnTo>
                <a:lnTo>
                  <a:pt x="316706" y="1476375"/>
                </a:lnTo>
                <a:lnTo>
                  <a:pt x="145256" y="1604962"/>
                </a:lnTo>
                <a:lnTo>
                  <a:pt x="61913" y="1664494"/>
                </a:lnTo>
                <a:lnTo>
                  <a:pt x="28575" y="1681162"/>
                </a:lnTo>
                <a:lnTo>
                  <a:pt x="14288" y="1681162"/>
                </a:lnTo>
                <a:lnTo>
                  <a:pt x="2381" y="1674019"/>
                </a:lnTo>
                <a:lnTo>
                  <a:pt x="0" y="1664494"/>
                </a:lnTo>
                <a:lnTo>
                  <a:pt x="2381" y="1640681"/>
                </a:lnTo>
                <a:lnTo>
                  <a:pt x="9525" y="1621631"/>
                </a:lnTo>
                <a:lnTo>
                  <a:pt x="54769" y="1571625"/>
                </a:lnTo>
                <a:lnTo>
                  <a:pt x="130969" y="1490662"/>
                </a:lnTo>
                <a:lnTo>
                  <a:pt x="219075" y="1393031"/>
                </a:lnTo>
                <a:lnTo>
                  <a:pt x="302419" y="1295400"/>
                </a:lnTo>
                <a:lnTo>
                  <a:pt x="392906" y="1185862"/>
                </a:lnTo>
                <a:lnTo>
                  <a:pt x="488156" y="1066800"/>
                </a:lnTo>
                <a:lnTo>
                  <a:pt x="581025" y="945356"/>
                </a:lnTo>
                <a:lnTo>
                  <a:pt x="697706" y="778669"/>
                </a:lnTo>
                <a:lnTo>
                  <a:pt x="783431" y="640556"/>
                </a:lnTo>
                <a:lnTo>
                  <a:pt x="842963" y="5334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フリーフォーム 52"/>
          <p:cNvSpPr/>
          <p:nvPr/>
        </p:nvSpPr>
        <p:spPr>
          <a:xfrm>
            <a:off x="2700338" y="2928191"/>
            <a:ext cx="4311650" cy="712787"/>
          </a:xfrm>
          <a:custGeom>
            <a:avLst/>
            <a:gdLst>
              <a:gd name="connsiteX0" fmla="*/ 2086527 w 4310743"/>
              <a:gd name="connsiteY0" fmla="*/ 225952 h 713161"/>
              <a:gd name="connsiteX1" fmla="*/ 2485473 w 4310743"/>
              <a:gd name="connsiteY1" fmla="*/ 180056 h 713161"/>
              <a:gd name="connsiteX2" fmla="*/ 2527839 w 4310743"/>
              <a:gd name="connsiteY2" fmla="*/ 176525 h 713161"/>
              <a:gd name="connsiteX3" fmla="*/ 2722017 w 4310743"/>
              <a:gd name="connsiteY3" fmla="*/ 151812 h 713161"/>
              <a:gd name="connsiteX4" fmla="*/ 3068006 w 4310743"/>
              <a:gd name="connsiteY4" fmla="*/ 123568 h 713161"/>
              <a:gd name="connsiteX5" fmla="*/ 3293958 w 4310743"/>
              <a:gd name="connsiteY5" fmla="*/ 105915 h 713161"/>
              <a:gd name="connsiteX6" fmla="*/ 3502258 w 4310743"/>
              <a:gd name="connsiteY6" fmla="*/ 88263 h 713161"/>
              <a:gd name="connsiteX7" fmla="*/ 3678783 w 4310743"/>
              <a:gd name="connsiteY7" fmla="*/ 81202 h 713161"/>
              <a:gd name="connsiteX8" fmla="*/ 3774107 w 4310743"/>
              <a:gd name="connsiteY8" fmla="*/ 70610 h 713161"/>
              <a:gd name="connsiteX9" fmla="*/ 3823534 w 4310743"/>
              <a:gd name="connsiteY9" fmla="*/ 60019 h 713161"/>
              <a:gd name="connsiteX10" fmla="*/ 3855308 w 4310743"/>
              <a:gd name="connsiteY10" fmla="*/ 42366 h 713161"/>
              <a:gd name="connsiteX11" fmla="*/ 3918857 w 4310743"/>
              <a:gd name="connsiteY11" fmla="*/ 17653 h 713161"/>
              <a:gd name="connsiteX12" fmla="*/ 3971815 w 4310743"/>
              <a:gd name="connsiteY12" fmla="*/ 0 h 713161"/>
              <a:gd name="connsiteX13" fmla="*/ 3985937 w 4310743"/>
              <a:gd name="connsiteY13" fmla="*/ 0 h 713161"/>
              <a:gd name="connsiteX14" fmla="*/ 4010650 w 4310743"/>
              <a:gd name="connsiteY14" fmla="*/ 7061 h 713161"/>
              <a:gd name="connsiteX15" fmla="*/ 4056547 w 4310743"/>
              <a:gd name="connsiteY15" fmla="*/ 24714 h 713161"/>
              <a:gd name="connsiteX16" fmla="*/ 4109504 w 4310743"/>
              <a:gd name="connsiteY16" fmla="*/ 49427 h 713161"/>
              <a:gd name="connsiteX17" fmla="*/ 4190706 w 4310743"/>
              <a:gd name="connsiteY17" fmla="*/ 102385 h 713161"/>
              <a:gd name="connsiteX18" fmla="*/ 4247194 w 4310743"/>
              <a:gd name="connsiteY18" fmla="*/ 144751 h 713161"/>
              <a:gd name="connsiteX19" fmla="*/ 4282499 w 4310743"/>
              <a:gd name="connsiteY19" fmla="*/ 172995 h 713161"/>
              <a:gd name="connsiteX20" fmla="*/ 4303682 w 4310743"/>
              <a:gd name="connsiteY20" fmla="*/ 201239 h 713161"/>
              <a:gd name="connsiteX21" fmla="*/ 4310743 w 4310743"/>
              <a:gd name="connsiteY21" fmla="*/ 222422 h 713161"/>
              <a:gd name="connsiteX22" fmla="*/ 4310743 w 4310743"/>
              <a:gd name="connsiteY22" fmla="*/ 247135 h 713161"/>
              <a:gd name="connsiteX23" fmla="*/ 4296621 w 4310743"/>
              <a:gd name="connsiteY23" fmla="*/ 271849 h 713161"/>
              <a:gd name="connsiteX24" fmla="*/ 4261316 w 4310743"/>
              <a:gd name="connsiteY24" fmla="*/ 293032 h 713161"/>
              <a:gd name="connsiteX25" fmla="*/ 4215419 w 4310743"/>
              <a:gd name="connsiteY25" fmla="*/ 307154 h 713161"/>
              <a:gd name="connsiteX26" fmla="*/ 4173053 w 4310743"/>
              <a:gd name="connsiteY26" fmla="*/ 307154 h 713161"/>
              <a:gd name="connsiteX27" fmla="*/ 4081260 w 4310743"/>
              <a:gd name="connsiteY27" fmla="*/ 296562 h 713161"/>
              <a:gd name="connsiteX28" fmla="*/ 3947101 w 4310743"/>
              <a:gd name="connsiteY28" fmla="*/ 285971 h 713161"/>
              <a:gd name="connsiteX29" fmla="*/ 3788229 w 4310743"/>
              <a:gd name="connsiteY29" fmla="*/ 278910 h 713161"/>
              <a:gd name="connsiteX30" fmla="*/ 3583459 w 4310743"/>
              <a:gd name="connsiteY30" fmla="*/ 282440 h 713161"/>
              <a:gd name="connsiteX31" fmla="*/ 3463422 w 4310743"/>
              <a:gd name="connsiteY31" fmla="*/ 282440 h 713161"/>
              <a:gd name="connsiteX32" fmla="*/ 3290428 w 4310743"/>
              <a:gd name="connsiteY32" fmla="*/ 285971 h 713161"/>
              <a:gd name="connsiteX33" fmla="*/ 3110372 w 4310743"/>
              <a:gd name="connsiteY33" fmla="*/ 300093 h 713161"/>
              <a:gd name="connsiteX34" fmla="*/ 2820871 w 4310743"/>
              <a:gd name="connsiteY34" fmla="*/ 324806 h 713161"/>
              <a:gd name="connsiteX35" fmla="*/ 2707895 w 4310743"/>
              <a:gd name="connsiteY35" fmla="*/ 331867 h 713161"/>
              <a:gd name="connsiteX36" fmla="*/ 2517248 w 4310743"/>
              <a:gd name="connsiteY36" fmla="*/ 353050 h 713161"/>
              <a:gd name="connsiteX37" fmla="*/ 2287765 w 4310743"/>
              <a:gd name="connsiteY37" fmla="*/ 374233 h 713161"/>
              <a:gd name="connsiteX38" fmla="*/ 2037100 w 4310743"/>
              <a:gd name="connsiteY38" fmla="*/ 406008 h 713161"/>
              <a:gd name="connsiteX39" fmla="*/ 1934715 w 4310743"/>
              <a:gd name="connsiteY39" fmla="*/ 420130 h 713161"/>
              <a:gd name="connsiteX40" fmla="*/ 1715824 w 4310743"/>
              <a:gd name="connsiteY40" fmla="*/ 441313 h 713161"/>
              <a:gd name="connsiteX41" fmla="*/ 1496933 w 4310743"/>
              <a:gd name="connsiteY41" fmla="*/ 469557 h 713161"/>
              <a:gd name="connsiteX42" fmla="*/ 1228615 w 4310743"/>
              <a:gd name="connsiteY42" fmla="*/ 511923 h 713161"/>
              <a:gd name="connsiteX43" fmla="*/ 974419 w 4310743"/>
              <a:gd name="connsiteY43" fmla="*/ 568411 h 713161"/>
              <a:gd name="connsiteX44" fmla="*/ 819076 w 4310743"/>
              <a:gd name="connsiteY44" fmla="*/ 610777 h 713161"/>
              <a:gd name="connsiteX45" fmla="*/ 681387 w 4310743"/>
              <a:gd name="connsiteY45" fmla="*/ 653143 h 713161"/>
              <a:gd name="connsiteX46" fmla="*/ 543697 w 4310743"/>
              <a:gd name="connsiteY46" fmla="*/ 695509 h 713161"/>
              <a:gd name="connsiteX47" fmla="*/ 487209 w 4310743"/>
              <a:gd name="connsiteY47" fmla="*/ 709631 h 713161"/>
              <a:gd name="connsiteX48" fmla="*/ 466026 w 4310743"/>
              <a:gd name="connsiteY48" fmla="*/ 713161 h 713161"/>
              <a:gd name="connsiteX49" fmla="*/ 406008 w 4310743"/>
              <a:gd name="connsiteY49" fmla="*/ 699039 h 713161"/>
              <a:gd name="connsiteX50" fmla="*/ 363642 w 4310743"/>
              <a:gd name="connsiteY50" fmla="*/ 677856 h 713161"/>
              <a:gd name="connsiteX51" fmla="*/ 289501 w 4310743"/>
              <a:gd name="connsiteY51" fmla="*/ 628429 h 713161"/>
              <a:gd name="connsiteX52" fmla="*/ 225952 w 4310743"/>
              <a:gd name="connsiteY52" fmla="*/ 579002 h 713161"/>
              <a:gd name="connsiteX53" fmla="*/ 165934 w 4310743"/>
              <a:gd name="connsiteY53" fmla="*/ 522514 h 713161"/>
              <a:gd name="connsiteX54" fmla="*/ 109446 w 4310743"/>
              <a:gd name="connsiteY54" fmla="*/ 469557 h 713161"/>
              <a:gd name="connsiteX55" fmla="*/ 56488 w 4310743"/>
              <a:gd name="connsiteY55" fmla="*/ 409538 h 713161"/>
              <a:gd name="connsiteX56" fmla="*/ 24713 w 4310743"/>
              <a:gd name="connsiteY56" fmla="*/ 367172 h 713161"/>
              <a:gd name="connsiteX57" fmla="*/ 0 w 4310743"/>
              <a:gd name="connsiteY57" fmla="*/ 328337 h 713161"/>
              <a:gd name="connsiteX58" fmla="*/ 0 w 4310743"/>
              <a:gd name="connsiteY58" fmla="*/ 310684 h 713161"/>
              <a:gd name="connsiteX59" fmla="*/ 3530 w 4310743"/>
              <a:gd name="connsiteY59" fmla="*/ 296562 h 713161"/>
              <a:gd name="connsiteX60" fmla="*/ 17652 w 4310743"/>
              <a:gd name="connsiteY60" fmla="*/ 296562 h 713161"/>
              <a:gd name="connsiteX61" fmla="*/ 42366 w 4310743"/>
              <a:gd name="connsiteY61" fmla="*/ 303623 h 713161"/>
              <a:gd name="connsiteX62" fmla="*/ 120037 w 4310743"/>
              <a:gd name="connsiteY62" fmla="*/ 345989 h 713161"/>
              <a:gd name="connsiteX63" fmla="*/ 183586 w 4310743"/>
              <a:gd name="connsiteY63" fmla="*/ 377764 h 713161"/>
              <a:gd name="connsiteX64" fmla="*/ 233013 w 4310743"/>
              <a:gd name="connsiteY64" fmla="*/ 398947 h 713161"/>
              <a:gd name="connsiteX65" fmla="*/ 300093 w 4310743"/>
              <a:gd name="connsiteY65" fmla="*/ 423660 h 713161"/>
              <a:gd name="connsiteX66" fmla="*/ 370703 w 4310743"/>
              <a:gd name="connsiteY66" fmla="*/ 441313 h 713161"/>
              <a:gd name="connsiteX67" fmla="*/ 437782 w 4310743"/>
              <a:gd name="connsiteY67" fmla="*/ 451904 h 713161"/>
              <a:gd name="connsiteX68" fmla="*/ 494270 w 4310743"/>
              <a:gd name="connsiteY68" fmla="*/ 451904 h 713161"/>
              <a:gd name="connsiteX69" fmla="*/ 610777 w 4310743"/>
              <a:gd name="connsiteY69" fmla="*/ 437782 h 713161"/>
              <a:gd name="connsiteX70" fmla="*/ 819076 w 4310743"/>
              <a:gd name="connsiteY70" fmla="*/ 413069 h 713161"/>
              <a:gd name="connsiteX71" fmla="*/ 1045029 w 4310743"/>
              <a:gd name="connsiteY71" fmla="*/ 370703 h 713161"/>
              <a:gd name="connsiteX72" fmla="*/ 1228615 w 4310743"/>
              <a:gd name="connsiteY72" fmla="*/ 335398 h 713161"/>
              <a:gd name="connsiteX73" fmla="*/ 1715824 w 4310743"/>
              <a:gd name="connsiteY73" fmla="*/ 264788 h 713161"/>
              <a:gd name="connsiteX74" fmla="*/ 1948837 w 4310743"/>
              <a:gd name="connsiteY74" fmla="*/ 240074 h 713161"/>
              <a:gd name="connsiteX75" fmla="*/ 2086527 w 4310743"/>
              <a:gd name="connsiteY75" fmla="*/ 225952 h 713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4310743" h="713161">
                <a:moveTo>
                  <a:pt x="2086527" y="225952"/>
                </a:moveTo>
                <a:lnTo>
                  <a:pt x="2485473" y="180056"/>
                </a:lnTo>
                <a:lnTo>
                  <a:pt x="2527839" y="176525"/>
                </a:lnTo>
                <a:lnTo>
                  <a:pt x="2722017" y="151812"/>
                </a:lnTo>
                <a:lnTo>
                  <a:pt x="3068006" y="123568"/>
                </a:lnTo>
                <a:lnTo>
                  <a:pt x="3293958" y="105915"/>
                </a:lnTo>
                <a:lnTo>
                  <a:pt x="3502258" y="88263"/>
                </a:lnTo>
                <a:lnTo>
                  <a:pt x="3678783" y="81202"/>
                </a:lnTo>
                <a:lnTo>
                  <a:pt x="3774107" y="70610"/>
                </a:lnTo>
                <a:lnTo>
                  <a:pt x="3823534" y="60019"/>
                </a:lnTo>
                <a:lnTo>
                  <a:pt x="3855308" y="42366"/>
                </a:lnTo>
                <a:lnTo>
                  <a:pt x="3918857" y="17653"/>
                </a:lnTo>
                <a:lnTo>
                  <a:pt x="3971815" y="0"/>
                </a:lnTo>
                <a:lnTo>
                  <a:pt x="3985937" y="0"/>
                </a:lnTo>
                <a:lnTo>
                  <a:pt x="4010650" y="7061"/>
                </a:lnTo>
                <a:lnTo>
                  <a:pt x="4056547" y="24714"/>
                </a:lnTo>
                <a:lnTo>
                  <a:pt x="4109504" y="49427"/>
                </a:lnTo>
                <a:lnTo>
                  <a:pt x="4190706" y="102385"/>
                </a:lnTo>
                <a:lnTo>
                  <a:pt x="4247194" y="144751"/>
                </a:lnTo>
                <a:lnTo>
                  <a:pt x="4282499" y="172995"/>
                </a:lnTo>
                <a:lnTo>
                  <a:pt x="4303682" y="201239"/>
                </a:lnTo>
                <a:lnTo>
                  <a:pt x="4310743" y="222422"/>
                </a:lnTo>
                <a:lnTo>
                  <a:pt x="4310743" y="247135"/>
                </a:lnTo>
                <a:lnTo>
                  <a:pt x="4296621" y="271849"/>
                </a:lnTo>
                <a:lnTo>
                  <a:pt x="4261316" y="293032"/>
                </a:lnTo>
                <a:lnTo>
                  <a:pt x="4215419" y="307154"/>
                </a:lnTo>
                <a:lnTo>
                  <a:pt x="4173053" y="307154"/>
                </a:lnTo>
                <a:lnTo>
                  <a:pt x="4081260" y="296562"/>
                </a:lnTo>
                <a:lnTo>
                  <a:pt x="3947101" y="285971"/>
                </a:lnTo>
                <a:lnTo>
                  <a:pt x="3788229" y="278910"/>
                </a:lnTo>
                <a:lnTo>
                  <a:pt x="3583459" y="282440"/>
                </a:lnTo>
                <a:lnTo>
                  <a:pt x="3463422" y="282440"/>
                </a:lnTo>
                <a:lnTo>
                  <a:pt x="3290428" y="285971"/>
                </a:lnTo>
                <a:lnTo>
                  <a:pt x="3110372" y="300093"/>
                </a:lnTo>
                <a:lnTo>
                  <a:pt x="2820871" y="324806"/>
                </a:lnTo>
                <a:lnTo>
                  <a:pt x="2707895" y="331867"/>
                </a:lnTo>
                <a:lnTo>
                  <a:pt x="2517248" y="353050"/>
                </a:lnTo>
                <a:lnTo>
                  <a:pt x="2287765" y="374233"/>
                </a:lnTo>
                <a:lnTo>
                  <a:pt x="2037100" y="406008"/>
                </a:lnTo>
                <a:lnTo>
                  <a:pt x="1934715" y="420130"/>
                </a:lnTo>
                <a:lnTo>
                  <a:pt x="1715824" y="441313"/>
                </a:lnTo>
                <a:lnTo>
                  <a:pt x="1496933" y="469557"/>
                </a:lnTo>
                <a:lnTo>
                  <a:pt x="1228615" y="511923"/>
                </a:lnTo>
                <a:lnTo>
                  <a:pt x="974419" y="568411"/>
                </a:lnTo>
                <a:lnTo>
                  <a:pt x="819076" y="610777"/>
                </a:lnTo>
                <a:lnTo>
                  <a:pt x="681387" y="653143"/>
                </a:lnTo>
                <a:lnTo>
                  <a:pt x="543697" y="695509"/>
                </a:lnTo>
                <a:lnTo>
                  <a:pt x="487209" y="709631"/>
                </a:lnTo>
                <a:lnTo>
                  <a:pt x="466026" y="713161"/>
                </a:lnTo>
                <a:lnTo>
                  <a:pt x="406008" y="699039"/>
                </a:lnTo>
                <a:lnTo>
                  <a:pt x="363642" y="677856"/>
                </a:lnTo>
                <a:lnTo>
                  <a:pt x="289501" y="628429"/>
                </a:lnTo>
                <a:lnTo>
                  <a:pt x="225952" y="579002"/>
                </a:lnTo>
                <a:lnTo>
                  <a:pt x="165934" y="522514"/>
                </a:lnTo>
                <a:lnTo>
                  <a:pt x="109446" y="469557"/>
                </a:lnTo>
                <a:lnTo>
                  <a:pt x="56488" y="409538"/>
                </a:lnTo>
                <a:lnTo>
                  <a:pt x="24713" y="367172"/>
                </a:lnTo>
                <a:lnTo>
                  <a:pt x="0" y="328337"/>
                </a:lnTo>
                <a:lnTo>
                  <a:pt x="0" y="310684"/>
                </a:lnTo>
                <a:lnTo>
                  <a:pt x="3530" y="296562"/>
                </a:lnTo>
                <a:lnTo>
                  <a:pt x="17652" y="296562"/>
                </a:lnTo>
                <a:lnTo>
                  <a:pt x="42366" y="303623"/>
                </a:lnTo>
                <a:lnTo>
                  <a:pt x="120037" y="345989"/>
                </a:lnTo>
                <a:lnTo>
                  <a:pt x="183586" y="377764"/>
                </a:lnTo>
                <a:lnTo>
                  <a:pt x="233013" y="398947"/>
                </a:lnTo>
                <a:lnTo>
                  <a:pt x="300093" y="423660"/>
                </a:lnTo>
                <a:lnTo>
                  <a:pt x="370703" y="441313"/>
                </a:lnTo>
                <a:lnTo>
                  <a:pt x="437782" y="451904"/>
                </a:lnTo>
                <a:lnTo>
                  <a:pt x="494270" y="451904"/>
                </a:lnTo>
                <a:lnTo>
                  <a:pt x="610777" y="437782"/>
                </a:lnTo>
                <a:lnTo>
                  <a:pt x="819076" y="413069"/>
                </a:lnTo>
                <a:lnTo>
                  <a:pt x="1045029" y="370703"/>
                </a:lnTo>
                <a:lnTo>
                  <a:pt x="1228615" y="335398"/>
                </a:lnTo>
                <a:lnTo>
                  <a:pt x="1715824" y="264788"/>
                </a:lnTo>
                <a:lnTo>
                  <a:pt x="1948837" y="240074"/>
                </a:lnTo>
                <a:lnTo>
                  <a:pt x="2086527" y="22595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6" name="フリーフォーム 55"/>
          <p:cNvSpPr/>
          <p:nvPr/>
        </p:nvSpPr>
        <p:spPr>
          <a:xfrm>
            <a:off x="4038600" y="4696666"/>
            <a:ext cx="571500" cy="1004887"/>
          </a:xfrm>
          <a:custGeom>
            <a:avLst/>
            <a:gdLst>
              <a:gd name="connsiteX0" fmla="*/ 202406 w 571500"/>
              <a:gd name="connsiteY0" fmla="*/ 426243 h 1004887"/>
              <a:gd name="connsiteX1" fmla="*/ 173831 w 571500"/>
              <a:gd name="connsiteY1" fmla="*/ 342900 h 1004887"/>
              <a:gd name="connsiteX2" fmla="*/ 154781 w 571500"/>
              <a:gd name="connsiteY2" fmla="*/ 295275 h 1004887"/>
              <a:gd name="connsiteX3" fmla="*/ 123825 w 571500"/>
              <a:gd name="connsiteY3" fmla="*/ 230981 h 1004887"/>
              <a:gd name="connsiteX4" fmla="*/ 80963 w 571500"/>
              <a:gd name="connsiteY4" fmla="*/ 152400 h 1004887"/>
              <a:gd name="connsiteX5" fmla="*/ 33338 w 571500"/>
              <a:gd name="connsiteY5" fmla="*/ 83343 h 1004887"/>
              <a:gd name="connsiteX6" fmla="*/ 16669 w 571500"/>
              <a:gd name="connsiteY6" fmla="*/ 61912 h 1004887"/>
              <a:gd name="connsiteX7" fmla="*/ 2381 w 571500"/>
              <a:gd name="connsiteY7" fmla="*/ 33337 h 1004887"/>
              <a:gd name="connsiteX8" fmla="*/ 0 w 571500"/>
              <a:gd name="connsiteY8" fmla="*/ 19050 h 1004887"/>
              <a:gd name="connsiteX9" fmla="*/ 0 w 571500"/>
              <a:gd name="connsiteY9" fmla="*/ 7143 h 1004887"/>
              <a:gd name="connsiteX10" fmla="*/ 7144 w 571500"/>
              <a:gd name="connsiteY10" fmla="*/ 0 h 1004887"/>
              <a:gd name="connsiteX11" fmla="*/ 16669 w 571500"/>
              <a:gd name="connsiteY11" fmla="*/ 0 h 1004887"/>
              <a:gd name="connsiteX12" fmla="*/ 42863 w 571500"/>
              <a:gd name="connsiteY12" fmla="*/ 4762 h 1004887"/>
              <a:gd name="connsiteX13" fmla="*/ 83344 w 571500"/>
              <a:gd name="connsiteY13" fmla="*/ 30956 h 1004887"/>
              <a:gd name="connsiteX14" fmla="*/ 150019 w 571500"/>
              <a:gd name="connsiteY14" fmla="*/ 80962 h 1004887"/>
              <a:gd name="connsiteX15" fmla="*/ 240506 w 571500"/>
              <a:gd name="connsiteY15" fmla="*/ 154781 h 1004887"/>
              <a:gd name="connsiteX16" fmla="*/ 300038 w 571500"/>
              <a:gd name="connsiteY16" fmla="*/ 202406 h 1004887"/>
              <a:gd name="connsiteX17" fmla="*/ 357188 w 571500"/>
              <a:gd name="connsiteY17" fmla="*/ 254793 h 1004887"/>
              <a:gd name="connsiteX18" fmla="*/ 426244 w 571500"/>
              <a:gd name="connsiteY18" fmla="*/ 323850 h 1004887"/>
              <a:gd name="connsiteX19" fmla="*/ 464344 w 571500"/>
              <a:gd name="connsiteY19" fmla="*/ 364331 h 1004887"/>
              <a:gd name="connsiteX20" fmla="*/ 502444 w 571500"/>
              <a:gd name="connsiteY20" fmla="*/ 414337 h 1004887"/>
              <a:gd name="connsiteX21" fmla="*/ 514350 w 571500"/>
              <a:gd name="connsiteY21" fmla="*/ 457200 h 1004887"/>
              <a:gd name="connsiteX22" fmla="*/ 535781 w 571500"/>
              <a:gd name="connsiteY22" fmla="*/ 547687 h 1004887"/>
              <a:gd name="connsiteX23" fmla="*/ 552450 w 571500"/>
              <a:gd name="connsiteY23" fmla="*/ 647700 h 1004887"/>
              <a:gd name="connsiteX24" fmla="*/ 566738 w 571500"/>
              <a:gd name="connsiteY24" fmla="*/ 742950 h 1004887"/>
              <a:gd name="connsiteX25" fmla="*/ 571500 w 571500"/>
              <a:gd name="connsiteY25" fmla="*/ 809625 h 1004887"/>
              <a:gd name="connsiteX26" fmla="*/ 571500 w 571500"/>
              <a:gd name="connsiteY26" fmla="*/ 869156 h 1004887"/>
              <a:gd name="connsiteX27" fmla="*/ 552450 w 571500"/>
              <a:gd name="connsiteY27" fmla="*/ 914400 h 1004887"/>
              <a:gd name="connsiteX28" fmla="*/ 521494 w 571500"/>
              <a:gd name="connsiteY28" fmla="*/ 962025 h 1004887"/>
              <a:gd name="connsiteX29" fmla="*/ 495300 w 571500"/>
              <a:gd name="connsiteY29" fmla="*/ 988218 h 1004887"/>
              <a:gd name="connsiteX30" fmla="*/ 471488 w 571500"/>
              <a:gd name="connsiteY30" fmla="*/ 1002506 h 1004887"/>
              <a:gd name="connsiteX31" fmla="*/ 447675 w 571500"/>
              <a:gd name="connsiteY31" fmla="*/ 1004887 h 1004887"/>
              <a:gd name="connsiteX32" fmla="*/ 419100 w 571500"/>
              <a:gd name="connsiteY32" fmla="*/ 997743 h 1004887"/>
              <a:gd name="connsiteX33" fmla="*/ 388144 w 571500"/>
              <a:gd name="connsiteY33" fmla="*/ 978693 h 1004887"/>
              <a:gd name="connsiteX34" fmla="*/ 361950 w 571500"/>
              <a:gd name="connsiteY34" fmla="*/ 945356 h 1004887"/>
              <a:gd name="connsiteX35" fmla="*/ 328613 w 571500"/>
              <a:gd name="connsiteY35" fmla="*/ 892968 h 1004887"/>
              <a:gd name="connsiteX36" fmla="*/ 316706 w 571500"/>
              <a:gd name="connsiteY36" fmla="*/ 842962 h 1004887"/>
              <a:gd name="connsiteX37" fmla="*/ 302419 w 571500"/>
              <a:gd name="connsiteY37" fmla="*/ 776287 h 1004887"/>
              <a:gd name="connsiteX38" fmla="*/ 280988 w 571500"/>
              <a:gd name="connsiteY38" fmla="*/ 688181 h 1004887"/>
              <a:gd name="connsiteX39" fmla="*/ 247650 w 571500"/>
              <a:gd name="connsiteY39" fmla="*/ 578643 h 1004887"/>
              <a:gd name="connsiteX40" fmla="*/ 202406 w 571500"/>
              <a:gd name="connsiteY40" fmla="*/ 426243 h 1004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571500" h="1004887">
                <a:moveTo>
                  <a:pt x="202406" y="426243"/>
                </a:moveTo>
                <a:lnTo>
                  <a:pt x="173831" y="342900"/>
                </a:lnTo>
                <a:lnTo>
                  <a:pt x="154781" y="295275"/>
                </a:lnTo>
                <a:lnTo>
                  <a:pt x="123825" y="230981"/>
                </a:lnTo>
                <a:lnTo>
                  <a:pt x="80963" y="152400"/>
                </a:lnTo>
                <a:lnTo>
                  <a:pt x="33338" y="83343"/>
                </a:lnTo>
                <a:lnTo>
                  <a:pt x="16669" y="61912"/>
                </a:lnTo>
                <a:lnTo>
                  <a:pt x="2381" y="33337"/>
                </a:lnTo>
                <a:lnTo>
                  <a:pt x="0" y="19050"/>
                </a:lnTo>
                <a:lnTo>
                  <a:pt x="0" y="7143"/>
                </a:lnTo>
                <a:lnTo>
                  <a:pt x="7144" y="0"/>
                </a:lnTo>
                <a:lnTo>
                  <a:pt x="16669" y="0"/>
                </a:lnTo>
                <a:lnTo>
                  <a:pt x="42863" y="4762"/>
                </a:lnTo>
                <a:lnTo>
                  <a:pt x="83344" y="30956"/>
                </a:lnTo>
                <a:lnTo>
                  <a:pt x="150019" y="80962"/>
                </a:lnTo>
                <a:lnTo>
                  <a:pt x="240506" y="154781"/>
                </a:lnTo>
                <a:lnTo>
                  <a:pt x="300038" y="202406"/>
                </a:lnTo>
                <a:lnTo>
                  <a:pt x="357188" y="254793"/>
                </a:lnTo>
                <a:lnTo>
                  <a:pt x="426244" y="323850"/>
                </a:lnTo>
                <a:lnTo>
                  <a:pt x="464344" y="364331"/>
                </a:lnTo>
                <a:lnTo>
                  <a:pt x="502444" y="414337"/>
                </a:lnTo>
                <a:lnTo>
                  <a:pt x="514350" y="457200"/>
                </a:lnTo>
                <a:lnTo>
                  <a:pt x="535781" y="547687"/>
                </a:lnTo>
                <a:lnTo>
                  <a:pt x="552450" y="647700"/>
                </a:lnTo>
                <a:lnTo>
                  <a:pt x="566738" y="742950"/>
                </a:lnTo>
                <a:lnTo>
                  <a:pt x="571500" y="809625"/>
                </a:lnTo>
                <a:lnTo>
                  <a:pt x="571500" y="869156"/>
                </a:lnTo>
                <a:lnTo>
                  <a:pt x="552450" y="914400"/>
                </a:lnTo>
                <a:lnTo>
                  <a:pt x="521494" y="962025"/>
                </a:lnTo>
                <a:lnTo>
                  <a:pt x="495300" y="988218"/>
                </a:lnTo>
                <a:lnTo>
                  <a:pt x="471488" y="1002506"/>
                </a:lnTo>
                <a:lnTo>
                  <a:pt x="447675" y="1004887"/>
                </a:lnTo>
                <a:lnTo>
                  <a:pt x="419100" y="997743"/>
                </a:lnTo>
                <a:lnTo>
                  <a:pt x="388144" y="978693"/>
                </a:lnTo>
                <a:lnTo>
                  <a:pt x="361950" y="945356"/>
                </a:lnTo>
                <a:lnTo>
                  <a:pt x="328613" y="892968"/>
                </a:lnTo>
                <a:lnTo>
                  <a:pt x="316706" y="842962"/>
                </a:lnTo>
                <a:lnTo>
                  <a:pt x="302419" y="776287"/>
                </a:lnTo>
                <a:lnTo>
                  <a:pt x="280988" y="688181"/>
                </a:lnTo>
                <a:lnTo>
                  <a:pt x="247650" y="578643"/>
                </a:lnTo>
                <a:lnTo>
                  <a:pt x="202406" y="42624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7" name="フリーフォーム 56"/>
          <p:cNvSpPr/>
          <p:nvPr/>
        </p:nvSpPr>
        <p:spPr>
          <a:xfrm>
            <a:off x="2905125" y="4710953"/>
            <a:ext cx="630238" cy="1201738"/>
          </a:xfrm>
          <a:custGeom>
            <a:avLst/>
            <a:gdLst>
              <a:gd name="connsiteX0" fmla="*/ 528638 w 631031"/>
              <a:gd name="connsiteY0" fmla="*/ 471488 h 1202531"/>
              <a:gd name="connsiteX1" fmla="*/ 554831 w 631031"/>
              <a:gd name="connsiteY1" fmla="*/ 397669 h 1202531"/>
              <a:gd name="connsiteX2" fmla="*/ 576263 w 631031"/>
              <a:gd name="connsiteY2" fmla="*/ 323850 h 1202531"/>
              <a:gd name="connsiteX3" fmla="*/ 592931 w 631031"/>
              <a:gd name="connsiteY3" fmla="*/ 257175 h 1202531"/>
              <a:gd name="connsiteX4" fmla="*/ 611981 w 631031"/>
              <a:gd name="connsiteY4" fmla="*/ 178594 h 1202531"/>
              <a:gd name="connsiteX5" fmla="*/ 623888 w 631031"/>
              <a:gd name="connsiteY5" fmla="*/ 100013 h 1202531"/>
              <a:gd name="connsiteX6" fmla="*/ 631031 w 631031"/>
              <a:gd name="connsiteY6" fmla="*/ 47625 h 1202531"/>
              <a:gd name="connsiteX7" fmla="*/ 631031 w 631031"/>
              <a:gd name="connsiteY7" fmla="*/ 30956 h 1202531"/>
              <a:gd name="connsiteX8" fmla="*/ 628650 w 631031"/>
              <a:gd name="connsiteY8" fmla="*/ 19050 h 1202531"/>
              <a:gd name="connsiteX9" fmla="*/ 619125 w 631031"/>
              <a:gd name="connsiteY9" fmla="*/ 9525 h 1202531"/>
              <a:gd name="connsiteX10" fmla="*/ 604838 w 631031"/>
              <a:gd name="connsiteY10" fmla="*/ 4763 h 1202531"/>
              <a:gd name="connsiteX11" fmla="*/ 578644 w 631031"/>
              <a:gd name="connsiteY11" fmla="*/ 0 h 1202531"/>
              <a:gd name="connsiteX12" fmla="*/ 552450 w 631031"/>
              <a:gd name="connsiteY12" fmla="*/ 11906 h 1202531"/>
              <a:gd name="connsiteX13" fmla="*/ 542925 w 631031"/>
              <a:gd name="connsiteY13" fmla="*/ 26194 h 1202531"/>
              <a:gd name="connsiteX14" fmla="*/ 523875 w 631031"/>
              <a:gd name="connsiteY14" fmla="*/ 100013 h 1202531"/>
              <a:gd name="connsiteX15" fmla="*/ 507206 w 631031"/>
              <a:gd name="connsiteY15" fmla="*/ 159544 h 1202531"/>
              <a:gd name="connsiteX16" fmla="*/ 478631 w 631031"/>
              <a:gd name="connsiteY16" fmla="*/ 228600 h 1202531"/>
              <a:gd name="connsiteX17" fmla="*/ 440531 w 631031"/>
              <a:gd name="connsiteY17" fmla="*/ 307181 h 1202531"/>
              <a:gd name="connsiteX18" fmla="*/ 392906 w 631031"/>
              <a:gd name="connsiteY18" fmla="*/ 388144 h 1202531"/>
              <a:gd name="connsiteX19" fmla="*/ 335756 w 631031"/>
              <a:gd name="connsiteY19" fmla="*/ 473869 h 1202531"/>
              <a:gd name="connsiteX20" fmla="*/ 261938 w 631031"/>
              <a:gd name="connsiteY20" fmla="*/ 566738 h 1202531"/>
              <a:gd name="connsiteX21" fmla="*/ 185738 w 631031"/>
              <a:gd name="connsiteY21" fmla="*/ 647700 h 1202531"/>
              <a:gd name="connsiteX22" fmla="*/ 119063 w 631031"/>
              <a:gd name="connsiteY22" fmla="*/ 707231 h 1202531"/>
              <a:gd name="connsiteX23" fmla="*/ 30956 w 631031"/>
              <a:gd name="connsiteY23" fmla="*/ 778669 h 1202531"/>
              <a:gd name="connsiteX24" fmla="*/ 19050 w 631031"/>
              <a:gd name="connsiteY24" fmla="*/ 816769 h 1202531"/>
              <a:gd name="connsiteX25" fmla="*/ 7144 w 631031"/>
              <a:gd name="connsiteY25" fmla="*/ 869156 h 1202531"/>
              <a:gd name="connsiteX26" fmla="*/ 0 w 631031"/>
              <a:gd name="connsiteY26" fmla="*/ 938213 h 1202531"/>
              <a:gd name="connsiteX27" fmla="*/ 0 w 631031"/>
              <a:gd name="connsiteY27" fmla="*/ 1035844 h 1202531"/>
              <a:gd name="connsiteX28" fmla="*/ 7144 w 631031"/>
              <a:gd name="connsiteY28" fmla="*/ 1126331 h 1202531"/>
              <a:gd name="connsiteX29" fmla="*/ 11906 w 631031"/>
              <a:gd name="connsiteY29" fmla="*/ 1152525 h 1202531"/>
              <a:gd name="connsiteX30" fmla="*/ 23813 w 631031"/>
              <a:gd name="connsiteY30" fmla="*/ 1178719 h 1202531"/>
              <a:gd name="connsiteX31" fmla="*/ 33338 w 631031"/>
              <a:gd name="connsiteY31" fmla="*/ 1195388 h 1202531"/>
              <a:gd name="connsiteX32" fmla="*/ 42863 w 631031"/>
              <a:gd name="connsiteY32" fmla="*/ 1200150 h 1202531"/>
              <a:gd name="connsiteX33" fmla="*/ 71438 w 631031"/>
              <a:gd name="connsiteY33" fmla="*/ 1202531 h 1202531"/>
              <a:gd name="connsiteX34" fmla="*/ 97631 w 631031"/>
              <a:gd name="connsiteY34" fmla="*/ 1195388 h 1202531"/>
              <a:gd name="connsiteX35" fmla="*/ 133350 w 631031"/>
              <a:gd name="connsiteY35" fmla="*/ 1181100 h 1202531"/>
              <a:gd name="connsiteX36" fmla="*/ 166688 w 631031"/>
              <a:gd name="connsiteY36" fmla="*/ 1159669 h 1202531"/>
              <a:gd name="connsiteX37" fmla="*/ 190500 w 631031"/>
              <a:gd name="connsiteY37" fmla="*/ 1126331 h 1202531"/>
              <a:gd name="connsiteX38" fmla="*/ 257175 w 631031"/>
              <a:gd name="connsiteY38" fmla="*/ 1028700 h 1202531"/>
              <a:gd name="connsiteX39" fmla="*/ 342900 w 631031"/>
              <a:gd name="connsiteY39" fmla="*/ 883444 h 1202531"/>
              <a:gd name="connsiteX40" fmla="*/ 407194 w 631031"/>
              <a:gd name="connsiteY40" fmla="*/ 766763 h 1202531"/>
              <a:gd name="connsiteX41" fmla="*/ 459581 w 631031"/>
              <a:gd name="connsiteY41" fmla="*/ 654844 h 1202531"/>
              <a:gd name="connsiteX42" fmla="*/ 528638 w 631031"/>
              <a:gd name="connsiteY42" fmla="*/ 471488 h 1202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631031" h="1202531">
                <a:moveTo>
                  <a:pt x="528638" y="471488"/>
                </a:moveTo>
                <a:lnTo>
                  <a:pt x="554831" y="397669"/>
                </a:lnTo>
                <a:lnTo>
                  <a:pt x="576263" y="323850"/>
                </a:lnTo>
                <a:lnTo>
                  <a:pt x="592931" y="257175"/>
                </a:lnTo>
                <a:lnTo>
                  <a:pt x="611981" y="178594"/>
                </a:lnTo>
                <a:lnTo>
                  <a:pt x="623888" y="100013"/>
                </a:lnTo>
                <a:lnTo>
                  <a:pt x="631031" y="47625"/>
                </a:lnTo>
                <a:lnTo>
                  <a:pt x="631031" y="30956"/>
                </a:lnTo>
                <a:lnTo>
                  <a:pt x="628650" y="19050"/>
                </a:lnTo>
                <a:lnTo>
                  <a:pt x="619125" y="9525"/>
                </a:lnTo>
                <a:lnTo>
                  <a:pt x="604838" y="4763"/>
                </a:lnTo>
                <a:lnTo>
                  <a:pt x="578644" y="0"/>
                </a:lnTo>
                <a:lnTo>
                  <a:pt x="552450" y="11906"/>
                </a:lnTo>
                <a:lnTo>
                  <a:pt x="542925" y="26194"/>
                </a:lnTo>
                <a:lnTo>
                  <a:pt x="523875" y="100013"/>
                </a:lnTo>
                <a:lnTo>
                  <a:pt x="507206" y="159544"/>
                </a:lnTo>
                <a:lnTo>
                  <a:pt x="478631" y="228600"/>
                </a:lnTo>
                <a:lnTo>
                  <a:pt x="440531" y="307181"/>
                </a:lnTo>
                <a:lnTo>
                  <a:pt x="392906" y="388144"/>
                </a:lnTo>
                <a:lnTo>
                  <a:pt x="335756" y="473869"/>
                </a:lnTo>
                <a:lnTo>
                  <a:pt x="261938" y="566738"/>
                </a:lnTo>
                <a:lnTo>
                  <a:pt x="185738" y="647700"/>
                </a:lnTo>
                <a:lnTo>
                  <a:pt x="119063" y="707231"/>
                </a:lnTo>
                <a:lnTo>
                  <a:pt x="30956" y="778669"/>
                </a:lnTo>
                <a:lnTo>
                  <a:pt x="19050" y="816769"/>
                </a:lnTo>
                <a:lnTo>
                  <a:pt x="7144" y="869156"/>
                </a:lnTo>
                <a:lnTo>
                  <a:pt x="0" y="938213"/>
                </a:lnTo>
                <a:lnTo>
                  <a:pt x="0" y="1035844"/>
                </a:lnTo>
                <a:lnTo>
                  <a:pt x="7144" y="1126331"/>
                </a:lnTo>
                <a:lnTo>
                  <a:pt x="11906" y="1152525"/>
                </a:lnTo>
                <a:lnTo>
                  <a:pt x="23813" y="1178719"/>
                </a:lnTo>
                <a:lnTo>
                  <a:pt x="33338" y="1195388"/>
                </a:lnTo>
                <a:lnTo>
                  <a:pt x="42863" y="1200150"/>
                </a:lnTo>
                <a:lnTo>
                  <a:pt x="71438" y="1202531"/>
                </a:lnTo>
                <a:lnTo>
                  <a:pt x="97631" y="1195388"/>
                </a:lnTo>
                <a:lnTo>
                  <a:pt x="133350" y="1181100"/>
                </a:lnTo>
                <a:lnTo>
                  <a:pt x="166688" y="1159669"/>
                </a:lnTo>
                <a:lnTo>
                  <a:pt x="190500" y="1126331"/>
                </a:lnTo>
                <a:lnTo>
                  <a:pt x="257175" y="1028700"/>
                </a:lnTo>
                <a:lnTo>
                  <a:pt x="342900" y="883444"/>
                </a:lnTo>
                <a:lnTo>
                  <a:pt x="407194" y="766763"/>
                </a:lnTo>
                <a:lnTo>
                  <a:pt x="459581" y="654844"/>
                </a:lnTo>
                <a:lnTo>
                  <a:pt x="528638" y="47148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9" name="フリーフォーム 58"/>
          <p:cNvSpPr/>
          <p:nvPr/>
        </p:nvSpPr>
        <p:spPr>
          <a:xfrm>
            <a:off x="5024438" y="4652216"/>
            <a:ext cx="755650" cy="1038225"/>
          </a:xfrm>
          <a:custGeom>
            <a:avLst/>
            <a:gdLst>
              <a:gd name="connsiteX0" fmla="*/ 290512 w 754856"/>
              <a:gd name="connsiteY0" fmla="*/ 154781 h 1038225"/>
              <a:gd name="connsiteX1" fmla="*/ 402431 w 754856"/>
              <a:gd name="connsiteY1" fmla="*/ 228600 h 1038225"/>
              <a:gd name="connsiteX2" fmla="*/ 538162 w 754856"/>
              <a:gd name="connsiteY2" fmla="*/ 328612 h 1038225"/>
              <a:gd name="connsiteX3" fmla="*/ 607218 w 754856"/>
              <a:gd name="connsiteY3" fmla="*/ 383381 h 1038225"/>
              <a:gd name="connsiteX4" fmla="*/ 616743 w 754856"/>
              <a:gd name="connsiteY4" fmla="*/ 392906 h 1038225"/>
              <a:gd name="connsiteX5" fmla="*/ 628650 w 754856"/>
              <a:gd name="connsiteY5" fmla="*/ 414337 h 1038225"/>
              <a:gd name="connsiteX6" fmla="*/ 652462 w 754856"/>
              <a:gd name="connsiteY6" fmla="*/ 464344 h 1038225"/>
              <a:gd name="connsiteX7" fmla="*/ 695325 w 754856"/>
              <a:gd name="connsiteY7" fmla="*/ 566737 h 1038225"/>
              <a:gd name="connsiteX8" fmla="*/ 719137 w 754856"/>
              <a:gd name="connsiteY8" fmla="*/ 642937 h 1038225"/>
              <a:gd name="connsiteX9" fmla="*/ 735806 w 754856"/>
              <a:gd name="connsiteY9" fmla="*/ 700087 h 1038225"/>
              <a:gd name="connsiteX10" fmla="*/ 750093 w 754856"/>
              <a:gd name="connsiteY10" fmla="*/ 757237 h 1038225"/>
              <a:gd name="connsiteX11" fmla="*/ 754856 w 754856"/>
              <a:gd name="connsiteY11" fmla="*/ 800100 h 1038225"/>
              <a:gd name="connsiteX12" fmla="*/ 754856 w 754856"/>
              <a:gd name="connsiteY12" fmla="*/ 831056 h 1038225"/>
              <a:gd name="connsiteX13" fmla="*/ 752475 w 754856"/>
              <a:gd name="connsiteY13" fmla="*/ 869156 h 1038225"/>
              <a:gd name="connsiteX14" fmla="*/ 745331 w 754856"/>
              <a:gd name="connsiteY14" fmla="*/ 919162 h 1038225"/>
              <a:gd name="connsiteX15" fmla="*/ 733425 w 754856"/>
              <a:gd name="connsiteY15" fmla="*/ 957262 h 1038225"/>
              <a:gd name="connsiteX16" fmla="*/ 721518 w 754856"/>
              <a:gd name="connsiteY16" fmla="*/ 978694 h 1038225"/>
              <a:gd name="connsiteX17" fmla="*/ 700087 w 754856"/>
              <a:gd name="connsiteY17" fmla="*/ 1002506 h 1038225"/>
              <a:gd name="connsiteX18" fmla="*/ 661987 w 754856"/>
              <a:gd name="connsiteY18" fmla="*/ 1028700 h 1038225"/>
              <a:gd name="connsiteX19" fmla="*/ 638175 w 754856"/>
              <a:gd name="connsiteY19" fmla="*/ 1038225 h 1038225"/>
              <a:gd name="connsiteX20" fmla="*/ 609600 w 754856"/>
              <a:gd name="connsiteY20" fmla="*/ 1035844 h 1038225"/>
              <a:gd name="connsiteX21" fmla="*/ 576262 w 754856"/>
              <a:gd name="connsiteY21" fmla="*/ 1014412 h 1038225"/>
              <a:gd name="connsiteX22" fmla="*/ 566737 w 754856"/>
              <a:gd name="connsiteY22" fmla="*/ 1002506 h 1038225"/>
              <a:gd name="connsiteX23" fmla="*/ 547687 w 754856"/>
              <a:gd name="connsiteY23" fmla="*/ 950119 h 1038225"/>
              <a:gd name="connsiteX24" fmla="*/ 507206 w 754856"/>
              <a:gd name="connsiteY24" fmla="*/ 842962 h 1038225"/>
              <a:gd name="connsiteX25" fmla="*/ 457200 w 754856"/>
              <a:gd name="connsiteY25" fmla="*/ 709612 h 1038225"/>
              <a:gd name="connsiteX26" fmla="*/ 395287 w 754856"/>
              <a:gd name="connsiteY26" fmla="*/ 569119 h 1038225"/>
              <a:gd name="connsiteX27" fmla="*/ 345281 w 754856"/>
              <a:gd name="connsiteY27" fmla="*/ 466725 h 1038225"/>
              <a:gd name="connsiteX28" fmla="*/ 297656 w 754856"/>
              <a:gd name="connsiteY28" fmla="*/ 390525 h 1038225"/>
              <a:gd name="connsiteX29" fmla="*/ 211931 w 754856"/>
              <a:gd name="connsiteY29" fmla="*/ 278606 h 1038225"/>
              <a:gd name="connsiteX30" fmla="*/ 104775 w 754856"/>
              <a:gd name="connsiteY30" fmla="*/ 159544 h 1038225"/>
              <a:gd name="connsiteX31" fmla="*/ 42862 w 754856"/>
              <a:gd name="connsiteY31" fmla="*/ 90487 h 1038225"/>
              <a:gd name="connsiteX32" fmla="*/ 16668 w 754856"/>
              <a:gd name="connsiteY32" fmla="*/ 66675 h 1038225"/>
              <a:gd name="connsiteX33" fmla="*/ 4762 w 754856"/>
              <a:gd name="connsiteY33" fmla="*/ 45244 h 1038225"/>
              <a:gd name="connsiteX34" fmla="*/ 0 w 754856"/>
              <a:gd name="connsiteY34" fmla="*/ 28575 h 1038225"/>
              <a:gd name="connsiteX35" fmla="*/ 0 w 754856"/>
              <a:gd name="connsiteY35" fmla="*/ 14287 h 1038225"/>
              <a:gd name="connsiteX36" fmla="*/ 2381 w 754856"/>
              <a:gd name="connsiteY36" fmla="*/ 4762 h 1038225"/>
              <a:gd name="connsiteX37" fmla="*/ 9525 w 754856"/>
              <a:gd name="connsiteY37" fmla="*/ 0 h 1038225"/>
              <a:gd name="connsiteX38" fmla="*/ 23812 w 754856"/>
              <a:gd name="connsiteY38" fmla="*/ 0 h 1038225"/>
              <a:gd name="connsiteX39" fmla="*/ 50006 w 754856"/>
              <a:gd name="connsiteY39" fmla="*/ 11906 h 1038225"/>
              <a:gd name="connsiteX40" fmla="*/ 128587 w 754856"/>
              <a:gd name="connsiteY40" fmla="*/ 57150 h 1038225"/>
              <a:gd name="connsiteX41" fmla="*/ 209550 w 754856"/>
              <a:gd name="connsiteY41" fmla="*/ 107156 h 1038225"/>
              <a:gd name="connsiteX42" fmla="*/ 290512 w 754856"/>
              <a:gd name="connsiteY42" fmla="*/ 154781 h 1038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754856" h="1038225">
                <a:moveTo>
                  <a:pt x="290512" y="154781"/>
                </a:moveTo>
                <a:lnTo>
                  <a:pt x="402431" y="228600"/>
                </a:lnTo>
                <a:lnTo>
                  <a:pt x="538162" y="328612"/>
                </a:lnTo>
                <a:lnTo>
                  <a:pt x="607218" y="383381"/>
                </a:lnTo>
                <a:lnTo>
                  <a:pt x="616743" y="392906"/>
                </a:lnTo>
                <a:lnTo>
                  <a:pt x="628650" y="414337"/>
                </a:lnTo>
                <a:lnTo>
                  <a:pt x="652462" y="464344"/>
                </a:lnTo>
                <a:lnTo>
                  <a:pt x="695325" y="566737"/>
                </a:lnTo>
                <a:lnTo>
                  <a:pt x="719137" y="642937"/>
                </a:lnTo>
                <a:lnTo>
                  <a:pt x="735806" y="700087"/>
                </a:lnTo>
                <a:lnTo>
                  <a:pt x="750093" y="757237"/>
                </a:lnTo>
                <a:lnTo>
                  <a:pt x="754856" y="800100"/>
                </a:lnTo>
                <a:lnTo>
                  <a:pt x="754856" y="831056"/>
                </a:lnTo>
                <a:lnTo>
                  <a:pt x="752475" y="869156"/>
                </a:lnTo>
                <a:lnTo>
                  <a:pt x="745331" y="919162"/>
                </a:lnTo>
                <a:lnTo>
                  <a:pt x="733425" y="957262"/>
                </a:lnTo>
                <a:lnTo>
                  <a:pt x="721518" y="978694"/>
                </a:lnTo>
                <a:lnTo>
                  <a:pt x="700087" y="1002506"/>
                </a:lnTo>
                <a:lnTo>
                  <a:pt x="661987" y="1028700"/>
                </a:lnTo>
                <a:lnTo>
                  <a:pt x="638175" y="1038225"/>
                </a:lnTo>
                <a:lnTo>
                  <a:pt x="609600" y="1035844"/>
                </a:lnTo>
                <a:lnTo>
                  <a:pt x="576262" y="1014412"/>
                </a:lnTo>
                <a:lnTo>
                  <a:pt x="566737" y="1002506"/>
                </a:lnTo>
                <a:lnTo>
                  <a:pt x="547687" y="950119"/>
                </a:lnTo>
                <a:lnTo>
                  <a:pt x="507206" y="842962"/>
                </a:lnTo>
                <a:lnTo>
                  <a:pt x="457200" y="709612"/>
                </a:lnTo>
                <a:lnTo>
                  <a:pt x="395287" y="569119"/>
                </a:lnTo>
                <a:lnTo>
                  <a:pt x="345281" y="466725"/>
                </a:lnTo>
                <a:lnTo>
                  <a:pt x="297656" y="390525"/>
                </a:lnTo>
                <a:lnTo>
                  <a:pt x="211931" y="278606"/>
                </a:lnTo>
                <a:lnTo>
                  <a:pt x="104775" y="159544"/>
                </a:lnTo>
                <a:lnTo>
                  <a:pt x="42862" y="90487"/>
                </a:lnTo>
                <a:lnTo>
                  <a:pt x="16668" y="66675"/>
                </a:lnTo>
                <a:lnTo>
                  <a:pt x="4762" y="45244"/>
                </a:lnTo>
                <a:lnTo>
                  <a:pt x="0" y="28575"/>
                </a:lnTo>
                <a:lnTo>
                  <a:pt x="0" y="14287"/>
                </a:lnTo>
                <a:lnTo>
                  <a:pt x="2381" y="4762"/>
                </a:lnTo>
                <a:lnTo>
                  <a:pt x="9525" y="0"/>
                </a:lnTo>
                <a:lnTo>
                  <a:pt x="23812" y="0"/>
                </a:lnTo>
                <a:lnTo>
                  <a:pt x="50006" y="11906"/>
                </a:lnTo>
                <a:lnTo>
                  <a:pt x="128587" y="57150"/>
                </a:lnTo>
                <a:lnTo>
                  <a:pt x="209550" y="107156"/>
                </a:lnTo>
                <a:lnTo>
                  <a:pt x="290512" y="1547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0" name="フリーフォーム 59"/>
          <p:cNvSpPr/>
          <p:nvPr/>
        </p:nvSpPr>
        <p:spPr>
          <a:xfrm>
            <a:off x="6048375" y="4652216"/>
            <a:ext cx="906463" cy="1076325"/>
          </a:xfrm>
          <a:custGeom>
            <a:avLst/>
            <a:gdLst>
              <a:gd name="connsiteX0" fmla="*/ 388242 w 907354"/>
              <a:gd name="connsiteY0" fmla="*/ 211931 h 1076325"/>
              <a:gd name="connsiteX1" fmla="*/ 526354 w 907354"/>
              <a:gd name="connsiteY1" fmla="*/ 297656 h 1076325"/>
              <a:gd name="connsiteX2" fmla="*/ 640654 w 907354"/>
              <a:gd name="connsiteY2" fmla="*/ 373856 h 1076325"/>
              <a:gd name="connsiteX3" fmla="*/ 738286 w 907354"/>
              <a:gd name="connsiteY3" fmla="*/ 442912 h 1076325"/>
              <a:gd name="connsiteX4" fmla="*/ 800198 w 907354"/>
              <a:gd name="connsiteY4" fmla="*/ 488156 h 1076325"/>
              <a:gd name="connsiteX5" fmla="*/ 816867 w 907354"/>
              <a:gd name="connsiteY5" fmla="*/ 504825 h 1076325"/>
              <a:gd name="connsiteX6" fmla="*/ 831154 w 907354"/>
              <a:gd name="connsiteY6" fmla="*/ 528637 h 1076325"/>
              <a:gd name="connsiteX7" fmla="*/ 857348 w 907354"/>
              <a:gd name="connsiteY7" fmla="*/ 588169 h 1076325"/>
              <a:gd name="connsiteX8" fmla="*/ 883542 w 907354"/>
              <a:gd name="connsiteY8" fmla="*/ 671512 h 1076325"/>
              <a:gd name="connsiteX9" fmla="*/ 900211 w 907354"/>
              <a:gd name="connsiteY9" fmla="*/ 747712 h 1076325"/>
              <a:gd name="connsiteX10" fmla="*/ 907354 w 907354"/>
              <a:gd name="connsiteY10" fmla="*/ 852487 h 1076325"/>
              <a:gd name="connsiteX11" fmla="*/ 902592 w 907354"/>
              <a:gd name="connsiteY11" fmla="*/ 897731 h 1076325"/>
              <a:gd name="connsiteX12" fmla="*/ 895448 w 907354"/>
              <a:gd name="connsiteY12" fmla="*/ 935831 h 1076325"/>
              <a:gd name="connsiteX13" fmla="*/ 876398 w 907354"/>
              <a:gd name="connsiteY13" fmla="*/ 985837 h 1076325"/>
              <a:gd name="connsiteX14" fmla="*/ 845442 w 907354"/>
              <a:gd name="connsiteY14" fmla="*/ 1035844 h 1076325"/>
              <a:gd name="connsiteX15" fmla="*/ 809723 w 907354"/>
              <a:gd name="connsiteY15" fmla="*/ 1069181 h 1076325"/>
              <a:gd name="connsiteX16" fmla="*/ 783529 w 907354"/>
              <a:gd name="connsiteY16" fmla="*/ 1076325 h 1076325"/>
              <a:gd name="connsiteX17" fmla="*/ 759717 w 907354"/>
              <a:gd name="connsiteY17" fmla="*/ 1076325 h 1076325"/>
              <a:gd name="connsiteX18" fmla="*/ 731142 w 907354"/>
              <a:gd name="connsiteY18" fmla="*/ 1064419 h 1076325"/>
              <a:gd name="connsiteX19" fmla="*/ 712092 w 907354"/>
              <a:gd name="connsiteY19" fmla="*/ 1045369 h 1076325"/>
              <a:gd name="connsiteX20" fmla="*/ 695423 w 907354"/>
              <a:gd name="connsiteY20" fmla="*/ 1012031 h 1076325"/>
              <a:gd name="connsiteX21" fmla="*/ 647798 w 907354"/>
              <a:gd name="connsiteY21" fmla="*/ 928687 h 1076325"/>
              <a:gd name="connsiteX22" fmla="*/ 554929 w 907354"/>
              <a:gd name="connsiteY22" fmla="*/ 757237 h 1076325"/>
              <a:gd name="connsiteX23" fmla="*/ 454917 w 907354"/>
              <a:gd name="connsiteY23" fmla="*/ 588169 h 1076325"/>
              <a:gd name="connsiteX24" fmla="*/ 354904 w 907354"/>
              <a:gd name="connsiteY24" fmla="*/ 447675 h 1076325"/>
              <a:gd name="connsiteX25" fmla="*/ 214411 w 907354"/>
              <a:gd name="connsiteY25" fmla="*/ 283369 h 1076325"/>
              <a:gd name="connsiteX26" fmla="*/ 102492 w 907354"/>
              <a:gd name="connsiteY26" fmla="*/ 157162 h 1076325"/>
              <a:gd name="connsiteX27" fmla="*/ 31054 w 907354"/>
              <a:gd name="connsiteY27" fmla="*/ 80962 h 1076325"/>
              <a:gd name="connsiteX28" fmla="*/ 9623 w 907354"/>
              <a:gd name="connsiteY28" fmla="*/ 54769 h 1076325"/>
              <a:gd name="connsiteX29" fmla="*/ 2479 w 907354"/>
              <a:gd name="connsiteY29" fmla="*/ 35719 h 1076325"/>
              <a:gd name="connsiteX30" fmla="*/ 98 w 907354"/>
              <a:gd name="connsiteY30" fmla="*/ 14287 h 1076325"/>
              <a:gd name="connsiteX31" fmla="*/ 2479 w 907354"/>
              <a:gd name="connsiteY31" fmla="*/ 4762 h 1076325"/>
              <a:gd name="connsiteX32" fmla="*/ 9623 w 907354"/>
              <a:gd name="connsiteY32" fmla="*/ 0 h 1076325"/>
              <a:gd name="connsiteX33" fmla="*/ 35817 w 907354"/>
              <a:gd name="connsiteY33" fmla="*/ 2381 h 1076325"/>
              <a:gd name="connsiteX34" fmla="*/ 73917 w 907354"/>
              <a:gd name="connsiteY34" fmla="*/ 21431 h 1076325"/>
              <a:gd name="connsiteX35" fmla="*/ 164404 w 907354"/>
              <a:gd name="connsiteY35" fmla="*/ 78581 h 1076325"/>
              <a:gd name="connsiteX36" fmla="*/ 314423 w 907354"/>
              <a:gd name="connsiteY36" fmla="*/ 166687 h 1076325"/>
              <a:gd name="connsiteX37" fmla="*/ 388242 w 907354"/>
              <a:gd name="connsiteY37" fmla="*/ 211931 h 1076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907354" h="1076325">
                <a:moveTo>
                  <a:pt x="388242" y="211931"/>
                </a:moveTo>
                <a:lnTo>
                  <a:pt x="526354" y="297656"/>
                </a:lnTo>
                <a:lnTo>
                  <a:pt x="640654" y="373856"/>
                </a:lnTo>
                <a:lnTo>
                  <a:pt x="738286" y="442912"/>
                </a:lnTo>
                <a:lnTo>
                  <a:pt x="800198" y="488156"/>
                </a:lnTo>
                <a:lnTo>
                  <a:pt x="816867" y="504825"/>
                </a:lnTo>
                <a:lnTo>
                  <a:pt x="831154" y="528637"/>
                </a:lnTo>
                <a:lnTo>
                  <a:pt x="857348" y="588169"/>
                </a:lnTo>
                <a:lnTo>
                  <a:pt x="883542" y="671512"/>
                </a:lnTo>
                <a:lnTo>
                  <a:pt x="900211" y="747712"/>
                </a:lnTo>
                <a:lnTo>
                  <a:pt x="907354" y="852487"/>
                </a:lnTo>
                <a:lnTo>
                  <a:pt x="902592" y="897731"/>
                </a:lnTo>
                <a:lnTo>
                  <a:pt x="895448" y="935831"/>
                </a:lnTo>
                <a:lnTo>
                  <a:pt x="876398" y="985837"/>
                </a:lnTo>
                <a:lnTo>
                  <a:pt x="845442" y="1035844"/>
                </a:lnTo>
                <a:lnTo>
                  <a:pt x="809723" y="1069181"/>
                </a:lnTo>
                <a:lnTo>
                  <a:pt x="783529" y="1076325"/>
                </a:lnTo>
                <a:lnTo>
                  <a:pt x="759717" y="1076325"/>
                </a:lnTo>
                <a:lnTo>
                  <a:pt x="731142" y="1064419"/>
                </a:lnTo>
                <a:lnTo>
                  <a:pt x="712092" y="1045369"/>
                </a:lnTo>
                <a:lnTo>
                  <a:pt x="695423" y="1012031"/>
                </a:lnTo>
                <a:lnTo>
                  <a:pt x="647798" y="928687"/>
                </a:lnTo>
                <a:lnTo>
                  <a:pt x="554929" y="757237"/>
                </a:lnTo>
                <a:lnTo>
                  <a:pt x="454917" y="588169"/>
                </a:lnTo>
                <a:lnTo>
                  <a:pt x="354904" y="447675"/>
                </a:lnTo>
                <a:lnTo>
                  <a:pt x="214411" y="283369"/>
                </a:lnTo>
                <a:lnTo>
                  <a:pt x="102492" y="157162"/>
                </a:lnTo>
                <a:lnTo>
                  <a:pt x="31054" y="80962"/>
                </a:lnTo>
                <a:lnTo>
                  <a:pt x="9623" y="54769"/>
                </a:lnTo>
                <a:lnTo>
                  <a:pt x="2479" y="35719"/>
                </a:lnTo>
                <a:cubicBezTo>
                  <a:pt x="0" y="15881"/>
                  <a:pt x="98" y="23068"/>
                  <a:pt x="98" y="14287"/>
                </a:cubicBezTo>
                <a:lnTo>
                  <a:pt x="2479" y="4762"/>
                </a:lnTo>
                <a:lnTo>
                  <a:pt x="9623" y="0"/>
                </a:lnTo>
                <a:lnTo>
                  <a:pt x="35817" y="2381"/>
                </a:lnTo>
                <a:lnTo>
                  <a:pt x="73917" y="21431"/>
                </a:lnTo>
                <a:lnTo>
                  <a:pt x="164404" y="78581"/>
                </a:lnTo>
                <a:lnTo>
                  <a:pt x="314423" y="166687"/>
                </a:lnTo>
                <a:lnTo>
                  <a:pt x="388242" y="21193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フリーフォーム 47"/>
          <p:cNvSpPr/>
          <p:nvPr/>
        </p:nvSpPr>
        <p:spPr>
          <a:xfrm>
            <a:off x="3714750" y="1790794"/>
            <a:ext cx="2646363" cy="542925"/>
          </a:xfrm>
          <a:custGeom>
            <a:avLst/>
            <a:gdLst>
              <a:gd name="connsiteX0" fmla="*/ 619125 w 2645569"/>
              <a:gd name="connsiteY0" fmla="*/ 357187 h 542925"/>
              <a:gd name="connsiteX1" fmla="*/ 1112044 w 2645569"/>
              <a:gd name="connsiteY1" fmla="*/ 276225 h 542925"/>
              <a:gd name="connsiteX2" fmla="*/ 1512094 w 2645569"/>
              <a:gd name="connsiteY2" fmla="*/ 197644 h 542925"/>
              <a:gd name="connsiteX3" fmla="*/ 1814513 w 2645569"/>
              <a:gd name="connsiteY3" fmla="*/ 133350 h 542925"/>
              <a:gd name="connsiteX4" fmla="*/ 2052638 w 2645569"/>
              <a:gd name="connsiteY4" fmla="*/ 73819 h 542925"/>
              <a:gd name="connsiteX5" fmla="*/ 2124075 w 2645569"/>
              <a:gd name="connsiteY5" fmla="*/ 50006 h 542925"/>
              <a:gd name="connsiteX6" fmla="*/ 2138363 w 2645569"/>
              <a:gd name="connsiteY6" fmla="*/ 38100 h 542925"/>
              <a:gd name="connsiteX7" fmla="*/ 2157413 w 2645569"/>
              <a:gd name="connsiteY7" fmla="*/ 26194 h 542925"/>
              <a:gd name="connsiteX8" fmla="*/ 2193131 w 2645569"/>
              <a:gd name="connsiteY8" fmla="*/ 9525 h 542925"/>
              <a:gd name="connsiteX9" fmla="*/ 2228850 w 2645569"/>
              <a:gd name="connsiteY9" fmla="*/ 0 h 542925"/>
              <a:gd name="connsiteX10" fmla="*/ 2274094 w 2645569"/>
              <a:gd name="connsiteY10" fmla="*/ 0 h 542925"/>
              <a:gd name="connsiteX11" fmla="*/ 2300288 w 2645569"/>
              <a:gd name="connsiteY11" fmla="*/ 4762 h 542925"/>
              <a:gd name="connsiteX12" fmla="*/ 2352675 w 2645569"/>
              <a:gd name="connsiteY12" fmla="*/ 23812 h 542925"/>
              <a:gd name="connsiteX13" fmla="*/ 2459831 w 2645569"/>
              <a:gd name="connsiteY13" fmla="*/ 64294 h 542925"/>
              <a:gd name="connsiteX14" fmla="*/ 2533650 w 2645569"/>
              <a:gd name="connsiteY14" fmla="*/ 97631 h 542925"/>
              <a:gd name="connsiteX15" fmla="*/ 2571750 w 2645569"/>
              <a:gd name="connsiteY15" fmla="*/ 116681 h 542925"/>
              <a:gd name="connsiteX16" fmla="*/ 2607469 w 2645569"/>
              <a:gd name="connsiteY16" fmla="*/ 145256 h 542925"/>
              <a:gd name="connsiteX17" fmla="*/ 2624138 w 2645569"/>
              <a:gd name="connsiteY17" fmla="*/ 164306 h 542925"/>
              <a:gd name="connsiteX18" fmla="*/ 2640806 w 2645569"/>
              <a:gd name="connsiteY18" fmla="*/ 195262 h 542925"/>
              <a:gd name="connsiteX19" fmla="*/ 2645569 w 2645569"/>
              <a:gd name="connsiteY19" fmla="*/ 216694 h 542925"/>
              <a:gd name="connsiteX20" fmla="*/ 2631281 w 2645569"/>
              <a:gd name="connsiteY20" fmla="*/ 245269 h 542925"/>
              <a:gd name="connsiteX21" fmla="*/ 2600325 w 2645569"/>
              <a:gd name="connsiteY21" fmla="*/ 273844 h 542925"/>
              <a:gd name="connsiteX22" fmla="*/ 2552700 w 2645569"/>
              <a:gd name="connsiteY22" fmla="*/ 295275 h 542925"/>
              <a:gd name="connsiteX23" fmla="*/ 2478881 w 2645569"/>
              <a:gd name="connsiteY23" fmla="*/ 302419 h 542925"/>
              <a:gd name="connsiteX24" fmla="*/ 2269331 w 2645569"/>
              <a:gd name="connsiteY24" fmla="*/ 321469 h 542925"/>
              <a:gd name="connsiteX25" fmla="*/ 1971675 w 2645569"/>
              <a:gd name="connsiteY25" fmla="*/ 352425 h 542925"/>
              <a:gd name="connsiteX26" fmla="*/ 1633538 w 2645569"/>
              <a:gd name="connsiteY26" fmla="*/ 390525 h 542925"/>
              <a:gd name="connsiteX27" fmla="*/ 1288256 w 2645569"/>
              <a:gd name="connsiteY27" fmla="*/ 431006 h 542925"/>
              <a:gd name="connsiteX28" fmla="*/ 969169 w 2645569"/>
              <a:gd name="connsiteY28" fmla="*/ 466725 h 542925"/>
              <a:gd name="connsiteX29" fmla="*/ 681038 w 2645569"/>
              <a:gd name="connsiteY29" fmla="*/ 504825 h 542925"/>
              <a:gd name="connsiteX30" fmla="*/ 431006 w 2645569"/>
              <a:gd name="connsiteY30" fmla="*/ 535781 h 542925"/>
              <a:gd name="connsiteX31" fmla="*/ 359569 w 2645569"/>
              <a:gd name="connsiteY31" fmla="*/ 540544 h 542925"/>
              <a:gd name="connsiteX32" fmla="*/ 280988 w 2645569"/>
              <a:gd name="connsiteY32" fmla="*/ 542925 h 542925"/>
              <a:gd name="connsiteX33" fmla="*/ 190500 w 2645569"/>
              <a:gd name="connsiteY33" fmla="*/ 533400 h 542925"/>
              <a:gd name="connsiteX34" fmla="*/ 80963 w 2645569"/>
              <a:gd name="connsiteY34" fmla="*/ 509587 h 542925"/>
              <a:gd name="connsiteX35" fmla="*/ 0 w 2645569"/>
              <a:gd name="connsiteY35" fmla="*/ 481012 h 542925"/>
              <a:gd name="connsiteX36" fmla="*/ 123825 w 2645569"/>
              <a:gd name="connsiteY36" fmla="*/ 328612 h 542925"/>
              <a:gd name="connsiteX37" fmla="*/ 228600 w 2645569"/>
              <a:gd name="connsiteY37" fmla="*/ 366712 h 542925"/>
              <a:gd name="connsiteX38" fmla="*/ 304800 w 2645569"/>
              <a:gd name="connsiteY38" fmla="*/ 378619 h 542925"/>
              <a:gd name="connsiteX39" fmla="*/ 347663 w 2645569"/>
              <a:gd name="connsiteY39" fmla="*/ 383381 h 542925"/>
              <a:gd name="connsiteX40" fmla="*/ 409575 w 2645569"/>
              <a:gd name="connsiteY40" fmla="*/ 383381 h 542925"/>
              <a:gd name="connsiteX41" fmla="*/ 533400 w 2645569"/>
              <a:gd name="connsiteY41" fmla="*/ 366712 h 542925"/>
              <a:gd name="connsiteX42" fmla="*/ 619125 w 2645569"/>
              <a:gd name="connsiteY42" fmla="*/ 357187 h 542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645569" h="542925">
                <a:moveTo>
                  <a:pt x="619125" y="357187"/>
                </a:moveTo>
                <a:lnTo>
                  <a:pt x="1112044" y="276225"/>
                </a:lnTo>
                <a:lnTo>
                  <a:pt x="1512094" y="197644"/>
                </a:lnTo>
                <a:lnTo>
                  <a:pt x="1814513" y="133350"/>
                </a:lnTo>
                <a:lnTo>
                  <a:pt x="2052638" y="73819"/>
                </a:lnTo>
                <a:lnTo>
                  <a:pt x="2124075" y="50006"/>
                </a:lnTo>
                <a:lnTo>
                  <a:pt x="2138363" y="38100"/>
                </a:lnTo>
                <a:lnTo>
                  <a:pt x="2157413" y="26194"/>
                </a:lnTo>
                <a:lnTo>
                  <a:pt x="2193131" y="9525"/>
                </a:lnTo>
                <a:lnTo>
                  <a:pt x="2228850" y="0"/>
                </a:lnTo>
                <a:lnTo>
                  <a:pt x="2274094" y="0"/>
                </a:lnTo>
                <a:lnTo>
                  <a:pt x="2300288" y="4762"/>
                </a:lnTo>
                <a:lnTo>
                  <a:pt x="2352675" y="23812"/>
                </a:lnTo>
                <a:lnTo>
                  <a:pt x="2459831" y="64294"/>
                </a:lnTo>
                <a:lnTo>
                  <a:pt x="2533650" y="97631"/>
                </a:lnTo>
                <a:lnTo>
                  <a:pt x="2571750" y="116681"/>
                </a:lnTo>
                <a:lnTo>
                  <a:pt x="2607469" y="145256"/>
                </a:lnTo>
                <a:lnTo>
                  <a:pt x="2624138" y="164306"/>
                </a:lnTo>
                <a:lnTo>
                  <a:pt x="2640806" y="195262"/>
                </a:lnTo>
                <a:lnTo>
                  <a:pt x="2645569" y="216694"/>
                </a:lnTo>
                <a:lnTo>
                  <a:pt x="2631281" y="245269"/>
                </a:lnTo>
                <a:lnTo>
                  <a:pt x="2600325" y="273844"/>
                </a:lnTo>
                <a:lnTo>
                  <a:pt x="2552700" y="295275"/>
                </a:lnTo>
                <a:lnTo>
                  <a:pt x="2478881" y="302419"/>
                </a:lnTo>
                <a:lnTo>
                  <a:pt x="2269331" y="321469"/>
                </a:lnTo>
                <a:lnTo>
                  <a:pt x="1971675" y="352425"/>
                </a:lnTo>
                <a:lnTo>
                  <a:pt x="1633538" y="390525"/>
                </a:lnTo>
                <a:lnTo>
                  <a:pt x="1288256" y="431006"/>
                </a:lnTo>
                <a:lnTo>
                  <a:pt x="969169" y="466725"/>
                </a:lnTo>
                <a:lnTo>
                  <a:pt x="681038" y="504825"/>
                </a:lnTo>
                <a:lnTo>
                  <a:pt x="431006" y="535781"/>
                </a:lnTo>
                <a:lnTo>
                  <a:pt x="359569" y="540544"/>
                </a:lnTo>
                <a:lnTo>
                  <a:pt x="280988" y="542925"/>
                </a:lnTo>
                <a:lnTo>
                  <a:pt x="190500" y="533400"/>
                </a:lnTo>
                <a:lnTo>
                  <a:pt x="80963" y="509587"/>
                </a:lnTo>
                <a:lnTo>
                  <a:pt x="0" y="481012"/>
                </a:lnTo>
                <a:lnTo>
                  <a:pt x="123825" y="328612"/>
                </a:lnTo>
                <a:lnTo>
                  <a:pt x="228600" y="366712"/>
                </a:lnTo>
                <a:lnTo>
                  <a:pt x="304800" y="378619"/>
                </a:lnTo>
                <a:lnTo>
                  <a:pt x="347663" y="383381"/>
                </a:lnTo>
                <a:lnTo>
                  <a:pt x="409575" y="383381"/>
                </a:lnTo>
                <a:lnTo>
                  <a:pt x="533400" y="366712"/>
                </a:lnTo>
                <a:lnTo>
                  <a:pt x="619125" y="35718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フリーフォーム 48"/>
          <p:cNvSpPr/>
          <p:nvPr/>
        </p:nvSpPr>
        <p:spPr>
          <a:xfrm>
            <a:off x="3506788" y="2609944"/>
            <a:ext cx="488950" cy="1679575"/>
          </a:xfrm>
          <a:custGeom>
            <a:avLst/>
            <a:gdLst>
              <a:gd name="connsiteX0" fmla="*/ 442913 w 488157"/>
              <a:gd name="connsiteY0" fmla="*/ 969169 h 1681162"/>
              <a:gd name="connsiteX1" fmla="*/ 433388 w 488157"/>
              <a:gd name="connsiteY1" fmla="*/ 790575 h 1681162"/>
              <a:gd name="connsiteX2" fmla="*/ 433388 w 488157"/>
              <a:gd name="connsiteY2" fmla="*/ 661987 h 1681162"/>
              <a:gd name="connsiteX3" fmla="*/ 433388 w 488157"/>
              <a:gd name="connsiteY3" fmla="*/ 338137 h 1681162"/>
              <a:gd name="connsiteX4" fmla="*/ 438150 w 488157"/>
              <a:gd name="connsiteY4" fmla="*/ 319087 h 1681162"/>
              <a:gd name="connsiteX5" fmla="*/ 450057 w 488157"/>
              <a:gd name="connsiteY5" fmla="*/ 304800 h 1681162"/>
              <a:gd name="connsiteX6" fmla="*/ 471488 w 488157"/>
              <a:gd name="connsiteY6" fmla="*/ 283369 h 1681162"/>
              <a:gd name="connsiteX7" fmla="*/ 481013 w 488157"/>
              <a:gd name="connsiteY7" fmla="*/ 264319 h 1681162"/>
              <a:gd name="connsiteX8" fmla="*/ 488157 w 488157"/>
              <a:gd name="connsiteY8" fmla="*/ 242887 h 1681162"/>
              <a:gd name="connsiteX9" fmla="*/ 488157 w 488157"/>
              <a:gd name="connsiteY9" fmla="*/ 228600 h 1681162"/>
              <a:gd name="connsiteX10" fmla="*/ 485775 w 488157"/>
              <a:gd name="connsiteY10" fmla="*/ 209550 h 1681162"/>
              <a:gd name="connsiteX11" fmla="*/ 476250 w 488157"/>
              <a:gd name="connsiteY11" fmla="*/ 195262 h 1681162"/>
              <a:gd name="connsiteX12" fmla="*/ 454819 w 488157"/>
              <a:gd name="connsiteY12" fmla="*/ 178594 h 1681162"/>
              <a:gd name="connsiteX13" fmla="*/ 407194 w 488157"/>
              <a:gd name="connsiteY13" fmla="*/ 154781 h 1681162"/>
              <a:gd name="connsiteX14" fmla="*/ 314325 w 488157"/>
              <a:gd name="connsiteY14" fmla="*/ 114300 h 1681162"/>
              <a:gd name="connsiteX15" fmla="*/ 211932 w 488157"/>
              <a:gd name="connsiteY15" fmla="*/ 69056 h 1681162"/>
              <a:gd name="connsiteX16" fmla="*/ 130969 w 488157"/>
              <a:gd name="connsiteY16" fmla="*/ 35719 h 1681162"/>
              <a:gd name="connsiteX17" fmla="*/ 52388 w 488157"/>
              <a:gd name="connsiteY17" fmla="*/ 9525 h 1681162"/>
              <a:gd name="connsiteX18" fmla="*/ 16669 w 488157"/>
              <a:gd name="connsiteY18" fmla="*/ 0 h 1681162"/>
              <a:gd name="connsiteX19" fmla="*/ 7144 w 488157"/>
              <a:gd name="connsiteY19" fmla="*/ 0 h 1681162"/>
              <a:gd name="connsiteX20" fmla="*/ 0 w 488157"/>
              <a:gd name="connsiteY20" fmla="*/ 7144 h 1681162"/>
              <a:gd name="connsiteX21" fmla="*/ 0 w 488157"/>
              <a:gd name="connsiteY21" fmla="*/ 28575 h 1681162"/>
              <a:gd name="connsiteX22" fmla="*/ 9525 w 488157"/>
              <a:gd name="connsiteY22" fmla="*/ 54769 h 1681162"/>
              <a:gd name="connsiteX23" fmla="*/ 33338 w 488157"/>
              <a:gd name="connsiteY23" fmla="*/ 83344 h 1681162"/>
              <a:gd name="connsiteX24" fmla="*/ 85725 w 488157"/>
              <a:gd name="connsiteY24" fmla="*/ 140494 h 1681162"/>
              <a:gd name="connsiteX25" fmla="*/ 140494 w 488157"/>
              <a:gd name="connsiteY25" fmla="*/ 219075 h 1681162"/>
              <a:gd name="connsiteX26" fmla="*/ 166688 w 488157"/>
              <a:gd name="connsiteY26" fmla="*/ 264319 h 1681162"/>
              <a:gd name="connsiteX27" fmla="*/ 185738 w 488157"/>
              <a:gd name="connsiteY27" fmla="*/ 352425 h 1681162"/>
              <a:gd name="connsiteX28" fmla="*/ 197644 w 488157"/>
              <a:gd name="connsiteY28" fmla="*/ 440531 h 1681162"/>
              <a:gd name="connsiteX29" fmla="*/ 207169 w 488157"/>
              <a:gd name="connsiteY29" fmla="*/ 571500 h 1681162"/>
              <a:gd name="connsiteX30" fmla="*/ 214313 w 488157"/>
              <a:gd name="connsiteY30" fmla="*/ 700087 h 1681162"/>
              <a:gd name="connsiteX31" fmla="*/ 240507 w 488157"/>
              <a:gd name="connsiteY31" fmla="*/ 952500 h 1681162"/>
              <a:gd name="connsiteX32" fmla="*/ 257175 w 488157"/>
              <a:gd name="connsiteY32" fmla="*/ 1240631 h 1681162"/>
              <a:gd name="connsiteX33" fmla="*/ 271463 w 488157"/>
              <a:gd name="connsiteY33" fmla="*/ 1488281 h 1681162"/>
              <a:gd name="connsiteX34" fmla="*/ 280988 w 488157"/>
              <a:gd name="connsiteY34" fmla="*/ 1647825 h 1681162"/>
              <a:gd name="connsiteX35" fmla="*/ 280988 w 488157"/>
              <a:gd name="connsiteY35" fmla="*/ 1681162 h 1681162"/>
              <a:gd name="connsiteX36" fmla="*/ 459582 w 488157"/>
              <a:gd name="connsiteY36" fmla="*/ 1635919 h 1681162"/>
              <a:gd name="connsiteX37" fmla="*/ 442913 w 488157"/>
              <a:gd name="connsiteY37" fmla="*/ 969169 h 1681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88157" h="1681162">
                <a:moveTo>
                  <a:pt x="442913" y="969169"/>
                </a:moveTo>
                <a:lnTo>
                  <a:pt x="433388" y="790575"/>
                </a:lnTo>
                <a:lnTo>
                  <a:pt x="433388" y="661987"/>
                </a:lnTo>
                <a:lnTo>
                  <a:pt x="433388" y="338137"/>
                </a:lnTo>
                <a:lnTo>
                  <a:pt x="438150" y="319087"/>
                </a:lnTo>
                <a:lnTo>
                  <a:pt x="450057" y="304800"/>
                </a:lnTo>
                <a:lnTo>
                  <a:pt x="471488" y="283369"/>
                </a:lnTo>
                <a:lnTo>
                  <a:pt x="481013" y="264319"/>
                </a:lnTo>
                <a:lnTo>
                  <a:pt x="488157" y="242887"/>
                </a:lnTo>
                <a:lnTo>
                  <a:pt x="488157" y="228600"/>
                </a:lnTo>
                <a:lnTo>
                  <a:pt x="485775" y="209550"/>
                </a:lnTo>
                <a:lnTo>
                  <a:pt x="476250" y="195262"/>
                </a:lnTo>
                <a:lnTo>
                  <a:pt x="454819" y="178594"/>
                </a:lnTo>
                <a:lnTo>
                  <a:pt x="407194" y="154781"/>
                </a:lnTo>
                <a:lnTo>
                  <a:pt x="314325" y="114300"/>
                </a:lnTo>
                <a:lnTo>
                  <a:pt x="211932" y="69056"/>
                </a:lnTo>
                <a:lnTo>
                  <a:pt x="130969" y="35719"/>
                </a:lnTo>
                <a:lnTo>
                  <a:pt x="52388" y="9525"/>
                </a:lnTo>
                <a:lnTo>
                  <a:pt x="16669" y="0"/>
                </a:lnTo>
                <a:lnTo>
                  <a:pt x="7144" y="0"/>
                </a:lnTo>
                <a:lnTo>
                  <a:pt x="0" y="7144"/>
                </a:lnTo>
                <a:lnTo>
                  <a:pt x="0" y="28575"/>
                </a:lnTo>
                <a:lnTo>
                  <a:pt x="9525" y="54769"/>
                </a:lnTo>
                <a:lnTo>
                  <a:pt x="33338" y="83344"/>
                </a:lnTo>
                <a:lnTo>
                  <a:pt x="85725" y="140494"/>
                </a:lnTo>
                <a:lnTo>
                  <a:pt x="140494" y="219075"/>
                </a:lnTo>
                <a:lnTo>
                  <a:pt x="166688" y="264319"/>
                </a:lnTo>
                <a:lnTo>
                  <a:pt x="185738" y="352425"/>
                </a:lnTo>
                <a:lnTo>
                  <a:pt x="197644" y="440531"/>
                </a:lnTo>
                <a:lnTo>
                  <a:pt x="207169" y="571500"/>
                </a:lnTo>
                <a:lnTo>
                  <a:pt x="214313" y="700087"/>
                </a:lnTo>
                <a:lnTo>
                  <a:pt x="240507" y="952500"/>
                </a:lnTo>
                <a:lnTo>
                  <a:pt x="257175" y="1240631"/>
                </a:lnTo>
                <a:lnTo>
                  <a:pt x="271463" y="1488281"/>
                </a:lnTo>
                <a:lnTo>
                  <a:pt x="280988" y="1647825"/>
                </a:lnTo>
                <a:lnTo>
                  <a:pt x="280988" y="1681162"/>
                </a:lnTo>
                <a:lnTo>
                  <a:pt x="459582" y="1635919"/>
                </a:lnTo>
                <a:lnTo>
                  <a:pt x="442913" y="969169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0" name="フリーフォーム 49"/>
          <p:cNvSpPr/>
          <p:nvPr/>
        </p:nvSpPr>
        <p:spPr>
          <a:xfrm>
            <a:off x="4192588" y="2474166"/>
            <a:ext cx="541337" cy="1720850"/>
          </a:xfrm>
          <a:custGeom>
            <a:avLst/>
            <a:gdLst>
              <a:gd name="connsiteX0" fmla="*/ 209550 w 540544"/>
              <a:gd name="connsiteY0" fmla="*/ 366713 h 1719263"/>
              <a:gd name="connsiteX1" fmla="*/ 202407 w 540544"/>
              <a:gd name="connsiteY1" fmla="*/ 257175 h 1719263"/>
              <a:gd name="connsiteX2" fmla="*/ 195263 w 540544"/>
              <a:gd name="connsiteY2" fmla="*/ 209550 h 1719263"/>
              <a:gd name="connsiteX3" fmla="*/ 176213 w 540544"/>
              <a:gd name="connsiteY3" fmla="*/ 178594 h 1719263"/>
              <a:gd name="connsiteX4" fmla="*/ 142875 w 540544"/>
              <a:gd name="connsiteY4" fmla="*/ 140494 h 1719263"/>
              <a:gd name="connsiteX5" fmla="*/ 92869 w 540544"/>
              <a:gd name="connsiteY5" fmla="*/ 100013 h 1719263"/>
              <a:gd name="connsiteX6" fmla="*/ 54769 w 540544"/>
              <a:gd name="connsiteY6" fmla="*/ 83344 h 1719263"/>
              <a:gd name="connsiteX7" fmla="*/ 28575 w 540544"/>
              <a:gd name="connsiteY7" fmla="*/ 69057 h 1719263"/>
              <a:gd name="connsiteX8" fmla="*/ 9525 w 540544"/>
              <a:gd name="connsiteY8" fmla="*/ 50007 h 1719263"/>
              <a:gd name="connsiteX9" fmla="*/ 2382 w 540544"/>
              <a:gd name="connsiteY9" fmla="*/ 40482 h 1719263"/>
              <a:gd name="connsiteX10" fmla="*/ 0 w 540544"/>
              <a:gd name="connsiteY10" fmla="*/ 21432 h 1719263"/>
              <a:gd name="connsiteX11" fmla="*/ 7144 w 540544"/>
              <a:gd name="connsiteY11" fmla="*/ 4763 h 1719263"/>
              <a:gd name="connsiteX12" fmla="*/ 26194 w 540544"/>
              <a:gd name="connsiteY12" fmla="*/ 0 h 1719263"/>
              <a:gd name="connsiteX13" fmla="*/ 173832 w 540544"/>
              <a:gd name="connsiteY13" fmla="*/ 4763 h 1719263"/>
              <a:gd name="connsiteX14" fmla="*/ 221457 w 540544"/>
              <a:gd name="connsiteY14" fmla="*/ 9525 h 1719263"/>
              <a:gd name="connsiteX15" fmla="*/ 311944 w 540544"/>
              <a:gd name="connsiteY15" fmla="*/ 35719 h 1719263"/>
              <a:gd name="connsiteX16" fmla="*/ 378619 w 540544"/>
              <a:gd name="connsiteY16" fmla="*/ 59532 h 1719263"/>
              <a:gd name="connsiteX17" fmla="*/ 447675 w 540544"/>
              <a:gd name="connsiteY17" fmla="*/ 92869 h 1719263"/>
              <a:gd name="connsiteX18" fmla="*/ 497682 w 540544"/>
              <a:gd name="connsiteY18" fmla="*/ 121444 h 1719263"/>
              <a:gd name="connsiteX19" fmla="*/ 521494 w 540544"/>
              <a:gd name="connsiteY19" fmla="*/ 140494 h 1719263"/>
              <a:gd name="connsiteX20" fmla="*/ 535782 w 540544"/>
              <a:gd name="connsiteY20" fmla="*/ 161925 h 1719263"/>
              <a:gd name="connsiteX21" fmla="*/ 540544 w 540544"/>
              <a:gd name="connsiteY21" fmla="*/ 176213 h 1719263"/>
              <a:gd name="connsiteX22" fmla="*/ 540544 w 540544"/>
              <a:gd name="connsiteY22" fmla="*/ 202407 h 1719263"/>
              <a:gd name="connsiteX23" fmla="*/ 533400 w 540544"/>
              <a:gd name="connsiteY23" fmla="*/ 233363 h 1719263"/>
              <a:gd name="connsiteX24" fmla="*/ 514350 w 540544"/>
              <a:gd name="connsiteY24" fmla="*/ 261938 h 1719263"/>
              <a:gd name="connsiteX25" fmla="*/ 488157 w 540544"/>
              <a:gd name="connsiteY25" fmla="*/ 292894 h 1719263"/>
              <a:gd name="connsiteX26" fmla="*/ 478632 w 540544"/>
              <a:gd name="connsiteY26" fmla="*/ 323850 h 1719263"/>
              <a:gd name="connsiteX27" fmla="*/ 471488 w 540544"/>
              <a:gd name="connsiteY27" fmla="*/ 414338 h 1719263"/>
              <a:gd name="connsiteX28" fmla="*/ 466725 w 540544"/>
              <a:gd name="connsiteY28" fmla="*/ 519113 h 1719263"/>
              <a:gd name="connsiteX29" fmla="*/ 461963 w 540544"/>
              <a:gd name="connsiteY29" fmla="*/ 723900 h 1719263"/>
              <a:gd name="connsiteX30" fmla="*/ 459582 w 540544"/>
              <a:gd name="connsiteY30" fmla="*/ 1047750 h 1719263"/>
              <a:gd name="connsiteX31" fmla="*/ 452438 w 540544"/>
              <a:gd name="connsiteY31" fmla="*/ 1321594 h 1719263"/>
              <a:gd name="connsiteX32" fmla="*/ 440532 w 540544"/>
              <a:gd name="connsiteY32" fmla="*/ 1566863 h 1719263"/>
              <a:gd name="connsiteX33" fmla="*/ 435769 w 540544"/>
              <a:gd name="connsiteY33" fmla="*/ 1643063 h 1719263"/>
              <a:gd name="connsiteX34" fmla="*/ 433388 w 540544"/>
              <a:gd name="connsiteY34" fmla="*/ 1695450 h 1719263"/>
              <a:gd name="connsiteX35" fmla="*/ 245269 w 540544"/>
              <a:gd name="connsiteY35" fmla="*/ 1719263 h 1719263"/>
              <a:gd name="connsiteX36" fmla="*/ 238125 w 540544"/>
              <a:gd name="connsiteY36" fmla="*/ 1454944 h 1719263"/>
              <a:gd name="connsiteX37" fmla="*/ 230982 w 540544"/>
              <a:gd name="connsiteY37" fmla="*/ 1247775 h 1719263"/>
              <a:gd name="connsiteX38" fmla="*/ 226219 w 540544"/>
              <a:gd name="connsiteY38" fmla="*/ 1085850 h 1719263"/>
              <a:gd name="connsiteX39" fmla="*/ 216694 w 540544"/>
              <a:gd name="connsiteY39" fmla="*/ 871538 h 1719263"/>
              <a:gd name="connsiteX40" fmla="*/ 219075 w 540544"/>
              <a:gd name="connsiteY40" fmla="*/ 738188 h 1719263"/>
              <a:gd name="connsiteX41" fmla="*/ 209550 w 540544"/>
              <a:gd name="connsiteY41" fmla="*/ 366713 h 1719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540544" h="1719263">
                <a:moveTo>
                  <a:pt x="209550" y="366713"/>
                </a:moveTo>
                <a:lnTo>
                  <a:pt x="202407" y="257175"/>
                </a:lnTo>
                <a:lnTo>
                  <a:pt x="195263" y="209550"/>
                </a:lnTo>
                <a:lnTo>
                  <a:pt x="176213" y="178594"/>
                </a:lnTo>
                <a:lnTo>
                  <a:pt x="142875" y="140494"/>
                </a:lnTo>
                <a:lnTo>
                  <a:pt x="92869" y="100013"/>
                </a:lnTo>
                <a:lnTo>
                  <a:pt x="54769" y="83344"/>
                </a:lnTo>
                <a:lnTo>
                  <a:pt x="28575" y="69057"/>
                </a:lnTo>
                <a:lnTo>
                  <a:pt x="9525" y="50007"/>
                </a:lnTo>
                <a:lnTo>
                  <a:pt x="2382" y="40482"/>
                </a:lnTo>
                <a:lnTo>
                  <a:pt x="0" y="21432"/>
                </a:lnTo>
                <a:lnTo>
                  <a:pt x="7144" y="4763"/>
                </a:lnTo>
                <a:lnTo>
                  <a:pt x="26194" y="0"/>
                </a:lnTo>
                <a:lnTo>
                  <a:pt x="173832" y="4763"/>
                </a:lnTo>
                <a:lnTo>
                  <a:pt x="221457" y="9525"/>
                </a:lnTo>
                <a:lnTo>
                  <a:pt x="311944" y="35719"/>
                </a:lnTo>
                <a:lnTo>
                  <a:pt x="378619" y="59532"/>
                </a:lnTo>
                <a:lnTo>
                  <a:pt x="447675" y="92869"/>
                </a:lnTo>
                <a:lnTo>
                  <a:pt x="497682" y="121444"/>
                </a:lnTo>
                <a:lnTo>
                  <a:pt x="521494" y="140494"/>
                </a:lnTo>
                <a:lnTo>
                  <a:pt x="535782" y="161925"/>
                </a:lnTo>
                <a:lnTo>
                  <a:pt x="540544" y="176213"/>
                </a:lnTo>
                <a:lnTo>
                  <a:pt x="540544" y="202407"/>
                </a:lnTo>
                <a:lnTo>
                  <a:pt x="533400" y="233363"/>
                </a:lnTo>
                <a:lnTo>
                  <a:pt x="514350" y="261938"/>
                </a:lnTo>
                <a:lnTo>
                  <a:pt x="488157" y="292894"/>
                </a:lnTo>
                <a:lnTo>
                  <a:pt x="478632" y="323850"/>
                </a:lnTo>
                <a:lnTo>
                  <a:pt x="471488" y="414338"/>
                </a:lnTo>
                <a:lnTo>
                  <a:pt x="466725" y="519113"/>
                </a:lnTo>
                <a:lnTo>
                  <a:pt x="461963" y="723900"/>
                </a:lnTo>
                <a:cubicBezTo>
                  <a:pt x="461169" y="831850"/>
                  <a:pt x="460376" y="939800"/>
                  <a:pt x="459582" y="1047750"/>
                </a:cubicBezTo>
                <a:lnTo>
                  <a:pt x="452438" y="1321594"/>
                </a:lnTo>
                <a:lnTo>
                  <a:pt x="440532" y="1566863"/>
                </a:lnTo>
                <a:lnTo>
                  <a:pt x="435769" y="1643063"/>
                </a:lnTo>
                <a:lnTo>
                  <a:pt x="433388" y="1695450"/>
                </a:lnTo>
                <a:lnTo>
                  <a:pt x="245269" y="1719263"/>
                </a:lnTo>
                <a:lnTo>
                  <a:pt x="238125" y="1454944"/>
                </a:lnTo>
                <a:lnTo>
                  <a:pt x="230982" y="1247775"/>
                </a:lnTo>
                <a:lnTo>
                  <a:pt x="226219" y="1085850"/>
                </a:lnTo>
                <a:lnTo>
                  <a:pt x="216694" y="871538"/>
                </a:lnTo>
                <a:cubicBezTo>
                  <a:pt x="217488" y="827088"/>
                  <a:pt x="218281" y="782638"/>
                  <a:pt x="219075" y="738188"/>
                </a:cubicBezTo>
                <a:lnTo>
                  <a:pt x="209550" y="36671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51" name="フリーフォーム 50"/>
          <p:cNvSpPr/>
          <p:nvPr/>
        </p:nvSpPr>
        <p:spPr>
          <a:xfrm>
            <a:off x="5021263" y="2310653"/>
            <a:ext cx="508000" cy="1801813"/>
          </a:xfrm>
          <a:custGeom>
            <a:avLst/>
            <a:gdLst>
              <a:gd name="connsiteX0" fmla="*/ 190500 w 507207"/>
              <a:gd name="connsiteY0" fmla="*/ 481013 h 1802606"/>
              <a:gd name="connsiteX1" fmla="*/ 190500 w 507207"/>
              <a:gd name="connsiteY1" fmla="*/ 288131 h 1802606"/>
              <a:gd name="connsiteX2" fmla="*/ 183357 w 507207"/>
              <a:gd name="connsiteY2" fmla="*/ 257175 h 1802606"/>
              <a:gd name="connsiteX3" fmla="*/ 166688 w 507207"/>
              <a:gd name="connsiteY3" fmla="*/ 221456 h 1802606"/>
              <a:gd name="connsiteX4" fmla="*/ 138113 w 507207"/>
              <a:gd name="connsiteY4" fmla="*/ 178594 h 1802606"/>
              <a:gd name="connsiteX5" fmla="*/ 88107 w 507207"/>
              <a:gd name="connsiteY5" fmla="*/ 126206 h 1802606"/>
              <a:gd name="connsiteX6" fmla="*/ 33338 w 507207"/>
              <a:gd name="connsiteY6" fmla="*/ 73819 h 1802606"/>
              <a:gd name="connsiteX7" fmla="*/ 16669 w 507207"/>
              <a:gd name="connsiteY7" fmla="*/ 57150 h 1802606"/>
              <a:gd name="connsiteX8" fmla="*/ 7144 w 507207"/>
              <a:gd name="connsiteY8" fmla="*/ 42863 h 1802606"/>
              <a:gd name="connsiteX9" fmla="*/ 0 w 507207"/>
              <a:gd name="connsiteY9" fmla="*/ 14288 h 1802606"/>
              <a:gd name="connsiteX10" fmla="*/ 4763 w 507207"/>
              <a:gd name="connsiteY10" fmla="*/ 0 h 1802606"/>
              <a:gd name="connsiteX11" fmla="*/ 30957 w 507207"/>
              <a:gd name="connsiteY11" fmla="*/ 0 h 1802606"/>
              <a:gd name="connsiteX12" fmla="*/ 59532 w 507207"/>
              <a:gd name="connsiteY12" fmla="*/ 11906 h 1802606"/>
              <a:gd name="connsiteX13" fmla="*/ 116682 w 507207"/>
              <a:gd name="connsiteY13" fmla="*/ 35719 h 1802606"/>
              <a:gd name="connsiteX14" fmla="*/ 207169 w 507207"/>
              <a:gd name="connsiteY14" fmla="*/ 64294 h 1802606"/>
              <a:gd name="connsiteX15" fmla="*/ 271463 w 507207"/>
              <a:gd name="connsiteY15" fmla="*/ 83344 h 1802606"/>
              <a:gd name="connsiteX16" fmla="*/ 323850 w 507207"/>
              <a:gd name="connsiteY16" fmla="*/ 95250 h 1802606"/>
              <a:gd name="connsiteX17" fmla="*/ 342900 w 507207"/>
              <a:gd name="connsiteY17" fmla="*/ 97631 h 1802606"/>
              <a:gd name="connsiteX18" fmla="*/ 361950 w 507207"/>
              <a:gd name="connsiteY18" fmla="*/ 107156 h 1802606"/>
              <a:gd name="connsiteX19" fmla="*/ 407194 w 507207"/>
              <a:gd name="connsiteY19" fmla="*/ 135731 h 1802606"/>
              <a:gd name="connsiteX20" fmla="*/ 445294 w 507207"/>
              <a:gd name="connsiteY20" fmla="*/ 161925 h 1802606"/>
              <a:gd name="connsiteX21" fmla="*/ 469107 w 507207"/>
              <a:gd name="connsiteY21" fmla="*/ 180975 h 1802606"/>
              <a:gd name="connsiteX22" fmla="*/ 485775 w 507207"/>
              <a:gd name="connsiteY22" fmla="*/ 200025 h 1802606"/>
              <a:gd name="connsiteX23" fmla="*/ 500063 w 507207"/>
              <a:gd name="connsiteY23" fmla="*/ 221456 h 1802606"/>
              <a:gd name="connsiteX24" fmla="*/ 507207 w 507207"/>
              <a:gd name="connsiteY24" fmla="*/ 252413 h 1802606"/>
              <a:gd name="connsiteX25" fmla="*/ 507207 w 507207"/>
              <a:gd name="connsiteY25" fmla="*/ 278606 h 1802606"/>
              <a:gd name="connsiteX26" fmla="*/ 495300 w 507207"/>
              <a:gd name="connsiteY26" fmla="*/ 307181 h 1802606"/>
              <a:gd name="connsiteX27" fmla="*/ 473869 w 507207"/>
              <a:gd name="connsiteY27" fmla="*/ 333375 h 1802606"/>
              <a:gd name="connsiteX28" fmla="*/ 459582 w 507207"/>
              <a:gd name="connsiteY28" fmla="*/ 347663 h 1802606"/>
              <a:gd name="connsiteX29" fmla="*/ 440532 w 507207"/>
              <a:gd name="connsiteY29" fmla="*/ 550069 h 1802606"/>
              <a:gd name="connsiteX30" fmla="*/ 411957 w 507207"/>
              <a:gd name="connsiteY30" fmla="*/ 790575 h 1802606"/>
              <a:gd name="connsiteX31" fmla="*/ 414338 w 507207"/>
              <a:gd name="connsiteY31" fmla="*/ 931069 h 1802606"/>
              <a:gd name="connsiteX32" fmla="*/ 402432 w 507207"/>
              <a:gd name="connsiteY32" fmla="*/ 1143000 h 1802606"/>
              <a:gd name="connsiteX33" fmla="*/ 381000 w 507207"/>
              <a:gd name="connsiteY33" fmla="*/ 1397794 h 1802606"/>
              <a:gd name="connsiteX34" fmla="*/ 361950 w 507207"/>
              <a:gd name="connsiteY34" fmla="*/ 1595438 h 1802606"/>
              <a:gd name="connsiteX35" fmla="*/ 347663 w 507207"/>
              <a:gd name="connsiteY35" fmla="*/ 1735931 h 1802606"/>
              <a:gd name="connsiteX36" fmla="*/ 340519 w 507207"/>
              <a:gd name="connsiteY36" fmla="*/ 1788319 h 1802606"/>
              <a:gd name="connsiteX37" fmla="*/ 164307 w 507207"/>
              <a:gd name="connsiteY37" fmla="*/ 1802606 h 1802606"/>
              <a:gd name="connsiteX38" fmla="*/ 176213 w 507207"/>
              <a:gd name="connsiteY38" fmla="*/ 1590675 h 1802606"/>
              <a:gd name="connsiteX39" fmla="*/ 183357 w 507207"/>
              <a:gd name="connsiteY39" fmla="*/ 1445419 h 1802606"/>
              <a:gd name="connsiteX40" fmla="*/ 190500 w 507207"/>
              <a:gd name="connsiteY40" fmla="*/ 1197769 h 1802606"/>
              <a:gd name="connsiteX41" fmla="*/ 190500 w 507207"/>
              <a:gd name="connsiteY41" fmla="*/ 945356 h 1802606"/>
              <a:gd name="connsiteX42" fmla="*/ 192882 w 507207"/>
              <a:gd name="connsiteY42" fmla="*/ 742950 h 1802606"/>
              <a:gd name="connsiteX43" fmla="*/ 190500 w 507207"/>
              <a:gd name="connsiteY43" fmla="*/ 481013 h 1802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507207" h="1802606">
                <a:moveTo>
                  <a:pt x="190500" y="481013"/>
                </a:moveTo>
                <a:lnTo>
                  <a:pt x="190500" y="288131"/>
                </a:lnTo>
                <a:lnTo>
                  <a:pt x="183357" y="257175"/>
                </a:lnTo>
                <a:lnTo>
                  <a:pt x="166688" y="221456"/>
                </a:lnTo>
                <a:lnTo>
                  <a:pt x="138113" y="178594"/>
                </a:lnTo>
                <a:lnTo>
                  <a:pt x="88107" y="126206"/>
                </a:lnTo>
                <a:lnTo>
                  <a:pt x="33338" y="73819"/>
                </a:lnTo>
                <a:lnTo>
                  <a:pt x="16669" y="57150"/>
                </a:lnTo>
                <a:lnTo>
                  <a:pt x="7144" y="42863"/>
                </a:lnTo>
                <a:lnTo>
                  <a:pt x="0" y="14288"/>
                </a:lnTo>
                <a:lnTo>
                  <a:pt x="4763" y="0"/>
                </a:lnTo>
                <a:lnTo>
                  <a:pt x="30957" y="0"/>
                </a:lnTo>
                <a:lnTo>
                  <a:pt x="59532" y="11906"/>
                </a:lnTo>
                <a:lnTo>
                  <a:pt x="116682" y="35719"/>
                </a:lnTo>
                <a:lnTo>
                  <a:pt x="207169" y="64294"/>
                </a:lnTo>
                <a:lnTo>
                  <a:pt x="271463" y="83344"/>
                </a:lnTo>
                <a:lnTo>
                  <a:pt x="323850" y="95250"/>
                </a:lnTo>
                <a:lnTo>
                  <a:pt x="342900" y="97631"/>
                </a:lnTo>
                <a:lnTo>
                  <a:pt x="361950" y="107156"/>
                </a:lnTo>
                <a:lnTo>
                  <a:pt x="407194" y="135731"/>
                </a:lnTo>
                <a:lnTo>
                  <a:pt x="445294" y="161925"/>
                </a:lnTo>
                <a:lnTo>
                  <a:pt x="469107" y="180975"/>
                </a:lnTo>
                <a:lnTo>
                  <a:pt x="485775" y="200025"/>
                </a:lnTo>
                <a:lnTo>
                  <a:pt x="500063" y="221456"/>
                </a:lnTo>
                <a:lnTo>
                  <a:pt x="507207" y="252413"/>
                </a:lnTo>
                <a:lnTo>
                  <a:pt x="507207" y="278606"/>
                </a:lnTo>
                <a:lnTo>
                  <a:pt x="495300" y="307181"/>
                </a:lnTo>
                <a:lnTo>
                  <a:pt x="473869" y="333375"/>
                </a:lnTo>
                <a:lnTo>
                  <a:pt x="459582" y="347663"/>
                </a:lnTo>
                <a:lnTo>
                  <a:pt x="440532" y="550069"/>
                </a:lnTo>
                <a:lnTo>
                  <a:pt x="411957" y="790575"/>
                </a:lnTo>
                <a:cubicBezTo>
                  <a:pt x="412751" y="837406"/>
                  <a:pt x="413544" y="884238"/>
                  <a:pt x="414338" y="931069"/>
                </a:cubicBezTo>
                <a:lnTo>
                  <a:pt x="402432" y="1143000"/>
                </a:lnTo>
                <a:lnTo>
                  <a:pt x="381000" y="1397794"/>
                </a:lnTo>
                <a:lnTo>
                  <a:pt x="361950" y="1595438"/>
                </a:lnTo>
                <a:lnTo>
                  <a:pt x="347663" y="1735931"/>
                </a:lnTo>
                <a:lnTo>
                  <a:pt x="340519" y="1788319"/>
                </a:lnTo>
                <a:lnTo>
                  <a:pt x="164307" y="1802606"/>
                </a:lnTo>
                <a:lnTo>
                  <a:pt x="176213" y="1590675"/>
                </a:lnTo>
                <a:lnTo>
                  <a:pt x="183357" y="1445419"/>
                </a:lnTo>
                <a:lnTo>
                  <a:pt x="190500" y="1197769"/>
                </a:lnTo>
                <a:lnTo>
                  <a:pt x="190500" y="945356"/>
                </a:lnTo>
                <a:lnTo>
                  <a:pt x="192882" y="742950"/>
                </a:lnTo>
                <a:lnTo>
                  <a:pt x="190500" y="48101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2" name="フリーフォーム 51"/>
          <p:cNvSpPr/>
          <p:nvPr/>
        </p:nvSpPr>
        <p:spPr>
          <a:xfrm>
            <a:off x="5827713" y="2296366"/>
            <a:ext cx="496887" cy="1776412"/>
          </a:xfrm>
          <a:custGeom>
            <a:avLst/>
            <a:gdLst>
              <a:gd name="connsiteX0" fmla="*/ 123825 w 497681"/>
              <a:gd name="connsiteY0" fmla="*/ 1245393 h 1776412"/>
              <a:gd name="connsiteX1" fmla="*/ 140494 w 497681"/>
              <a:gd name="connsiteY1" fmla="*/ 1004887 h 1776412"/>
              <a:gd name="connsiteX2" fmla="*/ 147637 w 497681"/>
              <a:gd name="connsiteY2" fmla="*/ 895350 h 1776412"/>
              <a:gd name="connsiteX3" fmla="*/ 147637 w 497681"/>
              <a:gd name="connsiteY3" fmla="*/ 766762 h 1776412"/>
              <a:gd name="connsiteX4" fmla="*/ 159544 w 497681"/>
              <a:gd name="connsiteY4" fmla="*/ 552450 h 1776412"/>
              <a:gd name="connsiteX5" fmla="*/ 166687 w 497681"/>
              <a:gd name="connsiteY5" fmla="*/ 392906 h 1776412"/>
              <a:gd name="connsiteX6" fmla="*/ 166687 w 497681"/>
              <a:gd name="connsiteY6" fmla="*/ 285750 h 1776412"/>
              <a:gd name="connsiteX7" fmla="*/ 164306 w 497681"/>
              <a:gd name="connsiteY7" fmla="*/ 261937 h 1776412"/>
              <a:gd name="connsiteX8" fmla="*/ 157162 w 497681"/>
              <a:gd name="connsiteY8" fmla="*/ 230981 h 1776412"/>
              <a:gd name="connsiteX9" fmla="*/ 140494 w 497681"/>
              <a:gd name="connsiteY9" fmla="*/ 192881 h 1776412"/>
              <a:gd name="connsiteX10" fmla="*/ 123825 w 497681"/>
              <a:gd name="connsiteY10" fmla="*/ 169068 h 1776412"/>
              <a:gd name="connsiteX11" fmla="*/ 104775 w 497681"/>
              <a:gd name="connsiteY11" fmla="*/ 147637 h 1776412"/>
              <a:gd name="connsiteX12" fmla="*/ 71437 w 497681"/>
              <a:gd name="connsiteY12" fmla="*/ 119062 h 1776412"/>
              <a:gd name="connsiteX13" fmla="*/ 45244 w 497681"/>
              <a:gd name="connsiteY13" fmla="*/ 100012 h 1776412"/>
              <a:gd name="connsiteX14" fmla="*/ 33337 w 497681"/>
              <a:gd name="connsiteY14" fmla="*/ 88106 h 1776412"/>
              <a:gd name="connsiteX15" fmla="*/ 16669 w 497681"/>
              <a:gd name="connsiteY15" fmla="*/ 66675 h 1776412"/>
              <a:gd name="connsiteX16" fmla="*/ 2381 w 497681"/>
              <a:gd name="connsiteY16" fmla="*/ 40481 h 1776412"/>
              <a:gd name="connsiteX17" fmla="*/ 0 w 497681"/>
              <a:gd name="connsiteY17" fmla="*/ 21431 h 1776412"/>
              <a:gd name="connsiteX18" fmla="*/ 2381 w 497681"/>
              <a:gd name="connsiteY18" fmla="*/ 9525 h 1776412"/>
              <a:gd name="connsiteX19" fmla="*/ 14287 w 497681"/>
              <a:gd name="connsiteY19" fmla="*/ 0 h 1776412"/>
              <a:gd name="connsiteX20" fmla="*/ 66675 w 497681"/>
              <a:gd name="connsiteY20" fmla="*/ 4762 h 1776412"/>
              <a:gd name="connsiteX21" fmla="*/ 116681 w 497681"/>
              <a:gd name="connsiteY21" fmla="*/ 16668 h 1776412"/>
              <a:gd name="connsiteX22" fmla="*/ 166687 w 497681"/>
              <a:gd name="connsiteY22" fmla="*/ 35718 h 1776412"/>
              <a:gd name="connsiteX23" fmla="*/ 228600 w 497681"/>
              <a:gd name="connsiteY23" fmla="*/ 61912 h 1776412"/>
              <a:gd name="connsiteX24" fmla="*/ 290512 w 497681"/>
              <a:gd name="connsiteY24" fmla="*/ 97631 h 1776412"/>
              <a:gd name="connsiteX25" fmla="*/ 352425 w 497681"/>
              <a:gd name="connsiteY25" fmla="*/ 135731 h 1776412"/>
              <a:gd name="connsiteX26" fmla="*/ 414337 w 497681"/>
              <a:gd name="connsiteY26" fmla="*/ 180975 h 1776412"/>
              <a:gd name="connsiteX27" fmla="*/ 452437 w 497681"/>
              <a:gd name="connsiteY27" fmla="*/ 216693 h 1776412"/>
              <a:gd name="connsiteX28" fmla="*/ 469106 w 497681"/>
              <a:gd name="connsiteY28" fmla="*/ 238125 h 1776412"/>
              <a:gd name="connsiteX29" fmla="*/ 483394 w 497681"/>
              <a:gd name="connsiteY29" fmla="*/ 261937 h 1776412"/>
              <a:gd name="connsiteX30" fmla="*/ 492919 w 497681"/>
              <a:gd name="connsiteY30" fmla="*/ 280987 h 1776412"/>
              <a:gd name="connsiteX31" fmla="*/ 497681 w 497681"/>
              <a:gd name="connsiteY31" fmla="*/ 297656 h 1776412"/>
              <a:gd name="connsiteX32" fmla="*/ 495300 w 497681"/>
              <a:gd name="connsiteY32" fmla="*/ 326231 h 1776412"/>
              <a:gd name="connsiteX33" fmla="*/ 481012 w 497681"/>
              <a:gd name="connsiteY33" fmla="*/ 354806 h 1776412"/>
              <a:gd name="connsiteX34" fmla="*/ 457200 w 497681"/>
              <a:gd name="connsiteY34" fmla="*/ 383381 h 1776412"/>
              <a:gd name="connsiteX35" fmla="*/ 435769 w 497681"/>
              <a:gd name="connsiteY35" fmla="*/ 452437 h 1776412"/>
              <a:gd name="connsiteX36" fmla="*/ 414337 w 497681"/>
              <a:gd name="connsiteY36" fmla="*/ 569118 h 1776412"/>
              <a:gd name="connsiteX37" fmla="*/ 402431 w 497681"/>
              <a:gd name="connsiteY37" fmla="*/ 650081 h 1776412"/>
              <a:gd name="connsiteX38" fmla="*/ 390525 w 497681"/>
              <a:gd name="connsiteY38" fmla="*/ 742950 h 1776412"/>
              <a:gd name="connsiteX39" fmla="*/ 366712 w 497681"/>
              <a:gd name="connsiteY39" fmla="*/ 952500 h 1776412"/>
              <a:gd name="connsiteX40" fmla="*/ 340519 w 497681"/>
              <a:gd name="connsiteY40" fmla="*/ 1159668 h 1776412"/>
              <a:gd name="connsiteX41" fmla="*/ 316706 w 497681"/>
              <a:gd name="connsiteY41" fmla="*/ 1338262 h 1776412"/>
              <a:gd name="connsiteX42" fmla="*/ 304800 w 497681"/>
              <a:gd name="connsiteY42" fmla="*/ 1426368 h 1776412"/>
              <a:gd name="connsiteX43" fmla="*/ 278606 w 497681"/>
              <a:gd name="connsiteY43" fmla="*/ 1585912 h 1776412"/>
              <a:gd name="connsiteX44" fmla="*/ 257175 w 497681"/>
              <a:gd name="connsiteY44" fmla="*/ 1719262 h 1776412"/>
              <a:gd name="connsiteX45" fmla="*/ 242887 w 497681"/>
              <a:gd name="connsiteY45" fmla="*/ 1776412 h 1776412"/>
              <a:gd name="connsiteX46" fmla="*/ 73819 w 497681"/>
              <a:gd name="connsiteY46" fmla="*/ 1769268 h 1776412"/>
              <a:gd name="connsiteX47" fmla="*/ 88106 w 497681"/>
              <a:gd name="connsiteY47" fmla="*/ 1624012 h 1776412"/>
              <a:gd name="connsiteX48" fmla="*/ 109537 w 497681"/>
              <a:gd name="connsiteY48" fmla="*/ 1412081 h 1776412"/>
              <a:gd name="connsiteX49" fmla="*/ 123825 w 497681"/>
              <a:gd name="connsiteY49" fmla="*/ 1245393 h 1776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497681" h="1776412">
                <a:moveTo>
                  <a:pt x="123825" y="1245393"/>
                </a:moveTo>
                <a:lnTo>
                  <a:pt x="140494" y="1004887"/>
                </a:lnTo>
                <a:lnTo>
                  <a:pt x="147637" y="895350"/>
                </a:lnTo>
                <a:lnTo>
                  <a:pt x="147637" y="766762"/>
                </a:lnTo>
                <a:lnTo>
                  <a:pt x="159544" y="552450"/>
                </a:lnTo>
                <a:lnTo>
                  <a:pt x="166687" y="392906"/>
                </a:lnTo>
                <a:lnTo>
                  <a:pt x="166687" y="285750"/>
                </a:lnTo>
                <a:lnTo>
                  <a:pt x="164306" y="261937"/>
                </a:lnTo>
                <a:lnTo>
                  <a:pt x="157162" y="230981"/>
                </a:lnTo>
                <a:lnTo>
                  <a:pt x="140494" y="192881"/>
                </a:lnTo>
                <a:lnTo>
                  <a:pt x="123825" y="169068"/>
                </a:lnTo>
                <a:lnTo>
                  <a:pt x="104775" y="147637"/>
                </a:lnTo>
                <a:lnTo>
                  <a:pt x="71437" y="119062"/>
                </a:lnTo>
                <a:lnTo>
                  <a:pt x="45244" y="100012"/>
                </a:lnTo>
                <a:lnTo>
                  <a:pt x="33337" y="88106"/>
                </a:lnTo>
                <a:lnTo>
                  <a:pt x="16669" y="66675"/>
                </a:lnTo>
                <a:lnTo>
                  <a:pt x="2381" y="40481"/>
                </a:lnTo>
                <a:lnTo>
                  <a:pt x="0" y="21431"/>
                </a:lnTo>
                <a:lnTo>
                  <a:pt x="2381" y="9525"/>
                </a:lnTo>
                <a:lnTo>
                  <a:pt x="14287" y="0"/>
                </a:lnTo>
                <a:lnTo>
                  <a:pt x="66675" y="4762"/>
                </a:lnTo>
                <a:lnTo>
                  <a:pt x="116681" y="16668"/>
                </a:lnTo>
                <a:lnTo>
                  <a:pt x="166687" y="35718"/>
                </a:lnTo>
                <a:lnTo>
                  <a:pt x="228600" y="61912"/>
                </a:lnTo>
                <a:lnTo>
                  <a:pt x="290512" y="97631"/>
                </a:lnTo>
                <a:lnTo>
                  <a:pt x="352425" y="135731"/>
                </a:lnTo>
                <a:lnTo>
                  <a:pt x="414337" y="180975"/>
                </a:lnTo>
                <a:lnTo>
                  <a:pt x="452437" y="216693"/>
                </a:lnTo>
                <a:lnTo>
                  <a:pt x="469106" y="238125"/>
                </a:lnTo>
                <a:lnTo>
                  <a:pt x="483394" y="261937"/>
                </a:lnTo>
                <a:lnTo>
                  <a:pt x="492919" y="280987"/>
                </a:lnTo>
                <a:lnTo>
                  <a:pt x="497681" y="297656"/>
                </a:lnTo>
                <a:lnTo>
                  <a:pt x="495300" y="326231"/>
                </a:lnTo>
                <a:lnTo>
                  <a:pt x="481012" y="354806"/>
                </a:lnTo>
                <a:lnTo>
                  <a:pt x="457200" y="383381"/>
                </a:lnTo>
                <a:lnTo>
                  <a:pt x="435769" y="452437"/>
                </a:lnTo>
                <a:lnTo>
                  <a:pt x="414337" y="569118"/>
                </a:lnTo>
                <a:lnTo>
                  <a:pt x="402431" y="650081"/>
                </a:lnTo>
                <a:lnTo>
                  <a:pt x="390525" y="742950"/>
                </a:lnTo>
                <a:lnTo>
                  <a:pt x="366712" y="952500"/>
                </a:lnTo>
                <a:lnTo>
                  <a:pt x="340519" y="1159668"/>
                </a:lnTo>
                <a:lnTo>
                  <a:pt x="316706" y="1338262"/>
                </a:lnTo>
                <a:lnTo>
                  <a:pt x="304800" y="1426368"/>
                </a:lnTo>
                <a:lnTo>
                  <a:pt x="278606" y="1585912"/>
                </a:lnTo>
                <a:lnTo>
                  <a:pt x="257175" y="1719262"/>
                </a:lnTo>
                <a:lnTo>
                  <a:pt x="242887" y="1776412"/>
                </a:lnTo>
                <a:lnTo>
                  <a:pt x="73819" y="1769268"/>
                </a:lnTo>
                <a:lnTo>
                  <a:pt x="88106" y="1624012"/>
                </a:lnTo>
                <a:lnTo>
                  <a:pt x="109537" y="1412081"/>
                </a:lnTo>
                <a:lnTo>
                  <a:pt x="123825" y="124539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フリーフォーム 53"/>
          <p:cNvSpPr/>
          <p:nvPr/>
        </p:nvSpPr>
        <p:spPr>
          <a:xfrm>
            <a:off x="3038475" y="3929903"/>
            <a:ext cx="3714750" cy="582613"/>
          </a:xfrm>
          <a:custGeom>
            <a:avLst/>
            <a:gdLst>
              <a:gd name="connsiteX0" fmla="*/ 1558776 w 3715900"/>
              <a:gd name="connsiteY0" fmla="*/ 362078 h 583007"/>
              <a:gd name="connsiteX1" fmla="*/ 1853347 w 3715900"/>
              <a:gd name="connsiteY1" fmla="*/ 331394 h 583007"/>
              <a:gd name="connsiteX2" fmla="*/ 2169398 w 3715900"/>
              <a:gd name="connsiteY2" fmla="*/ 309915 h 583007"/>
              <a:gd name="connsiteX3" fmla="*/ 2482381 w 3715900"/>
              <a:gd name="connsiteY3" fmla="*/ 294572 h 583007"/>
              <a:gd name="connsiteX4" fmla="*/ 2862870 w 3715900"/>
              <a:gd name="connsiteY4" fmla="*/ 279230 h 583007"/>
              <a:gd name="connsiteX5" fmla="*/ 3139031 w 3715900"/>
              <a:gd name="connsiteY5" fmla="*/ 273093 h 583007"/>
              <a:gd name="connsiteX6" fmla="*/ 3289385 w 3715900"/>
              <a:gd name="connsiteY6" fmla="*/ 270025 h 583007"/>
              <a:gd name="connsiteX7" fmla="*/ 3359960 w 3715900"/>
              <a:gd name="connsiteY7" fmla="*/ 279230 h 583007"/>
              <a:gd name="connsiteX8" fmla="*/ 3452013 w 3715900"/>
              <a:gd name="connsiteY8" fmla="*/ 288435 h 583007"/>
              <a:gd name="connsiteX9" fmla="*/ 3577820 w 3715900"/>
              <a:gd name="connsiteY9" fmla="*/ 291504 h 583007"/>
              <a:gd name="connsiteX10" fmla="*/ 3642258 w 3715900"/>
              <a:gd name="connsiteY10" fmla="*/ 288435 h 583007"/>
              <a:gd name="connsiteX11" fmla="*/ 3682147 w 3715900"/>
              <a:gd name="connsiteY11" fmla="*/ 279230 h 583007"/>
              <a:gd name="connsiteX12" fmla="*/ 3706695 w 3715900"/>
              <a:gd name="connsiteY12" fmla="*/ 270025 h 583007"/>
              <a:gd name="connsiteX13" fmla="*/ 3715900 w 3715900"/>
              <a:gd name="connsiteY13" fmla="*/ 251614 h 583007"/>
              <a:gd name="connsiteX14" fmla="*/ 3715900 w 3715900"/>
              <a:gd name="connsiteY14" fmla="*/ 239340 h 583007"/>
              <a:gd name="connsiteX15" fmla="*/ 3706695 w 3715900"/>
              <a:gd name="connsiteY15" fmla="*/ 202519 h 583007"/>
              <a:gd name="connsiteX16" fmla="*/ 3679079 w 3715900"/>
              <a:gd name="connsiteY16" fmla="*/ 165697 h 583007"/>
              <a:gd name="connsiteX17" fmla="*/ 3636121 w 3715900"/>
              <a:gd name="connsiteY17" fmla="*/ 122739 h 583007"/>
              <a:gd name="connsiteX18" fmla="*/ 3590094 w 3715900"/>
              <a:gd name="connsiteY18" fmla="*/ 88986 h 583007"/>
              <a:gd name="connsiteX19" fmla="*/ 3516451 w 3715900"/>
              <a:gd name="connsiteY19" fmla="*/ 49096 h 583007"/>
              <a:gd name="connsiteX20" fmla="*/ 3442808 w 3715900"/>
              <a:gd name="connsiteY20" fmla="*/ 18411 h 583007"/>
              <a:gd name="connsiteX21" fmla="*/ 3375302 w 3715900"/>
              <a:gd name="connsiteY21" fmla="*/ 0 h 583007"/>
              <a:gd name="connsiteX22" fmla="*/ 3350754 w 3715900"/>
              <a:gd name="connsiteY22" fmla="*/ 0 h 583007"/>
              <a:gd name="connsiteX23" fmla="*/ 3304727 w 3715900"/>
              <a:gd name="connsiteY23" fmla="*/ 15343 h 583007"/>
              <a:gd name="connsiteX24" fmla="*/ 3169715 w 3715900"/>
              <a:gd name="connsiteY24" fmla="*/ 46027 h 583007"/>
              <a:gd name="connsiteX25" fmla="*/ 3034703 w 3715900"/>
              <a:gd name="connsiteY25" fmla="*/ 67506 h 583007"/>
              <a:gd name="connsiteX26" fmla="*/ 2869007 w 3715900"/>
              <a:gd name="connsiteY26" fmla="*/ 67506 h 583007"/>
              <a:gd name="connsiteX27" fmla="*/ 2697173 w 3715900"/>
              <a:gd name="connsiteY27" fmla="*/ 79780 h 583007"/>
              <a:gd name="connsiteX28" fmla="*/ 2509997 w 3715900"/>
              <a:gd name="connsiteY28" fmla="*/ 88986 h 583007"/>
              <a:gd name="connsiteX29" fmla="*/ 2359643 w 3715900"/>
              <a:gd name="connsiteY29" fmla="*/ 88986 h 583007"/>
              <a:gd name="connsiteX30" fmla="*/ 2304411 w 3715900"/>
              <a:gd name="connsiteY30" fmla="*/ 88986 h 583007"/>
              <a:gd name="connsiteX31" fmla="*/ 2157125 w 3715900"/>
              <a:gd name="connsiteY31" fmla="*/ 110465 h 583007"/>
              <a:gd name="connsiteX32" fmla="*/ 1960743 w 3715900"/>
              <a:gd name="connsiteY32" fmla="*/ 125807 h 583007"/>
              <a:gd name="connsiteX33" fmla="*/ 1672309 w 3715900"/>
              <a:gd name="connsiteY33" fmla="*/ 153423 h 583007"/>
              <a:gd name="connsiteX34" fmla="*/ 1571049 w 3715900"/>
              <a:gd name="connsiteY34" fmla="*/ 159560 h 583007"/>
              <a:gd name="connsiteX35" fmla="*/ 1405353 w 3715900"/>
              <a:gd name="connsiteY35" fmla="*/ 181039 h 583007"/>
              <a:gd name="connsiteX36" fmla="*/ 1169082 w 3715900"/>
              <a:gd name="connsiteY36" fmla="*/ 220929 h 583007"/>
              <a:gd name="connsiteX37" fmla="*/ 889852 w 3715900"/>
              <a:gd name="connsiteY37" fmla="*/ 276162 h 583007"/>
              <a:gd name="connsiteX38" fmla="*/ 757909 w 3715900"/>
              <a:gd name="connsiteY38" fmla="*/ 312983 h 583007"/>
              <a:gd name="connsiteX39" fmla="*/ 595280 w 3715900"/>
              <a:gd name="connsiteY39" fmla="*/ 346736 h 583007"/>
              <a:gd name="connsiteX40" fmla="*/ 515500 w 3715900"/>
              <a:gd name="connsiteY40" fmla="*/ 355941 h 583007"/>
              <a:gd name="connsiteX41" fmla="*/ 438789 w 3715900"/>
              <a:gd name="connsiteY41" fmla="*/ 359010 h 583007"/>
              <a:gd name="connsiteX42" fmla="*/ 362078 w 3715900"/>
              <a:gd name="connsiteY42" fmla="*/ 355941 h 583007"/>
              <a:gd name="connsiteX43" fmla="*/ 273092 w 3715900"/>
              <a:gd name="connsiteY43" fmla="*/ 343668 h 583007"/>
              <a:gd name="connsiteX44" fmla="*/ 190244 w 3715900"/>
              <a:gd name="connsiteY44" fmla="*/ 322188 h 583007"/>
              <a:gd name="connsiteX45" fmla="*/ 110464 w 3715900"/>
              <a:gd name="connsiteY45" fmla="*/ 294572 h 583007"/>
              <a:gd name="connsiteX46" fmla="*/ 30684 w 3715900"/>
              <a:gd name="connsiteY46" fmla="*/ 257751 h 583007"/>
              <a:gd name="connsiteX47" fmla="*/ 9205 w 3715900"/>
              <a:gd name="connsiteY47" fmla="*/ 257751 h 583007"/>
              <a:gd name="connsiteX48" fmla="*/ 0 w 3715900"/>
              <a:gd name="connsiteY48" fmla="*/ 263888 h 583007"/>
              <a:gd name="connsiteX49" fmla="*/ 0 w 3715900"/>
              <a:gd name="connsiteY49" fmla="*/ 276162 h 583007"/>
              <a:gd name="connsiteX50" fmla="*/ 3068 w 3715900"/>
              <a:gd name="connsiteY50" fmla="*/ 297641 h 583007"/>
              <a:gd name="connsiteX51" fmla="*/ 21479 w 3715900"/>
              <a:gd name="connsiteY51" fmla="*/ 328325 h 583007"/>
              <a:gd name="connsiteX52" fmla="*/ 64437 w 3715900"/>
              <a:gd name="connsiteY52" fmla="*/ 368215 h 583007"/>
              <a:gd name="connsiteX53" fmla="*/ 119670 w 3715900"/>
              <a:gd name="connsiteY53" fmla="*/ 414242 h 583007"/>
              <a:gd name="connsiteX54" fmla="*/ 177970 w 3715900"/>
              <a:gd name="connsiteY54" fmla="*/ 454132 h 583007"/>
              <a:gd name="connsiteX55" fmla="*/ 245476 w 3715900"/>
              <a:gd name="connsiteY55" fmla="*/ 487885 h 583007"/>
              <a:gd name="connsiteX56" fmla="*/ 285366 w 3715900"/>
              <a:gd name="connsiteY56" fmla="*/ 509364 h 583007"/>
              <a:gd name="connsiteX57" fmla="*/ 355941 w 3715900"/>
              <a:gd name="connsiteY57" fmla="*/ 540049 h 583007"/>
              <a:gd name="connsiteX58" fmla="*/ 417310 w 3715900"/>
              <a:gd name="connsiteY58" fmla="*/ 564596 h 583007"/>
              <a:gd name="connsiteX59" fmla="*/ 472542 w 3715900"/>
              <a:gd name="connsiteY59" fmla="*/ 576870 h 583007"/>
              <a:gd name="connsiteX60" fmla="*/ 509364 w 3715900"/>
              <a:gd name="connsiteY60" fmla="*/ 583007 h 583007"/>
              <a:gd name="connsiteX61" fmla="*/ 573801 w 3715900"/>
              <a:gd name="connsiteY61" fmla="*/ 561528 h 583007"/>
              <a:gd name="connsiteX62" fmla="*/ 760977 w 3715900"/>
              <a:gd name="connsiteY62" fmla="*/ 506296 h 583007"/>
              <a:gd name="connsiteX63" fmla="*/ 908263 w 3715900"/>
              <a:gd name="connsiteY63" fmla="*/ 466406 h 583007"/>
              <a:gd name="connsiteX64" fmla="*/ 1119986 w 3715900"/>
              <a:gd name="connsiteY64" fmla="*/ 423447 h 583007"/>
              <a:gd name="connsiteX65" fmla="*/ 1325573 w 3715900"/>
              <a:gd name="connsiteY65" fmla="*/ 389694 h 583007"/>
              <a:gd name="connsiteX66" fmla="*/ 1558776 w 3715900"/>
              <a:gd name="connsiteY66" fmla="*/ 362078 h 583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3715900" h="583007">
                <a:moveTo>
                  <a:pt x="1558776" y="362078"/>
                </a:moveTo>
                <a:lnTo>
                  <a:pt x="1853347" y="331394"/>
                </a:lnTo>
                <a:lnTo>
                  <a:pt x="2169398" y="309915"/>
                </a:lnTo>
                <a:lnTo>
                  <a:pt x="2482381" y="294572"/>
                </a:lnTo>
                <a:lnTo>
                  <a:pt x="2862870" y="279230"/>
                </a:lnTo>
                <a:lnTo>
                  <a:pt x="3139031" y="273093"/>
                </a:lnTo>
                <a:lnTo>
                  <a:pt x="3289385" y="270025"/>
                </a:lnTo>
                <a:lnTo>
                  <a:pt x="3359960" y="279230"/>
                </a:lnTo>
                <a:lnTo>
                  <a:pt x="3452013" y="288435"/>
                </a:lnTo>
                <a:lnTo>
                  <a:pt x="3577820" y="291504"/>
                </a:lnTo>
                <a:lnTo>
                  <a:pt x="3642258" y="288435"/>
                </a:lnTo>
                <a:lnTo>
                  <a:pt x="3682147" y="279230"/>
                </a:lnTo>
                <a:lnTo>
                  <a:pt x="3706695" y="270025"/>
                </a:lnTo>
                <a:lnTo>
                  <a:pt x="3715900" y="251614"/>
                </a:lnTo>
                <a:lnTo>
                  <a:pt x="3715900" y="239340"/>
                </a:lnTo>
                <a:lnTo>
                  <a:pt x="3706695" y="202519"/>
                </a:lnTo>
                <a:lnTo>
                  <a:pt x="3679079" y="165697"/>
                </a:lnTo>
                <a:lnTo>
                  <a:pt x="3636121" y="122739"/>
                </a:lnTo>
                <a:lnTo>
                  <a:pt x="3590094" y="88986"/>
                </a:lnTo>
                <a:lnTo>
                  <a:pt x="3516451" y="49096"/>
                </a:lnTo>
                <a:lnTo>
                  <a:pt x="3442808" y="18411"/>
                </a:lnTo>
                <a:lnTo>
                  <a:pt x="3375302" y="0"/>
                </a:lnTo>
                <a:lnTo>
                  <a:pt x="3350754" y="0"/>
                </a:lnTo>
                <a:lnTo>
                  <a:pt x="3304727" y="15343"/>
                </a:lnTo>
                <a:lnTo>
                  <a:pt x="3169715" y="46027"/>
                </a:lnTo>
                <a:lnTo>
                  <a:pt x="3034703" y="67506"/>
                </a:lnTo>
                <a:lnTo>
                  <a:pt x="2869007" y="67506"/>
                </a:lnTo>
                <a:lnTo>
                  <a:pt x="2697173" y="79780"/>
                </a:lnTo>
                <a:lnTo>
                  <a:pt x="2509997" y="88986"/>
                </a:lnTo>
                <a:lnTo>
                  <a:pt x="2359643" y="88986"/>
                </a:lnTo>
                <a:lnTo>
                  <a:pt x="2304411" y="88986"/>
                </a:lnTo>
                <a:lnTo>
                  <a:pt x="2157125" y="110465"/>
                </a:lnTo>
                <a:lnTo>
                  <a:pt x="1960743" y="125807"/>
                </a:lnTo>
                <a:lnTo>
                  <a:pt x="1672309" y="153423"/>
                </a:lnTo>
                <a:lnTo>
                  <a:pt x="1571049" y="159560"/>
                </a:lnTo>
                <a:lnTo>
                  <a:pt x="1405353" y="181039"/>
                </a:lnTo>
                <a:lnTo>
                  <a:pt x="1169082" y="220929"/>
                </a:lnTo>
                <a:lnTo>
                  <a:pt x="889852" y="276162"/>
                </a:lnTo>
                <a:lnTo>
                  <a:pt x="757909" y="312983"/>
                </a:lnTo>
                <a:lnTo>
                  <a:pt x="595280" y="346736"/>
                </a:lnTo>
                <a:lnTo>
                  <a:pt x="515500" y="355941"/>
                </a:lnTo>
                <a:lnTo>
                  <a:pt x="438789" y="359010"/>
                </a:lnTo>
                <a:lnTo>
                  <a:pt x="362078" y="355941"/>
                </a:lnTo>
                <a:lnTo>
                  <a:pt x="273092" y="343668"/>
                </a:lnTo>
                <a:lnTo>
                  <a:pt x="190244" y="322188"/>
                </a:lnTo>
                <a:lnTo>
                  <a:pt x="110464" y="294572"/>
                </a:lnTo>
                <a:lnTo>
                  <a:pt x="30684" y="257751"/>
                </a:lnTo>
                <a:lnTo>
                  <a:pt x="9205" y="257751"/>
                </a:lnTo>
                <a:lnTo>
                  <a:pt x="0" y="263888"/>
                </a:lnTo>
                <a:lnTo>
                  <a:pt x="0" y="276162"/>
                </a:lnTo>
                <a:lnTo>
                  <a:pt x="3068" y="297641"/>
                </a:lnTo>
                <a:lnTo>
                  <a:pt x="21479" y="328325"/>
                </a:lnTo>
                <a:lnTo>
                  <a:pt x="64437" y="368215"/>
                </a:lnTo>
                <a:lnTo>
                  <a:pt x="119670" y="414242"/>
                </a:lnTo>
                <a:lnTo>
                  <a:pt x="177970" y="454132"/>
                </a:lnTo>
                <a:lnTo>
                  <a:pt x="245476" y="487885"/>
                </a:lnTo>
                <a:lnTo>
                  <a:pt x="285366" y="509364"/>
                </a:lnTo>
                <a:lnTo>
                  <a:pt x="355941" y="540049"/>
                </a:lnTo>
                <a:lnTo>
                  <a:pt x="417310" y="564596"/>
                </a:lnTo>
                <a:lnTo>
                  <a:pt x="472542" y="576870"/>
                </a:lnTo>
                <a:lnTo>
                  <a:pt x="509364" y="583007"/>
                </a:lnTo>
                <a:lnTo>
                  <a:pt x="573801" y="561528"/>
                </a:lnTo>
                <a:lnTo>
                  <a:pt x="760977" y="506296"/>
                </a:lnTo>
                <a:lnTo>
                  <a:pt x="908263" y="466406"/>
                </a:lnTo>
                <a:lnTo>
                  <a:pt x="1119986" y="423447"/>
                </a:lnTo>
                <a:lnTo>
                  <a:pt x="1325573" y="389694"/>
                </a:lnTo>
                <a:lnTo>
                  <a:pt x="1558776" y="362078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四画目は？</a:t>
            </a:r>
            <a:endParaRPr kumimoji="1" lang="ja-JP" altLang="en-US" sz="4800" dirty="0"/>
          </a:p>
        </p:txBody>
      </p:sp>
      <p:pic>
        <p:nvPicPr>
          <p:cNvPr id="1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7" name="テキスト ボックス 16"/>
          <p:cNvSpPr txBox="1"/>
          <p:nvPr/>
        </p:nvSpPr>
        <p:spPr>
          <a:xfrm>
            <a:off x="3646924" y="65260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968804" y="109711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928664" y="307505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207498" y="402331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⑧</a:t>
            </a:r>
            <a:endParaRPr kumimoji="1" lang="ja-JP" altLang="en-US" sz="4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110846" y="2778831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④</a:t>
            </a:r>
            <a:endParaRPr kumimoji="1" lang="ja-JP" altLang="en-US" sz="32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909083" y="2649250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⑤</a:t>
            </a:r>
            <a:endParaRPr kumimoji="1" lang="ja-JP" altLang="en-US" sz="32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687232" y="2579401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⑥</a:t>
            </a:r>
            <a:endParaRPr kumimoji="1" lang="ja-JP" altLang="en-US" sz="32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482570" y="2501254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⑦</a:t>
            </a:r>
            <a:endParaRPr kumimoji="1" lang="ja-JP" altLang="en-US" sz="32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666252" y="449745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⑨</a:t>
            </a:r>
            <a:endParaRPr kumimoji="1" lang="ja-JP" altLang="en-US" sz="40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450092" y="472440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⑩</a:t>
            </a:r>
            <a:endParaRPr kumimoji="1" lang="ja-JP" altLang="en-US" sz="40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514638" y="467479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⑪</a:t>
            </a:r>
            <a:endParaRPr kumimoji="1" lang="ja-JP" altLang="en-US" sz="40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657546" y="474228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⑫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6381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6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8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1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15" fill="hold" display="0">
                  <p:stCondLst>
                    <p:cond delay="indefinite"/>
                  </p:stCondLst>
                </p:cTn>
                <p:tgtEl>
                  <p:spTgt spid="16"/>
                </p:tgtEl>
              </p:cMediaNode>
            </p:video>
          </p:childTnLst>
        </p:cTn>
      </p:par>
    </p:tnLst>
    <p:bldLst>
      <p:bldP spid="47" grpId="0" animBg="1"/>
      <p:bldP spid="53" grpId="0" animBg="1"/>
      <p:bldP spid="56" grpId="0" animBg="1"/>
      <p:bldP spid="57" grpId="0" animBg="1"/>
      <p:bldP spid="59" grpId="0" animBg="1"/>
      <p:bldP spid="60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4" grpId="0" animBg="1"/>
      <p:bldP spid="17" grpId="0"/>
      <p:bldP spid="18" grpId="0"/>
      <p:bldP spid="19" grpId="0"/>
      <p:bldP spid="20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  <p:extLst mod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希</a:t>
            </a:r>
          </a:p>
        </p:txBody>
      </p:sp>
      <p:sp>
        <p:nvSpPr>
          <p:cNvPr id="7" name="フリーフォーム 6"/>
          <p:cNvSpPr/>
          <p:nvPr/>
        </p:nvSpPr>
        <p:spPr>
          <a:xfrm>
            <a:off x="3376613" y="1339103"/>
            <a:ext cx="2495550" cy="1343025"/>
          </a:xfrm>
          <a:custGeom>
            <a:avLst/>
            <a:gdLst>
              <a:gd name="connsiteX0" fmla="*/ 1178718 w 2495550"/>
              <a:gd name="connsiteY0" fmla="*/ 1000125 h 1343025"/>
              <a:gd name="connsiteX1" fmla="*/ 964406 w 2495550"/>
              <a:gd name="connsiteY1" fmla="*/ 1090613 h 1343025"/>
              <a:gd name="connsiteX2" fmla="*/ 790575 w 2495550"/>
              <a:gd name="connsiteY2" fmla="*/ 1154906 h 1343025"/>
              <a:gd name="connsiteX3" fmla="*/ 676275 w 2495550"/>
              <a:gd name="connsiteY3" fmla="*/ 1193006 h 1343025"/>
              <a:gd name="connsiteX4" fmla="*/ 531018 w 2495550"/>
              <a:gd name="connsiteY4" fmla="*/ 1238250 h 1343025"/>
              <a:gd name="connsiteX5" fmla="*/ 428625 w 2495550"/>
              <a:gd name="connsiteY5" fmla="*/ 1266825 h 1343025"/>
              <a:gd name="connsiteX6" fmla="*/ 280987 w 2495550"/>
              <a:gd name="connsiteY6" fmla="*/ 1302544 h 1343025"/>
              <a:gd name="connsiteX7" fmla="*/ 178593 w 2495550"/>
              <a:gd name="connsiteY7" fmla="*/ 1323975 h 1343025"/>
              <a:gd name="connsiteX8" fmla="*/ 97631 w 2495550"/>
              <a:gd name="connsiteY8" fmla="*/ 1335881 h 1343025"/>
              <a:gd name="connsiteX9" fmla="*/ 40481 w 2495550"/>
              <a:gd name="connsiteY9" fmla="*/ 1343025 h 1343025"/>
              <a:gd name="connsiteX10" fmla="*/ 16668 w 2495550"/>
              <a:gd name="connsiteY10" fmla="*/ 1340644 h 1343025"/>
              <a:gd name="connsiteX11" fmla="*/ 0 w 2495550"/>
              <a:gd name="connsiteY11" fmla="*/ 1328738 h 1343025"/>
              <a:gd name="connsiteX12" fmla="*/ 0 w 2495550"/>
              <a:gd name="connsiteY12" fmla="*/ 1312069 h 1343025"/>
              <a:gd name="connsiteX13" fmla="*/ 7143 w 2495550"/>
              <a:gd name="connsiteY13" fmla="*/ 1293019 h 1343025"/>
              <a:gd name="connsiteX14" fmla="*/ 23812 w 2495550"/>
              <a:gd name="connsiteY14" fmla="*/ 1273969 h 1343025"/>
              <a:gd name="connsiteX15" fmla="*/ 109537 w 2495550"/>
              <a:gd name="connsiteY15" fmla="*/ 1247775 h 1343025"/>
              <a:gd name="connsiteX16" fmla="*/ 290512 w 2495550"/>
              <a:gd name="connsiteY16" fmla="*/ 1190625 h 1343025"/>
              <a:gd name="connsiteX17" fmla="*/ 469106 w 2495550"/>
              <a:gd name="connsiteY17" fmla="*/ 1121569 h 1343025"/>
              <a:gd name="connsiteX18" fmla="*/ 716756 w 2495550"/>
              <a:gd name="connsiteY18" fmla="*/ 1019175 h 1343025"/>
              <a:gd name="connsiteX19" fmla="*/ 969168 w 2495550"/>
              <a:gd name="connsiteY19" fmla="*/ 897731 h 1343025"/>
              <a:gd name="connsiteX20" fmla="*/ 1385887 w 2495550"/>
              <a:gd name="connsiteY20" fmla="*/ 676275 h 1343025"/>
              <a:gd name="connsiteX21" fmla="*/ 1619250 w 2495550"/>
              <a:gd name="connsiteY21" fmla="*/ 531019 h 1343025"/>
              <a:gd name="connsiteX22" fmla="*/ 1797843 w 2495550"/>
              <a:gd name="connsiteY22" fmla="*/ 402431 h 1343025"/>
              <a:gd name="connsiteX23" fmla="*/ 2024062 w 2495550"/>
              <a:gd name="connsiteY23" fmla="*/ 216694 h 1343025"/>
              <a:gd name="connsiteX24" fmla="*/ 2028825 w 2495550"/>
              <a:gd name="connsiteY24" fmla="*/ 200025 h 1343025"/>
              <a:gd name="connsiteX25" fmla="*/ 2026443 w 2495550"/>
              <a:gd name="connsiteY25" fmla="*/ 180975 h 1343025"/>
              <a:gd name="connsiteX26" fmla="*/ 2019300 w 2495550"/>
              <a:gd name="connsiteY26" fmla="*/ 154781 h 1343025"/>
              <a:gd name="connsiteX27" fmla="*/ 1993106 w 2495550"/>
              <a:gd name="connsiteY27" fmla="*/ 114300 h 1343025"/>
              <a:gd name="connsiteX28" fmla="*/ 1957387 w 2495550"/>
              <a:gd name="connsiteY28" fmla="*/ 80963 h 1343025"/>
              <a:gd name="connsiteX29" fmla="*/ 1931193 w 2495550"/>
              <a:gd name="connsiteY29" fmla="*/ 52388 h 1343025"/>
              <a:gd name="connsiteX30" fmla="*/ 1921668 w 2495550"/>
              <a:gd name="connsiteY30" fmla="*/ 35719 h 1343025"/>
              <a:gd name="connsiteX31" fmla="*/ 1919287 w 2495550"/>
              <a:gd name="connsiteY31" fmla="*/ 21431 h 1343025"/>
              <a:gd name="connsiteX32" fmla="*/ 1924050 w 2495550"/>
              <a:gd name="connsiteY32" fmla="*/ 7144 h 1343025"/>
              <a:gd name="connsiteX33" fmla="*/ 1947862 w 2495550"/>
              <a:gd name="connsiteY33" fmla="*/ 0 h 1343025"/>
              <a:gd name="connsiteX34" fmla="*/ 1997868 w 2495550"/>
              <a:gd name="connsiteY34" fmla="*/ 4763 h 1343025"/>
              <a:gd name="connsiteX35" fmla="*/ 2074068 w 2495550"/>
              <a:gd name="connsiteY35" fmla="*/ 14288 h 1343025"/>
              <a:gd name="connsiteX36" fmla="*/ 2135981 w 2495550"/>
              <a:gd name="connsiteY36" fmla="*/ 26194 h 1343025"/>
              <a:gd name="connsiteX37" fmla="*/ 2247900 w 2495550"/>
              <a:gd name="connsiteY37" fmla="*/ 54769 h 1343025"/>
              <a:gd name="connsiteX38" fmla="*/ 2312193 w 2495550"/>
              <a:gd name="connsiteY38" fmla="*/ 78581 h 1343025"/>
              <a:gd name="connsiteX39" fmla="*/ 2383631 w 2495550"/>
              <a:gd name="connsiteY39" fmla="*/ 109538 h 1343025"/>
              <a:gd name="connsiteX40" fmla="*/ 2447925 w 2495550"/>
              <a:gd name="connsiteY40" fmla="*/ 152400 h 1343025"/>
              <a:gd name="connsiteX41" fmla="*/ 2476500 w 2495550"/>
              <a:gd name="connsiteY41" fmla="*/ 183356 h 1343025"/>
              <a:gd name="connsiteX42" fmla="*/ 2488406 w 2495550"/>
              <a:gd name="connsiteY42" fmla="*/ 200025 h 1343025"/>
              <a:gd name="connsiteX43" fmla="*/ 2493168 w 2495550"/>
              <a:gd name="connsiteY43" fmla="*/ 214313 h 1343025"/>
              <a:gd name="connsiteX44" fmla="*/ 2495550 w 2495550"/>
              <a:gd name="connsiteY44" fmla="*/ 233363 h 1343025"/>
              <a:gd name="connsiteX45" fmla="*/ 2490787 w 2495550"/>
              <a:gd name="connsiteY45" fmla="*/ 257175 h 1343025"/>
              <a:gd name="connsiteX46" fmla="*/ 2478881 w 2495550"/>
              <a:gd name="connsiteY46" fmla="*/ 276225 h 1343025"/>
              <a:gd name="connsiteX47" fmla="*/ 2459831 w 2495550"/>
              <a:gd name="connsiteY47" fmla="*/ 290513 h 1343025"/>
              <a:gd name="connsiteX48" fmla="*/ 2416968 w 2495550"/>
              <a:gd name="connsiteY48" fmla="*/ 302419 h 1343025"/>
              <a:gd name="connsiteX49" fmla="*/ 2366962 w 2495550"/>
              <a:gd name="connsiteY49" fmla="*/ 319088 h 1343025"/>
              <a:gd name="connsiteX50" fmla="*/ 2319337 w 2495550"/>
              <a:gd name="connsiteY50" fmla="*/ 338138 h 1343025"/>
              <a:gd name="connsiteX51" fmla="*/ 2259806 w 2495550"/>
              <a:gd name="connsiteY51" fmla="*/ 371475 h 1343025"/>
              <a:gd name="connsiteX52" fmla="*/ 2152650 w 2495550"/>
              <a:gd name="connsiteY52" fmla="*/ 440531 h 1343025"/>
              <a:gd name="connsiteX53" fmla="*/ 1876425 w 2495550"/>
              <a:gd name="connsiteY53" fmla="*/ 602456 h 1343025"/>
              <a:gd name="connsiteX54" fmla="*/ 1664493 w 2495550"/>
              <a:gd name="connsiteY54" fmla="*/ 766763 h 1343025"/>
              <a:gd name="connsiteX55" fmla="*/ 1402556 w 2495550"/>
              <a:gd name="connsiteY55" fmla="*/ 902494 h 1343025"/>
              <a:gd name="connsiteX56" fmla="*/ 1178718 w 2495550"/>
              <a:gd name="connsiteY56" fmla="*/ 1000125 h 1343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2495550" h="1343025">
                <a:moveTo>
                  <a:pt x="1178718" y="1000125"/>
                </a:moveTo>
                <a:lnTo>
                  <a:pt x="964406" y="1090613"/>
                </a:lnTo>
                <a:lnTo>
                  <a:pt x="790575" y="1154906"/>
                </a:lnTo>
                <a:lnTo>
                  <a:pt x="676275" y="1193006"/>
                </a:lnTo>
                <a:lnTo>
                  <a:pt x="531018" y="1238250"/>
                </a:lnTo>
                <a:lnTo>
                  <a:pt x="428625" y="1266825"/>
                </a:lnTo>
                <a:lnTo>
                  <a:pt x="280987" y="1302544"/>
                </a:lnTo>
                <a:lnTo>
                  <a:pt x="178593" y="1323975"/>
                </a:lnTo>
                <a:lnTo>
                  <a:pt x="97631" y="1335881"/>
                </a:lnTo>
                <a:lnTo>
                  <a:pt x="40481" y="1343025"/>
                </a:lnTo>
                <a:lnTo>
                  <a:pt x="16668" y="1340644"/>
                </a:lnTo>
                <a:lnTo>
                  <a:pt x="0" y="1328738"/>
                </a:lnTo>
                <a:lnTo>
                  <a:pt x="0" y="1312069"/>
                </a:lnTo>
                <a:lnTo>
                  <a:pt x="7143" y="1293019"/>
                </a:lnTo>
                <a:lnTo>
                  <a:pt x="23812" y="1273969"/>
                </a:lnTo>
                <a:lnTo>
                  <a:pt x="109537" y="1247775"/>
                </a:lnTo>
                <a:lnTo>
                  <a:pt x="290512" y="1190625"/>
                </a:lnTo>
                <a:lnTo>
                  <a:pt x="469106" y="1121569"/>
                </a:lnTo>
                <a:lnTo>
                  <a:pt x="716756" y="1019175"/>
                </a:lnTo>
                <a:lnTo>
                  <a:pt x="969168" y="897731"/>
                </a:lnTo>
                <a:lnTo>
                  <a:pt x="1385887" y="676275"/>
                </a:lnTo>
                <a:lnTo>
                  <a:pt x="1619250" y="531019"/>
                </a:lnTo>
                <a:lnTo>
                  <a:pt x="1797843" y="402431"/>
                </a:lnTo>
                <a:lnTo>
                  <a:pt x="2024062" y="216694"/>
                </a:lnTo>
                <a:lnTo>
                  <a:pt x="2028825" y="200025"/>
                </a:lnTo>
                <a:lnTo>
                  <a:pt x="2026443" y="180975"/>
                </a:lnTo>
                <a:lnTo>
                  <a:pt x="2019300" y="154781"/>
                </a:lnTo>
                <a:lnTo>
                  <a:pt x="1993106" y="114300"/>
                </a:lnTo>
                <a:lnTo>
                  <a:pt x="1957387" y="80963"/>
                </a:lnTo>
                <a:lnTo>
                  <a:pt x="1931193" y="52388"/>
                </a:lnTo>
                <a:lnTo>
                  <a:pt x="1921668" y="35719"/>
                </a:lnTo>
                <a:lnTo>
                  <a:pt x="1919287" y="21431"/>
                </a:lnTo>
                <a:lnTo>
                  <a:pt x="1924050" y="7144"/>
                </a:lnTo>
                <a:lnTo>
                  <a:pt x="1947862" y="0"/>
                </a:lnTo>
                <a:lnTo>
                  <a:pt x="1997868" y="4763"/>
                </a:lnTo>
                <a:lnTo>
                  <a:pt x="2074068" y="14288"/>
                </a:lnTo>
                <a:lnTo>
                  <a:pt x="2135981" y="26194"/>
                </a:lnTo>
                <a:lnTo>
                  <a:pt x="2247900" y="54769"/>
                </a:lnTo>
                <a:lnTo>
                  <a:pt x="2312193" y="78581"/>
                </a:lnTo>
                <a:lnTo>
                  <a:pt x="2383631" y="109538"/>
                </a:lnTo>
                <a:lnTo>
                  <a:pt x="2447925" y="152400"/>
                </a:lnTo>
                <a:lnTo>
                  <a:pt x="2476500" y="183356"/>
                </a:lnTo>
                <a:lnTo>
                  <a:pt x="2488406" y="200025"/>
                </a:lnTo>
                <a:lnTo>
                  <a:pt x="2493168" y="214313"/>
                </a:lnTo>
                <a:lnTo>
                  <a:pt x="2495550" y="233363"/>
                </a:lnTo>
                <a:lnTo>
                  <a:pt x="2490787" y="257175"/>
                </a:lnTo>
                <a:lnTo>
                  <a:pt x="2478881" y="276225"/>
                </a:lnTo>
                <a:lnTo>
                  <a:pt x="2459831" y="290513"/>
                </a:lnTo>
                <a:lnTo>
                  <a:pt x="2416968" y="302419"/>
                </a:lnTo>
                <a:lnTo>
                  <a:pt x="2366962" y="319088"/>
                </a:lnTo>
                <a:lnTo>
                  <a:pt x="2319337" y="338138"/>
                </a:lnTo>
                <a:lnTo>
                  <a:pt x="2259806" y="371475"/>
                </a:lnTo>
                <a:lnTo>
                  <a:pt x="2152650" y="440531"/>
                </a:lnTo>
                <a:lnTo>
                  <a:pt x="1876425" y="602456"/>
                </a:lnTo>
                <a:lnTo>
                  <a:pt x="1664493" y="766763"/>
                </a:lnTo>
                <a:lnTo>
                  <a:pt x="1402556" y="902494"/>
                </a:lnTo>
                <a:lnTo>
                  <a:pt x="1178718" y="10001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2" name="フリーフォーム 21"/>
          <p:cNvSpPr/>
          <p:nvPr/>
        </p:nvSpPr>
        <p:spPr>
          <a:xfrm rot="16200000">
            <a:off x="2963069" y="2521838"/>
            <a:ext cx="2109787" cy="2095500"/>
          </a:xfrm>
          <a:custGeom>
            <a:avLst/>
            <a:gdLst>
              <a:gd name="connsiteX0" fmla="*/ 925286 w 2109108"/>
              <a:gd name="connsiteY0" fmla="*/ 1284514 h 2095500"/>
              <a:gd name="connsiteX1" fmla="*/ 726622 w 2109108"/>
              <a:gd name="connsiteY1" fmla="*/ 1088571 h 2095500"/>
              <a:gd name="connsiteX2" fmla="*/ 658586 w 2109108"/>
              <a:gd name="connsiteY2" fmla="*/ 993321 h 2095500"/>
              <a:gd name="connsiteX3" fmla="*/ 522515 w 2109108"/>
              <a:gd name="connsiteY3" fmla="*/ 840921 h 2095500"/>
              <a:gd name="connsiteX4" fmla="*/ 397329 w 2109108"/>
              <a:gd name="connsiteY4" fmla="*/ 685800 h 2095500"/>
              <a:gd name="connsiteX5" fmla="*/ 288472 w 2109108"/>
              <a:gd name="connsiteY5" fmla="*/ 533400 h 2095500"/>
              <a:gd name="connsiteX6" fmla="*/ 166008 w 2109108"/>
              <a:gd name="connsiteY6" fmla="*/ 342900 h 2095500"/>
              <a:gd name="connsiteX7" fmla="*/ 51708 w 2109108"/>
              <a:gd name="connsiteY7" fmla="*/ 136071 h 2095500"/>
              <a:gd name="connsiteX8" fmla="*/ 13608 w 2109108"/>
              <a:gd name="connsiteY8" fmla="*/ 68036 h 2095500"/>
              <a:gd name="connsiteX9" fmla="*/ 0 w 2109108"/>
              <a:gd name="connsiteY9" fmla="*/ 32657 h 2095500"/>
              <a:gd name="connsiteX10" fmla="*/ 0 w 2109108"/>
              <a:gd name="connsiteY10" fmla="*/ 10886 h 2095500"/>
              <a:gd name="connsiteX11" fmla="*/ 5443 w 2109108"/>
              <a:gd name="connsiteY11" fmla="*/ 2721 h 2095500"/>
              <a:gd name="connsiteX12" fmla="*/ 21772 w 2109108"/>
              <a:gd name="connsiteY12" fmla="*/ 0 h 2095500"/>
              <a:gd name="connsiteX13" fmla="*/ 48986 w 2109108"/>
              <a:gd name="connsiteY13" fmla="*/ 21771 h 2095500"/>
              <a:gd name="connsiteX14" fmla="*/ 198665 w 2109108"/>
              <a:gd name="connsiteY14" fmla="*/ 239486 h 2095500"/>
              <a:gd name="connsiteX15" fmla="*/ 351065 w 2109108"/>
              <a:gd name="connsiteY15" fmla="*/ 440871 h 2095500"/>
              <a:gd name="connsiteX16" fmla="*/ 508908 w 2109108"/>
              <a:gd name="connsiteY16" fmla="*/ 631371 h 2095500"/>
              <a:gd name="connsiteX17" fmla="*/ 672193 w 2109108"/>
              <a:gd name="connsiteY17" fmla="*/ 808264 h 2095500"/>
              <a:gd name="connsiteX18" fmla="*/ 922565 w 2109108"/>
              <a:gd name="connsiteY18" fmla="*/ 1045029 h 2095500"/>
              <a:gd name="connsiteX19" fmla="*/ 1178379 w 2109108"/>
              <a:gd name="connsiteY19" fmla="*/ 1257300 h 2095500"/>
              <a:gd name="connsiteX20" fmla="*/ 1496786 w 2109108"/>
              <a:gd name="connsiteY20" fmla="*/ 1485900 h 2095500"/>
              <a:gd name="connsiteX21" fmla="*/ 1641022 w 2109108"/>
              <a:gd name="connsiteY21" fmla="*/ 1575707 h 2095500"/>
              <a:gd name="connsiteX22" fmla="*/ 1755322 w 2109108"/>
              <a:gd name="connsiteY22" fmla="*/ 1651907 h 2095500"/>
              <a:gd name="connsiteX23" fmla="*/ 1891393 w 2109108"/>
              <a:gd name="connsiteY23" fmla="*/ 1719943 h 2095500"/>
              <a:gd name="connsiteX24" fmla="*/ 1926772 w 2109108"/>
              <a:gd name="connsiteY24" fmla="*/ 1725386 h 2095500"/>
              <a:gd name="connsiteX25" fmla="*/ 1956708 w 2109108"/>
              <a:gd name="connsiteY25" fmla="*/ 1725386 h 2095500"/>
              <a:gd name="connsiteX26" fmla="*/ 1973036 w 2109108"/>
              <a:gd name="connsiteY26" fmla="*/ 1714500 h 2095500"/>
              <a:gd name="connsiteX27" fmla="*/ 2000250 w 2109108"/>
              <a:gd name="connsiteY27" fmla="*/ 1654629 h 2095500"/>
              <a:gd name="connsiteX28" fmla="*/ 2030186 w 2109108"/>
              <a:gd name="connsiteY28" fmla="*/ 1608364 h 2095500"/>
              <a:gd name="connsiteX29" fmla="*/ 2051958 w 2109108"/>
              <a:gd name="connsiteY29" fmla="*/ 1589314 h 2095500"/>
              <a:gd name="connsiteX30" fmla="*/ 2071008 w 2109108"/>
              <a:gd name="connsiteY30" fmla="*/ 1589314 h 2095500"/>
              <a:gd name="connsiteX31" fmla="*/ 2084615 w 2109108"/>
              <a:gd name="connsiteY31" fmla="*/ 1600200 h 2095500"/>
              <a:gd name="connsiteX32" fmla="*/ 2095500 w 2109108"/>
              <a:gd name="connsiteY32" fmla="*/ 1632857 h 2095500"/>
              <a:gd name="connsiteX33" fmla="*/ 2106386 w 2109108"/>
              <a:gd name="connsiteY33" fmla="*/ 1698171 h 2095500"/>
              <a:gd name="connsiteX34" fmla="*/ 2109108 w 2109108"/>
              <a:gd name="connsiteY34" fmla="*/ 1752600 h 2095500"/>
              <a:gd name="connsiteX35" fmla="*/ 2109108 w 2109108"/>
              <a:gd name="connsiteY35" fmla="*/ 1809750 h 2095500"/>
              <a:gd name="connsiteX36" fmla="*/ 2103665 w 2109108"/>
              <a:gd name="connsiteY36" fmla="*/ 1839686 h 2095500"/>
              <a:gd name="connsiteX37" fmla="*/ 2081893 w 2109108"/>
              <a:gd name="connsiteY37" fmla="*/ 1934936 h 2095500"/>
              <a:gd name="connsiteX38" fmla="*/ 2051958 w 2109108"/>
              <a:gd name="connsiteY38" fmla="*/ 2011136 h 2095500"/>
              <a:gd name="connsiteX39" fmla="*/ 2013858 w 2109108"/>
              <a:gd name="connsiteY39" fmla="*/ 2076450 h 2095500"/>
              <a:gd name="connsiteX40" fmla="*/ 1981200 w 2109108"/>
              <a:gd name="connsiteY40" fmla="*/ 2092779 h 2095500"/>
              <a:gd name="connsiteX41" fmla="*/ 1953986 w 2109108"/>
              <a:gd name="connsiteY41" fmla="*/ 2095500 h 2095500"/>
              <a:gd name="connsiteX42" fmla="*/ 1932215 w 2109108"/>
              <a:gd name="connsiteY42" fmla="*/ 2092779 h 2095500"/>
              <a:gd name="connsiteX43" fmla="*/ 1902279 w 2109108"/>
              <a:gd name="connsiteY43" fmla="*/ 2079171 h 2095500"/>
              <a:gd name="connsiteX44" fmla="*/ 1866900 w 2109108"/>
              <a:gd name="connsiteY44" fmla="*/ 2043793 h 2095500"/>
              <a:gd name="connsiteX45" fmla="*/ 1834243 w 2109108"/>
              <a:gd name="connsiteY45" fmla="*/ 2008414 h 2095500"/>
              <a:gd name="connsiteX46" fmla="*/ 1700893 w 2109108"/>
              <a:gd name="connsiteY46" fmla="*/ 1913164 h 2095500"/>
              <a:gd name="connsiteX47" fmla="*/ 1562100 w 2109108"/>
              <a:gd name="connsiteY47" fmla="*/ 1823357 h 2095500"/>
              <a:gd name="connsiteX48" fmla="*/ 1393372 w 2109108"/>
              <a:gd name="connsiteY48" fmla="*/ 1706336 h 2095500"/>
              <a:gd name="connsiteX49" fmla="*/ 1221922 w 2109108"/>
              <a:gd name="connsiteY49" fmla="*/ 1567543 h 2095500"/>
              <a:gd name="connsiteX50" fmla="*/ 1115786 w 2109108"/>
              <a:gd name="connsiteY50" fmla="*/ 1475014 h 2095500"/>
              <a:gd name="connsiteX51" fmla="*/ 925286 w 2109108"/>
              <a:gd name="connsiteY51" fmla="*/ 1284514 h 209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2109108" h="2095500">
                <a:moveTo>
                  <a:pt x="925286" y="1284514"/>
                </a:moveTo>
                <a:lnTo>
                  <a:pt x="726622" y="1088571"/>
                </a:lnTo>
                <a:lnTo>
                  <a:pt x="658586" y="993321"/>
                </a:lnTo>
                <a:lnTo>
                  <a:pt x="522515" y="840921"/>
                </a:lnTo>
                <a:lnTo>
                  <a:pt x="397329" y="685800"/>
                </a:lnTo>
                <a:lnTo>
                  <a:pt x="288472" y="533400"/>
                </a:lnTo>
                <a:lnTo>
                  <a:pt x="166008" y="342900"/>
                </a:lnTo>
                <a:lnTo>
                  <a:pt x="51708" y="136071"/>
                </a:lnTo>
                <a:lnTo>
                  <a:pt x="13608" y="68036"/>
                </a:lnTo>
                <a:lnTo>
                  <a:pt x="0" y="32657"/>
                </a:lnTo>
                <a:lnTo>
                  <a:pt x="0" y="10886"/>
                </a:lnTo>
                <a:lnTo>
                  <a:pt x="5443" y="2721"/>
                </a:lnTo>
                <a:lnTo>
                  <a:pt x="21772" y="0"/>
                </a:lnTo>
                <a:lnTo>
                  <a:pt x="48986" y="21771"/>
                </a:lnTo>
                <a:lnTo>
                  <a:pt x="198665" y="239486"/>
                </a:lnTo>
                <a:lnTo>
                  <a:pt x="351065" y="440871"/>
                </a:lnTo>
                <a:lnTo>
                  <a:pt x="508908" y="631371"/>
                </a:lnTo>
                <a:lnTo>
                  <a:pt x="672193" y="808264"/>
                </a:lnTo>
                <a:lnTo>
                  <a:pt x="922565" y="1045029"/>
                </a:lnTo>
                <a:lnTo>
                  <a:pt x="1178379" y="1257300"/>
                </a:lnTo>
                <a:lnTo>
                  <a:pt x="1496786" y="1485900"/>
                </a:lnTo>
                <a:lnTo>
                  <a:pt x="1641022" y="1575707"/>
                </a:lnTo>
                <a:lnTo>
                  <a:pt x="1755322" y="1651907"/>
                </a:lnTo>
                <a:lnTo>
                  <a:pt x="1891393" y="1719943"/>
                </a:lnTo>
                <a:lnTo>
                  <a:pt x="1926772" y="1725386"/>
                </a:lnTo>
                <a:lnTo>
                  <a:pt x="1956708" y="1725386"/>
                </a:lnTo>
                <a:lnTo>
                  <a:pt x="1973036" y="1714500"/>
                </a:lnTo>
                <a:lnTo>
                  <a:pt x="2000250" y="1654629"/>
                </a:lnTo>
                <a:lnTo>
                  <a:pt x="2030186" y="1608364"/>
                </a:lnTo>
                <a:lnTo>
                  <a:pt x="2051958" y="1589314"/>
                </a:lnTo>
                <a:lnTo>
                  <a:pt x="2071008" y="1589314"/>
                </a:lnTo>
                <a:lnTo>
                  <a:pt x="2084615" y="1600200"/>
                </a:lnTo>
                <a:lnTo>
                  <a:pt x="2095500" y="1632857"/>
                </a:lnTo>
                <a:lnTo>
                  <a:pt x="2106386" y="1698171"/>
                </a:lnTo>
                <a:lnTo>
                  <a:pt x="2109108" y="1752600"/>
                </a:lnTo>
                <a:lnTo>
                  <a:pt x="2109108" y="1809750"/>
                </a:lnTo>
                <a:lnTo>
                  <a:pt x="2103665" y="1839686"/>
                </a:lnTo>
                <a:lnTo>
                  <a:pt x="2081893" y="1934936"/>
                </a:lnTo>
                <a:lnTo>
                  <a:pt x="2051958" y="2011136"/>
                </a:lnTo>
                <a:lnTo>
                  <a:pt x="2013858" y="2076450"/>
                </a:lnTo>
                <a:lnTo>
                  <a:pt x="1981200" y="2092779"/>
                </a:lnTo>
                <a:lnTo>
                  <a:pt x="1953986" y="2095500"/>
                </a:lnTo>
                <a:lnTo>
                  <a:pt x="1932215" y="2092779"/>
                </a:lnTo>
                <a:lnTo>
                  <a:pt x="1902279" y="2079171"/>
                </a:lnTo>
                <a:lnTo>
                  <a:pt x="1866900" y="2043793"/>
                </a:lnTo>
                <a:lnTo>
                  <a:pt x="1834243" y="2008414"/>
                </a:lnTo>
                <a:lnTo>
                  <a:pt x="1700893" y="1913164"/>
                </a:lnTo>
                <a:lnTo>
                  <a:pt x="1562100" y="1823357"/>
                </a:lnTo>
                <a:lnTo>
                  <a:pt x="1393372" y="1706336"/>
                </a:lnTo>
                <a:lnTo>
                  <a:pt x="1221922" y="1567543"/>
                </a:lnTo>
                <a:lnTo>
                  <a:pt x="1115786" y="1475014"/>
                </a:lnTo>
                <a:lnTo>
                  <a:pt x="925286" y="1284514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フリーフォーム 7"/>
          <p:cNvSpPr/>
          <p:nvPr/>
        </p:nvSpPr>
        <p:spPr>
          <a:xfrm>
            <a:off x="3856038" y="1782016"/>
            <a:ext cx="2225675" cy="695325"/>
          </a:xfrm>
          <a:custGeom>
            <a:avLst/>
            <a:gdLst>
              <a:gd name="connsiteX0" fmla="*/ 1435894 w 2226469"/>
              <a:gd name="connsiteY0" fmla="*/ 364331 h 695325"/>
              <a:gd name="connsiteX1" fmla="*/ 1273969 w 2226469"/>
              <a:gd name="connsiteY1" fmla="*/ 326231 h 695325"/>
              <a:gd name="connsiteX2" fmla="*/ 1183481 w 2226469"/>
              <a:gd name="connsiteY2" fmla="*/ 316706 h 695325"/>
              <a:gd name="connsiteX3" fmla="*/ 902494 w 2226469"/>
              <a:gd name="connsiteY3" fmla="*/ 226218 h 695325"/>
              <a:gd name="connsiteX4" fmla="*/ 695325 w 2226469"/>
              <a:gd name="connsiteY4" fmla="*/ 180975 h 695325"/>
              <a:gd name="connsiteX5" fmla="*/ 509587 w 2226469"/>
              <a:gd name="connsiteY5" fmla="*/ 147637 h 695325"/>
              <a:gd name="connsiteX6" fmla="*/ 323850 w 2226469"/>
              <a:gd name="connsiteY6" fmla="*/ 109537 h 695325"/>
              <a:gd name="connsiteX7" fmla="*/ 147637 w 2226469"/>
              <a:gd name="connsiteY7" fmla="*/ 71437 h 695325"/>
              <a:gd name="connsiteX8" fmla="*/ 33337 w 2226469"/>
              <a:gd name="connsiteY8" fmla="*/ 52387 h 695325"/>
              <a:gd name="connsiteX9" fmla="*/ 11906 w 2226469"/>
              <a:gd name="connsiteY9" fmla="*/ 45243 h 695325"/>
              <a:gd name="connsiteX10" fmla="*/ 0 w 2226469"/>
              <a:gd name="connsiteY10" fmla="*/ 30956 h 695325"/>
              <a:gd name="connsiteX11" fmla="*/ 4762 w 2226469"/>
              <a:gd name="connsiteY11" fmla="*/ 14287 h 695325"/>
              <a:gd name="connsiteX12" fmla="*/ 33337 w 2226469"/>
              <a:gd name="connsiteY12" fmla="*/ 4762 h 695325"/>
              <a:gd name="connsiteX13" fmla="*/ 80962 w 2226469"/>
              <a:gd name="connsiteY13" fmla="*/ 0 h 695325"/>
              <a:gd name="connsiteX14" fmla="*/ 230981 w 2226469"/>
              <a:gd name="connsiteY14" fmla="*/ 2381 h 695325"/>
              <a:gd name="connsiteX15" fmla="*/ 404812 w 2226469"/>
              <a:gd name="connsiteY15" fmla="*/ 11906 h 695325"/>
              <a:gd name="connsiteX16" fmla="*/ 650081 w 2226469"/>
              <a:gd name="connsiteY16" fmla="*/ 33337 h 695325"/>
              <a:gd name="connsiteX17" fmla="*/ 802481 w 2226469"/>
              <a:gd name="connsiteY17" fmla="*/ 50006 h 695325"/>
              <a:gd name="connsiteX18" fmla="*/ 1021556 w 2226469"/>
              <a:gd name="connsiteY18" fmla="*/ 76200 h 695325"/>
              <a:gd name="connsiteX19" fmla="*/ 1143000 w 2226469"/>
              <a:gd name="connsiteY19" fmla="*/ 95250 h 695325"/>
              <a:gd name="connsiteX20" fmla="*/ 1381125 w 2226469"/>
              <a:gd name="connsiteY20" fmla="*/ 157162 h 695325"/>
              <a:gd name="connsiteX21" fmla="*/ 1550194 w 2226469"/>
              <a:gd name="connsiteY21" fmla="*/ 197643 h 695325"/>
              <a:gd name="connsiteX22" fmla="*/ 1719262 w 2226469"/>
              <a:gd name="connsiteY22" fmla="*/ 247650 h 695325"/>
              <a:gd name="connsiteX23" fmla="*/ 1876425 w 2226469"/>
              <a:gd name="connsiteY23" fmla="*/ 302418 h 695325"/>
              <a:gd name="connsiteX24" fmla="*/ 1974056 w 2226469"/>
              <a:gd name="connsiteY24" fmla="*/ 340518 h 695325"/>
              <a:gd name="connsiteX25" fmla="*/ 2038350 w 2226469"/>
              <a:gd name="connsiteY25" fmla="*/ 371475 h 695325"/>
              <a:gd name="connsiteX26" fmla="*/ 2083594 w 2226469"/>
              <a:gd name="connsiteY26" fmla="*/ 397668 h 695325"/>
              <a:gd name="connsiteX27" fmla="*/ 2107406 w 2226469"/>
              <a:gd name="connsiteY27" fmla="*/ 416718 h 695325"/>
              <a:gd name="connsiteX28" fmla="*/ 2140744 w 2226469"/>
              <a:gd name="connsiteY28" fmla="*/ 447675 h 695325"/>
              <a:gd name="connsiteX29" fmla="*/ 2171700 w 2226469"/>
              <a:gd name="connsiteY29" fmla="*/ 483393 h 695325"/>
              <a:gd name="connsiteX30" fmla="*/ 2185987 w 2226469"/>
              <a:gd name="connsiteY30" fmla="*/ 504825 h 695325"/>
              <a:gd name="connsiteX31" fmla="*/ 2209800 w 2226469"/>
              <a:gd name="connsiteY31" fmla="*/ 550068 h 695325"/>
              <a:gd name="connsiteX32" fmla="*/ 2224087 w 2226469"/>
              <a:gd name="connsiteY32" fmla="*/ 588168 h 695325"/>
              <a:gd name="connsiteX33" fmla="*/ 2226469 w 2226469"/>
              <a:gd name="connsiteY33" fmla="*/ 616743 h 695325"/>
              <a:gd name="connsiteX34" fmla="*/ 2224087 w 2226469"/>
              <a:gd name="connsiteY34" fmla="*/ 647700 h 695325"/>
              <a:gd name="connsiteX35" fmla="*/ 2216944 w 2226469"/>
              <a:gd name="connsiteY35" fmla="*/ 669131 h 695325"/>
              <a:gd name="connsiteX36" fmla="*/ 2197894 w 2226469"/>
              <a:gd name="connsiteY36" fmla="*/ 681037 h 695325"/>
              <a:gd name="connsiteX37" fmla="*/ 2169319 w 2226469"/>
              <a:gd name="connsiteY37" fmla="*/ 690562 h 695325"/>
              <a:gd name="connsiteX38" fmla="*/ 2135981 w 2226469"/>
              <a:gd name="connsiteY38" fmla="*/ 695325 h 695325"/>
              <a:gd name="connsiteX39" fmla="*/ 2102644 w 2226469"/>
              <a:gd name="connsiteY39" fmla="*/ 695325 h 695325"/>
              <a:gd name="connsiteX40" fmla="*/ 2064544 w 2226469"/>
              <a:gd name="connsiteY40" fmla="*/ 683418 h 695325"/>
              <a:gd name="connsiteX41" fmla="*/ 2000250 w 2226469"/>
              <a:gd name="connsiteY41" fmla="*/ 645318 h 695325"/>
              <a:gd name="connsiteX42" fmla="*/ 1914525 w 2226469"/>
              <a:gd name="connsiteY42" fmla="*/ 590550 h 695325"/>
              <a:gd name="connsiteX43" fmla="*/ 1824037 w 2226469"/>
              <a:gd name="connsiteY43" fmla="*/ 540543 h 695325"/>
              <a:gd name="connsiteX44" fmla="*/ 1733550 w 2226469"/>
              <a:gd name="connsiteY44" fmla="*/ 492918 h 695325"/>
              <a:gd name="connsiteX45" fmla="*/ 1628775 w 2226469"/>
              <a:gd name="connsiteY45" fmla="*/ 438150 h 695325"/>
              <a:gd name="connsiteX46" fmla="*/ 1557337 w 2226469"/>
              <a:gd name="connsiteY46" fmla="*/ 409575 h 695325"/>
              <a:gd name="connsiteX47" fmla="*/ 1435894 w 2226469"/>
              <a:gd name="connsiteY47" fmla="*/ 364331 h 695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226469" h="695325">
                <a:moveTo>
                  <a:pt x="1435894" y="364331"/>
                </a:moveTo>
                <a:lnTo>
                  <a:pt x="1273969" y="326231"/>
                </a:lnTo>
                <a:lnTo>
                  <a:pt x="1183481" y="316706"/>
                </a:lnTo>
                <a:lnTo>
                  <a:pt x="902494" y="226218"/>
                </a:lnTo>
                <a:lnTo>
                  <a:pt x="695325" y="180975"/>
                </a:lnTo>
                <a:lnTo>
                  <a:pt x="509587" y="147637"/>
                </a:lnTo>
                <a:lnTo>
                  <a:pt x="323850" y="109537"/>
                </a:lnTo>
                <a:lnTo>
                  <a:pt x="147637" y="71437"/>
                </a:lnTo>
                <a:lnTo>
                  <a:pt x="33337" y="52387"/>
                </a:lnTo>
                <a:lnTo>
                  <a:pt x="11906" y="45243"/>
                </a:lnTo>
                <a:lnTo>
                  <a:pt x="0" y="30956"/>
                </a:lnTo>
                <a:lnTo>
                  <a:pt x="4762" y="14287"/>
                </a:lnTo>
                <a:lnTo>
                  <a:pt x="33337" y="4762"/>
                </a:lnTo>
                <a:lnTo>
                  <a:pt x="80962" y="0"/>
                </a:lnTo>
                <a:lnTo>
                  <a:pt x="230981" y="2381"/>
                </a:lnTo>
                <a:lnTo>
                  <a:pt x="404812" y="11906"/>
                </a:lnTo>
                <a:lnTo>
                  <a:pt x="650081" y="33337"/>
                </a:lnTo>
                <a:lnTo>
                  <a:pt x="802481" y="50006"/>
                </a:lnTo>
                <a:lnTo>
                  <a:pt x="1021556" y="76200"/>
                </a:lnTo>
                <a:lnTo>
                  <a:pt x="1143000" y="95250"/>
                </a:lnTo>
                <a:lnTo>
                  <a:pt x="1381125" y="157162"/>
                </a:lnTo>
                <a:lnTo>
                  <a:pt x="1550194" y="197643"/>
                </a:lnTo>
                <a:lnTo>
                  <a:pt x="1719262" y="247650"/>
                </a:lnTo>
                <a:lnTo>
                  <a:pt x="1876425" y="302418"/>
                </a:lnTo>
                <a:lnTo>
                  <a:pt x="1974056" y="340518"/>
                </a:lnTo>
                <a:lnTo>
                  <a:pt x="2038350" y="371475"/>
                </a:lnTo>
                <a:lnTo>
                  <a:pt x="2083594" y="397668"/>
                </a:lnTo>
                <a:lnTo>
                  <a:pt x="2107406" y="416718"/>
                </a:lnTo>
                <a:lnTo>
                  <a:pt x="2140744" y="447675"/>
                </a:lnTo>
                <a:lnTo>
                  <a:pt x="2171700" y="483393"/>
                </a:lnTo>
                <a:lnTo>
                  <a:pt x="2185987" y="504825"/>
                </a:lnTo>
                <a:lnTo>
                  <a:pt x="2209800" y="550068"/>
                </a:lnTo>
                <a:lnTo>
                  <a:pt x="2224087" y="588168"/>
                </a:lnTo>
                <a:lnTo>
                  <a:pt x="2226469" y="616743"/>
                </a:lnTo>
                <a:lnTo>
                  <a:pt x="2224087" y="647700"/>
                </a:lnTo>
                <a:lnTo>
                  <a:pt x="2216944" y="669131"/>
                </a:lnTo>
                <a:lnTo>
                  <a:pt x="2197894" y="681037"/>
                </a:lnTo>
                <a:lnTo>
                  <a:pt x="2169319" y="690562"/>
                </a:lnTo>
                <a:lnTo>
                  <a:pt x="2135981" y="695325"/>
                </a:lnTo>
                <a:lnTo>
                  <a:pt x="2102644" y="695325"/>
                </a:lnTo>
                <a:lnTo>
                  <a:pt x="2064544" y="683418"/>
                </a:lnTo>
                <a:lnTo>
                  <a:pt x="2000250" y="645318"/>
                </a:lnTo>
                <a:lnTo>
                  <a:pt x="1914525" y="590550"/>
                </a:lnTo>
                <a:lnTo>
                  <a:pt x="1824037" y="540543"/>
                </a:lnTo>
                <a:lnTo>
                  <a:pt x="1733550" y="492918"/>
                </a:lnTo>
                <a:lnTo>
                  <a:pt x="1628775" y="438150"/>
                </a:lnTo>
                <a:lnTo>
                  <a:pt x="1557337" y="409575"/>
                </a:lnTo>
                <a:lnTo>
                  <a:pt x="1435894" y="36433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2863850" y="2723403"/>
            <a:ext cx="4232275" cy="690563"/>
          </a:xfrm>
          <a:custGeom>
            <a:avLst/>
            <a:gdLst>
              <a:gd name="connsiteX0" fmla="*/ 2467821 w 4233072"/>
              <a:gd name="connsiteY0" fmla="*/ 282440 h 691978"/>
              <a:gd name="connsiteX1" fmla="*/ 2224216 w 4233072"/>
              <a:gd name="connsiteY1" fmla="*/ 307154 h 691978"/>
              <a:gd name="connsiteX2" fmla="*/ 1938246 w 4233072"/>
              <a:gd name="connsiteY2" fmla="*/ 349520 h 691978"/>
              <a:gd name="connsiteX3" fmla="*/ 1564012 w 4233072"/>
              <a:gd name="connsiteY3" fmla="*/ 427191 h 691978"/>
              <a:gd name="connsiteX4" fmla="*/ 1362774 w 4233072"/>
              <a:gd name="connsiteY4" fmla="*/ 458965 h 691978"/>
              <a:gd name="connsiteX5" fmla="*/ 1140352 w 4233072"/>
              <a:gd name="connsiteY5" fmla="*/ 504862 h 691978"/>
              <a:gd name="connsiteX6" fmla="*/ 942644 w 4233072"/>
              <a:gd name="connsiteY6" fmla="*/ 547228 h 691978"/>
              <a:gd name="connsiteX7" fmla="*/ 684917 w 4233072"/>
              <a:gd name="connsiteY7" fmla="*/ 603716 h 691978"/>
              <a:gd name="connsiteX8" fmla="*/ 430721 w 4233072"/>
              <a:gd name="connsiteY8" fmla="*/ 667265 h 691978"/>
              <a:gd name="connsiteX9" fmla="*/ 384825 w 4233072"/>
              <a:gd name="connsiteY9" fmla="*/ 684917 h 691978"/>
              <a:gd name="connsiteX10" fmla="*/ 349520 w 4233072"/>
              <a:gd name="connsiteY10" fmla="*/ 691978 h 691978"/>
              <a:gd name="connsiteX11" fmla="*/ 317745 w 4233072"/>
              <a:gd name="connsiteY11" fmla="*/ 691978 h 691978"/>
              <a:gd name="connsiteX12" fmla="*/ 285971 w 4233072"/>
              <a:gd name="connsiteY12" fmla="*/ 688448 h 691978"/>
              <a:gd name="connsiteX13" fmla="*/ 240074 w 4233072"/>
              <a:gd name="connsiteY13" fmla="*/ 660204 h 691978"/>
              <a:gd name="connsiteX14" fmla="*/ 194178 w 4233072"/>
              <a:gd name="connsiteY14" fmla="*/ 621368 h 691978"/>
              <a:gd name="connsiteX15" fmla="*/ 130629 w 4233072"/>
              <a:gd name="connsiteY15" fmla="*/ 561350 h 691978"/>
              <a:gd name="connsiteX16" fmla="*/ 74141 w 4233072"/>
              <a:gd name="connsiteY16" fmla="*/ 501331 h 691978"/>
              <a:gd name="connsiteX17" fmla="*/ 10592 w 4233072"/>
              <a:gd name="connsiteY17" fmla="*/ 409538 h 691978"/>
              <a:gd name="connsiteX18" fmla="*/ 0 w 4233072"/>
              <a:gd name="connsiteY18" fmla="*/ 381294 h 691978"/>
              <a:gd name="connsiteX19" fmla="*/ 0 w 4233072"/>
              <a:gd name="connsiteY19" fmla="*/ 363642 h 691978"/>
              <a:gd name="connsiteX20" fmla="*/ 7061 w 4233072"/>
              <a:gd name="connsiteY20" fmla="*/ 345989 h 691978"/>
              <a:gd name="connsiteX21" fmla="*/ 24714 w 4233072"/>
              <a:gd name="connsiteY21" fmla="*/ 342459 h 691978"/>
              <a:gd name="connsiteX22" fmla="*/ 52958 w 4233072"/>
              <a:gd name="connsiteY22" fmla="*/ 356581 h 691978"/>
              <a:gd name="connsiteX23" fmla="*/ 98854 w 4233072"/>
              <a:gd name="connsiteY23" fmla="*/ 384825 h 691978"/>
              <a:gd name="connsiteX24" fmla="*/ 144751 w 4233072"/>
              <a:gd name="connsiteY24" fmla="*/ 409538 h 691978"/>
              <a:gd name="connsiteX25" fmla="*/ 208300 w 4233072"/>
              <a:gd name="connsiteY25" fmla="*/ 427191 h 691978"/>
              <a:gd name="connsiteX26" fmla="*/ 261257 w 4233072"/>
              <a:gd name="connsiteY26" fmla="*/ 441313 h 691978"/>
              <a:gd name="connsiteX27" fmla="*/ 335398 w 4233072"/>
              <a:gd name="connsiteY27" fmla="*/ 448374 h 691978"/>
              <a:gd name="connsiteX28" fmla="*/ 406008 w 4233072"/>
              <a:gd name="connsiteY28" fmla="*/ 441313 h 691978"/>
              <a:gd name="connsiteX29" fmla="*/ 691978 w 4233072"/>
              <a:gd name="connsiteY29" fmla="*/ 406008 h 691978"/>
              <a:gd name="connsiteX30" fmla="*/ 1055620 w 4233072"/>
              <a:gd name="connsiteY30" fmla="*/ 356581 h 691978"/>
              <a:gd name="connsiteX31" fmla="*/ 1383957 w 4233072"/>
              <a:gd name="connsiteY31" fmla="*/ 310684 h 691978"/>
              <a:gd name="connsiteX32" fmla="*/ 1680519 w 4233072"/>
              <a:gd name="connsiteY32" fmla="*/ 268318 h 691978"/>
              <a:gd name="connsiteX33" fmla="*/ 2026508 w 4233072"/>
              <a:gd name="connsiteY33" fmla="*/ 201239 h 691978"/>
              <a:gd name="connsiteX34" fmla="*/ 2390150 w 4233072"/>
              <a:gd name="connsiteY34" fmla="*/ 148281 h 691978"/>
              <a:gd name="connsiteX35" fmla="*/ 2887951 w 4233072"/>
              <a:gd name="connsiteY35" fmla="*/ 95324 h 691978"/>
              <a:gd name="connsiteX36" fmla="*/ 3219818 w 4233072"/>
              <a:gd name="connsiteY36" fmla="*/ 67080 h 691978"/>
              <a:gd name="connsiteX37" fmla="*/ 3618765 w 4233072"/>
              <a:gd name="connsiteY37" fmla="*/ 42366 h 691978"/>
              <a:gd name="connsiteX38" fmla="*/ 3728210 w 4233072"/>
              <a:gd name="connsiteY38" fmla="*/ 7061 h 691978"/>
              <a:gd name="connsiteX39" fmla="*/ 3763515 w 4233072"/>
              <a:gd name="connsiteY39" fmla="*/ 0 h 691978"/>
              <a:gd name="connsiteX40" fmla="*/ 3855308 w 4233072"/>
              <a:gd name="connsiteY40" fmla="*/ 21183 h 691978"/>
              <a:gd name="connsiteX41" fmla="*/ 3964754 w 4233072"/>
              <a:gd name="connsiteY41" fmla="*/ 49427 h 691978"/>
              <a:gd name="connsiteX42" fmla="*/ 4070669 w 4233072"/>
              <a:gd name="connsiteY42" fmla="*/ 88263 h 691978"/>
              <a:gd name="connsiteX43" fmla="*/ 4141279 w 4233072"/>
              <a:gd name="connsiteY43" fmla="*/ 123568 h 691978"/>
              <a:gd name="connsiteX44" fmla="*/ 4204828 w 4233072"/>
              <a:gd name="connsiteY44" fmla="*/ 172995 h 691978"/>
              <a:gd name="connsiteX45" fmla="*/ 4226011 w 4233072"/>
              <a:gd name="connsiteY45" fmla="*/ 211830 h 691978"/>
              <a:gd name="connsiteX46" fmla="*/ 4233072 w 4233072"/>
              <a:gd name="connsiteY46" fmla="*/ 257727 h 691978"/>
              <a:gd name="connsiteX47" fmla="*/ 4218950 w 4233072"/>
              <a:gd name="connsiteY47" fmla="*/ 289501 h 691978"/>
              <a:gd name="connsiteX48" fmla="*/ 4187175 w 4233072"/>
              <a:gd name="connsiteY48" fmla="*/ 314215 h 691978"/>
              <a:gd name="connsiteX49" fmla="*/ 4134218 w 4233072"/>
              <a:gd name="connsiteY49" fmla="*/ 324806 h 691978"/>
              <a:gd name="connsiteX50" fmla="*/ 4028303 w 4233072"/>
              <a:gd name="connsiteY50" fmla="*/ 331867 h 691978"/>
              <a:gd name="connsiteX51" fmla="*/ 3929449 w 4233072"/>
              <a:gd name="connsiteY51" fmla="*/ 310684 h 691978"/>
              <a:gd name="connsiteX52" fmla="*/ 3816473 w 4233072"/>
              <a:gd name="connsiteY52" fmla="*/ 289501 h 691978"/>
              <a:gd name="connsiteX53" fmla="*/ 3678783 w 4233072"/>
              <a:gd name="connsiteY53" fmla="*/ 268318 h 691978"/>
              <a:gd name="connsiteX54" fmla="*/ 3526971 w 4233072"/>
              <a:gd name="connsiteY54" fmla="*/ 261257 h 691978"/>
              <a:gd name="connsiteX55" fmla="*/ 3110372 w 4233072"/>
              <a:gd name="connsiteY55" fmla="*/ 264788 h 691978"/>
              <a:gd name="connsiteX56" fmla="*/ 2467821 w 4233072"/>
              <a:gd name="connsiteY56" fmla="*/ 282440 h 69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4233072" h="691978">
                <a:moveTo>
                  <a:pt x="2467821" y="282440"/>
                </a:moveTo>
                <a:lnTo>
                  <a:pt x="2224216" y="307154"/>
                </a:lnTo>
                <a:lnTo>
                  <a:pt x="1938246" y="349520"/>
                </a:lnTo>
                <a:lnTo>
                  <a:pt x="1564012" y="427191"/>
                </a:lnTo>
                <a:lnTo>
                  <a:pt x="1362774" y="458965"/>
                </a:lnTo>
                <a:lnTo>
                  <a:pt x="1140352" y="504862"/>
                </a:lnTo>
                <a:lnTo>
                  <a:pt x="942644" y="547228"/>
                </a:lnTo>
                <a:lnTo>
                  <a:pt x="684917" y="603716"/>
                </a:lnTo>
                <a:lnTo>
                  <a:pt x="430721" y="667265"/>
                </a:lnTo>
                <a:lnTo>
                  <a:pt x="384825" y="684917"/>
                </a:lnTo>
                <a:lnTo>
                  <a:pt x="349520" y="691978"/>
                </a:lnTo>
                <a:lnTo>
                  <a:pt x="317745" y="691978"/>
                </a:lnTo>
                <a:lnTo>
                  <a:pt x="285971" y="688448"/>
                </a:lnTo>
                <a:lnTo>
                  <a:pt x="240074" y="660204"/>
                </a:lnTo>
                <a:lnTo>
                  <a:pt x="194178" y="621368"/>
                </a:lnTo>
                <a:lnTo>
                  <a:pt x="130629" y="561350"/>
                </a:lnTo>
                <a:lnTo>
                  <a:pt x="74141" y="501331"/>
                </a:lnTo>
                <a:lnTo>
                  <a:pt x="10592" y="409538"/>
                </a:lnTo>
                <a:lnTo>
                  <a:pt x="0" y="381294"/>
                </a:lnTo>
                <a:lnTo>
                  <a:pt x="0" y="363642"/>
                </a:lnTo>
                <a:lnTo>
                  <a:pt x="7061" y="345989"/>
                </a:lnTo>
                <a:lnTo>
                  <a:pt x="24714" y="342459"/>
                </a:lnTo>
                <a:lnTo>
                  <a:pt x="52958" y="356581"/>
                </a:lnTo>
                <a:lnTo>
                  <a:pt x="98854" y="384825"/>
                </a:lnTo>
                <a:lnTo>
                  <a:pt x="144751" y="409538"/>
                </a:lnTo>
                <a:lnTo>
                  <a:pt x="208300" y="427191"/>
                </a:lnTo>
                <a:lnTo>
                  <a:pt x="261257" y="441313"/>
                </a:lnTo>
                <a:lnTo>
                  <a:pt x="335398" y="448374"/>
                </a:lnTo>
                <a:lnTo>
                  <a:pt x="406008" y="441313"/>
                </a:lnTo>
                <a:lnTo>
                  <a:pt x="691978" y="406008"/>
                </a:lnTo>
                <a:lnTo>
                  <a:pt x="1055620" y="356581"/>
                </a:lnTo>
                <a:lnTo>
                  <a:pt x="1383957" y="310684"/>
                </a:lnTo>
                <a:lnTo>
                  <a:pt x="1680519" y="268318"/>
                </a:lnTo>
                <a:lnTo>
                  <a:pt x="2026508" y="201239"/>
                </a:lnTo>
                <a:lnTo>
                  <a:pt x="2390150" y="148281"/>
                </a:lnTo>
                <a:lnTo>
                  <a:pt x="2887951" y="95324"/>
                </a:lnTo>
                <a:lnTo>
                  <a:pt x="3219818" y="67080"/>
                </a:lnTo>
                <a:lnTo>
                  <a:pt x="3618765" y="42366"/>
                </a:lnTo>
                <a:lnTo>
                  <a:pt x="3728210" y="7061"/>
                </a:lnTo>
                <a:lnTo>
                  <a:pt x="3763515" y="0"/>
                </a:lnTo>
                <a:lnTo>
                  <a:pt x="3855308" y="21183"/>
                </a:lnTo>
                <a:lnTo>
                  <a:pt x="3964754" y="49427"/>
                </a:lnTo>
                <a:lnTo>
                  <a:pt x="4070669" y="88263"/>
                </a:lnTo>
                <a:lnTo>
                  <a:pt x="4141279" y="123568"/>
                </a:lnTo>
                <a:lnTo>
                  <a:pt x="4204828" y="172995"/>
                </a:lnTo>
                <a:lnTo>
                  <a:pt x="4226011" y="211830"/>
                </a:lnTo>
                <a:lnTo>
                  <a:pt x="4233072" y="257727"/>
                </a:lnTo>
                <a:lnTo>
                  <a:pt x="4218950" y="289501"/>
                </a:lnTo>
                <a:lnTo>
                  <a:pt x="4187175" y="314215"/>
                </a:lnTo>
                <a:lnTo>
                  <a:pt x="4134218" y="324806"/>
                </a:lnTo>
                <a:lnTo>
                  <a:pt x="4028303" y="331867"/>
                </a:lnTo>
                <a:lnTo>
                  <a:pt x="3929449" y="310684"/>
                </a:lnTo>
                <a:lnTo>
                  <a:pt x="3816473" y="289501"/>
                </a:lnTo>
                <a:lnTo>
                  <a:pt x="3678783" y="268318"/>
                </a:lnTo>
                <a:lnTo>
                  <a:pt x="3526971" y="261257"/>
                </a:lnTo>
                <a:lnTo>
                  <a:pt x="3110372" y="264788"/>
                </a:lnTo>
                <a:lnTo>
                  <a:pt x="2467821" y="28244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>
            <a:off x="3938588" y="3867991"/>
            <a:ext cx="295275" cy="1614487"/>
          </a:xfrm>
          <a:custGeom>
            <a:avLst/>
            <a:gdLst>
              <a:gd name="connsiteX0" fmla="*/ 69056 w 295275"/>
              <a:gd name="connsiteY0" fmla="*/ 654843 h 1614487"/>
              <a:gd name="connsiteX1" fmla="*/ 66675 w 295275"/>
              <a:gd name="connsiteY1" fmla="*/ 326231 h 1614487"/>
              <a:gd name="connsiteX2" fmla="*/ 66675 w 295275"/>
              <a:gd name="connsiteY2" fmla="*/ 245268 h 1614487"/>
              <a:gd name="connsiteX3" fmla="*/ 54768 w 295275"/>
              <a:gd name="connsiteY3" fmla="*/ 180975 h 1614487"/>
              <a:gd name="connsiteX4" fmla="*/ 0 w 295275"/>
              <a:gd name="connsiteY4" fmla="*/ 52387 h 1614487"/>
              <a:gd name="connsiteX5" fmla="*/ 66675 w 295275"/>
              <a:gd name="connsiteY5" fmla="*/ 0 h 1614487"/>
              <a:gd name="connsiteX6" fmla="*/ 147637 w 295275"/>
              <a:gd name="connsiteY6" fmla="*/ 57150 h 1614487"/>
              <a:gd name="connsiteX7" fmla="*/ 197643 w 295275"/>
              <a:gd name="connsiteY7" fmla="*/ 83343 h 1614487"/>
              <a:gd name="connsiteX8" fmla="*/ 240506 w 295275"/>
              <a:gd name="connsiteY8" fmla="*/ 100012 h 1614487"/>
              <a:gd name="connsiteX9" fmla="*/ 290512 w 295275"/>
              <a:gd name="connsiteY9" fmla="*/ 319087 h 1614487"/>
              <a:gd name="connsiteX10" fmla="*/ 295275 w 295275"/>
              <a:gd name="connsiteY10" fmla="*/ 371475 h 1614487"/>
              <a:gd name="connsiteX11" fmla="*/ 292893 w 295275"/>
              <a:gd name="connsiteY11" fmla="*/ 657225 h 1614487"/>
              <a:gd name="connsiteX12" fmla="*/ 292893 w 295275"/>
              <a:gd name="connsiteY12" fmla="*/ 1012031 h 1614487"/>
              <a:gd name="connsiteX13" fmla="*/ 292893 w 295275"/>
              <a:gd name="connsiteY13" fmla="*/ 1283493 h 1614487"/>
              <a:gd name="connsiteX14" fmla="*/ 292893 w 295275"/>
              <a:gd name="connsiteY14" fmla="*/ 1507331 h 1614487"/>
              <a:gd name="connsiteX15" fmla="*/ 271462 w 295275"/>
              <a:gd name="connsiteY15" fmla="*/ 1535906 h 1614487"/>
              <a:gd name="connsiteX16" fmla="*/ 200025 w 295275"/>
              <a:gd name="connsiteY16" fmla="*/ 1609725 h 1614487"/>
              <a:gd name="connsiteX17" fmla="*/ 183356 w 295275"/>
              <a:gd name="connsiteY17" fmla="*/ 1614487 h 1614487"/>
              <a:gd name="connsiteX18" fmla="*/ 169068 w 295275"/>
              <a:gd name="connsiteY18" fmla="*/ 1614487 h 1614487"/>
              <a:gd name="connsiteX19" fmla="*/ 140493 w 295275"/>
              <a:gd name="connsiteY19" fmla="*/ 1604962 h 1614487"/>
              <a:gd name="connsiteX20" fmla="*/ 95250 w 295275"/>
              <a:gd name="connsiteY20" fmla="*/ 1557337 h 1614487"/>
              <a:gd name="connsiteX21" fmla="*/ 66675 w 295275"/>
              <a:gd name="connsiteY21" fmla="*/ 1512093 h 1614487"/>
              <a:gd name="connsiteX22" fmla="*/ 54768 w 295275"/>
              <a:gd name="connsiteY22" fmla="*/ 1443037 h 1614487"/>
              <a:gd name="connsiteX23" fmla="*/ 47625 w 295275"/>
              <a:gd name="connsiteY23" fmla="*/ 1321593 h 1614487"/>
              <a:gd name="connsiteX24" fmla="*/ 47625 w 295275"/>
              <a:gd name="connsiteY24" fmla="*/ 1195387 h 1614487"/>
              <a:gd name="connsiteX25" fmla="*/ 52387 w 295275"/>
              <a:gd name="connsiteY25" fmla="*/ 1107281 h 1614487"/>
              <a:gd name="connsiteX26" fmla="*/ 66675 w 295275"/>
              <a:gd name="connsiteY26" fmla="*/ 854868 h 1614487"/>
              <a:gd name="connsiteX27" fmla="*/ 69056 w 295275"/>
              <a:gd name="connsiteY27" fmla="*/ 654843 h 1614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95275" h="1614487">
                <a:moveTo>
                  <a:pt x="69056" y="654843"/>
                </a:moveTo>
                <a:cubicBezTo>
                  <a:pt x="68262" y="545306"/>
                  <a:pt x="67469" y="435768"/>
                  <a:pt x="66675" y="326231"/>
                </a:cubicBezTo>
                <a:lnTo>
                  <a:pt x="66675" y="245268"/>
                </a:lnTo>
                <a:lnTo>
                  <a:pt x="54768" y="180975"/>
                </a:lnTo>
                <a:lnTo>
                  <a:pt x="0" y="52387"/>
                </a:lnTo>
                <a:lnTo>
                  <a:pt x="66675" y="0"/>
                </a:lnTo>
                <a:lnTo>
                  <a:pt x="147637" y="57150"/>
                </a:lnTo>
                <a:lnTo>
                  <a:pt x="197643" y="83343"/>
                </a:lnTo>
                <a:lnTo>
                  <a:pt x="240506" y="100012"/>
                </a:lnTo>
                <a:lnTo>
                  <a:pt x="290512" y="319087"/>
                </a:lnTo>
                <a:lnTo>
                  <a:pt x="295275" y="371475"/>
                </a:lnTo>
                <a:lnTo>
                  <a:pt x="292893" y="657225"/>
                </a:lnTo>
                <a:lnTo>
                  <a:pt x="292893" y="1012031"/>
                </a:lnTo>
                <a:lnTo>
                  <a:pt x="292893" y="1283493"/>
                </a:lnTo>
                <a:lnTo>
                  <a:pt x="292893" y="1507331"/>
                </a:lnTo>
                <a:lnTo>
                  <a:pt x="271462" y="1535906"/>
                </a:lnTo>
                <a:lnTo>
                  <a:pt x="200025" y="1609725"/>
                </a:lnTo>
                <a:lnTo>
                  <a:pt x="183356" y="1614487"/>
                </a:lnTo>
                <a:lnTo>
                  <a:pt x="169068" y="1614487"/>
                </a:lnTo>
                <a:lnTo>
                  <a:pt x="140493" y="1604962"/>
                </a:lnTo>
                <a:lnTo>
                  <a:pt x="95250" y="1557337"/>
                </a:lnTo>
                <a:lnTo>
                  <a:pt x="66675" y="1512093"/>
                </a:lnTo>
                <a:lnTo>
                  <a:pt x="54768" y="1443037"/>
                </a:lnTo>
                <a:lnTo>
                  <a:pt x="47625" y="1321593"/>
                </a:lnTo>
                <a:lnTo>
                  <a:pt x="47625" y="1195387"/>
                </a:lnTo>
                <a:lnTo>
                  <a:pt x="52387" y="1107281"/>
                </a:lnTo>
                <a:lnTo>
                  <a:pt x="66675" y="854868"/>
                </a:lnTo>
                <a:cubicBezTo>
                  <a:pt x="67469" y="785018"/>
                  <a:pt x="68262" y="715168"/>
                  <a:pt x="69056" y="654843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フリーフォーム 11"/>
          <p:cNvSpPr/>
          <p:nvPr/>
        </p:nvSpPr>
        <p:spPr>
          <a:xfrm>
            <a:off x="4117975" y="3680666"/>
            <a:ext cx="2314575" cy="1793875"/>
          </a:xfrm>
          <a:custGeom>
            <a:avLst/>
            <a:gdLst>
              <a:gd name="connsiteX0" fmla="*/ 759619 w 2314575"/>
              <a:gd name="connsiteY0" fmla="*/ 359569 h 1795462"/>
              <a:gd name="connsiteX1" fmla="*/ 235744 w 2314575"/>
              <a:gd name="connsiteY1" fmla="*/ 452437 h 1795462"/>
              <a:gd name="connsiteX2" fmla="*/ 23813 w 2314575"/>
              <a:gd name="connsiteY2" fmla="*/ 421481 h 1795462"/>
              <a:gd name="connsiteX3" fmla="*/ 0 w 2314575"/>
              <a:gd name="connsiteY3" fmla="*/ 290512 h 1795462"/>
              <a:gd name="connsiteX4" fmla="*/ 69057 w 2314575"/>
              <a:gd name="connsiteY4" fmla="*/ 290512 h 1795462"/>
              <a:gd name="connsiteX5" fmla="*/ 135732 w 2314575"/>
              <a:gd name="connsiteY5" fmla="*/ 295275 h 1795462"/>
              <a:gd name="connsiteX6" fmla="*/ 226219 w 2314575"/>
              <a:gd name="connsiteY6" fmla="*/ 288131 h 1795462"/>
              <a:gd name="connsiteX7" fmla="*/ 533400 w 2314575"/>
              <a:gd name="connsiteY7" fmla="*/ 238125 h 1795462"/>
              <a:gd name="connsiteX8" fmla="*/ 873919 w 2314575"/>
              <a:gd name="connsiteY8" fmla="*/ 180975 h 1795462"/>
              <a:gd name="connsiteX9" fmla="*/ 1131094 w 2314575"/>
              <a:gd name="connsiteY9" fmla="*/ 133350 h 1795462"/>
              <a:gd name="connsiteX10" fmla="*/ 1459707 w 2314575"/>
              <a:gd name="connsiteY10" fmla="*/ 107156 h 1795462"/>
              <a:gd name="connsiteX11" fmla="*/ 1800225 w 2314575"/>
              <a:gd name="connsiteY11" fmla="*/ 66675 h 1795462"/>
              <a:gd name="connsiteX12" fmla="*/ 2019300 w 2314575"/>
              <a:gd name="connsiteY12" fmla="*/ 2381 h 1795462"/>
              <a:gd name="connsiteX13" fmla="*/ 2035969 w 2314575"/>
              <a:gd name="connsiteY13" fmla="*/ 0 h 1795462"/>
              <a:gd name="connsiteX14" fmla="*/ 2090738 w 2314575"/>
              <a:gd name="connsiteY14" fmla="*/ 33337 h 1795462"/>
              <a:gd name="connsiteX15" fmla="*/ 2188369 w 2314575"/>
              <a:gd name="connsiteY15" fmla="*/ 100012 h 1795462"/>
              <a:gd name="connsiteX16" fmla="*/ 2262188 w 2314575"/>
              <a:gd name="connsiteY16" fmla="*/ 161925 h 1795462"/>
              <a:gd name="connsiteX17" fmla="*/ 2295525 w 2314575"/>
              <a:gd name="connsiteY17" fmla="*/ 202406 h 1795462"/>
              <a:gd name="connsiteX18" fmla="*/ 2309813 w 2314575"/>
              <a:gd name="connsiteY18" fmla="*/ 240506 h 1795462"/>
              <a:gd name="connsiteX19" fmla="*/ 2314575 w 2314575"/>
              <a:gd name="connsiteY19" fmla="*/ 276225 h 1795462"/>
              <a:gd name="connsiteX20" fmla="*/ 2309813 w 2314575"/>
              <a:gd name="connsiteY20" fmla="*/ 314325 h 1795462"/>
              <a:gd name="connsiteX21" fmla="*/ 2293144 w 2314575"/>
              <a:gd name="connsiteY21" fmla="*/ 357187 h 1795462"/>
              <a:gd name="connsiteX22" fmla="*/ 2276475 w 2314575"/>
              <a:gd name="connsiteY22" fmla="*/ 416719 h 1795462"/>
              <a:gd name="connsiteX23" fmla="*/ 2262188 w 2314575"/>
              <a:gd name="connsiteY23" fmla="*/ 528637 h 1795462"/>
              <a:gd name="connsiteX24" fmla="*/ 2257425 w 2314575"/>
              <a:gd name="connsiteY24" fmla="*/ 657225 h 1795462"/>
              <a:gd name="connsiteX25" fmla="*/ 2255044 w 2314575"/>
              <a:gd name="connsiteY25" fmla="*/ 926306 h 1795462"/>
              <a:gd name="connsiteX26" fmla="*/ 2252663 w 2314575"/>
              <a:gd name="connsiteY26" fmla="*/ 1202531 h 1795462"/>
              <a:gd name="connsiteX27" fmla="*/ 2252663 w 2314575"/>
              <a:gd name="connsiteY27" fmla="*/ 1373981 h 1795462"/>
              <a:gd name="connsiteX28" fmla="*/ 2238375 w 2314575"/>
              <a:gd name="connsiteY28" fmla="*/ 1426369 h 1795462"/>
              <a:gd name="connsiteX29" fmla="*/ 2219325 w 2314575"/>
              <a:gd name="connsiteY29" fmla="*/ 1495425 h 1795462"/>
              <a:gd name="connsiteX30" fmla="*/ 2190750 w 2314575"/>
              <a:gd name="connsiteY30" fmla="*/ 1569244 h 1795462"/>
              <a:gd name="connsiteX31" fmla="*/ 2131219 w 2314575"/>
              <a:gd name="connsiteY31" fmla="*/ 1664494 h 1795462"/>
              <a:gd name="connsiteX32" fmla="*/ 2069307 w 2314575"/>
              <a:gd name="connsiteY32" fmla="*/ 1752600 h 1795462"/>
              <a:gd name="connsiteX33" fmla="*/ 2035969 w 2314575"/>
              <a:gd name="connsiteY33" fmla="*/ 1785937 h 1795462"/>
              <a:gd name="connsiteX34" fmla="*/ 2012157 w 2314575"/>
              <a:gd name="connsiteY34" fmla="*/ 1795462 h 1795462"/>
              <a:gd name="connsiteX35" fmla="*/ 1990725 w 2314575"/>
              <a:gd name="connsiteY35" fmla="*/ 1790700 h 1795462"/>
              <a:gd name="connsiteX36" fmla="*/ 1974057 w 2314575"/>
              <a:gd name="connsiteY36" fmla="*/ 1778794 h 1795462"/>
              <a:gd name="connsiteX37" fmla="*/ 1952625 w 2314575"/>
              <a:gd name="connsiteY37" fmla="*/ 1750219 h 1795462"/>
              <a:gd name="connsiteX38" fmla="*/ 1869282 w 2314575"/>
              <a:gd name="connsiteY38" fmla="*/ 1626394 h 1795462"/>
              <a:gd name="connsiteX39" fmla="*/ 2009775 w 2314575"/>
              <a:gd name="connsiteY39" fmla="*/ 1233487 h 1795462"/>
              <a:gd name="connsiteX40" fmla="*/ 2014538 w 2314575"/>
              <a:gd name="connsiteY40" fmla="*/ 1000125 h 1795462"/>
              <a:gd name="connsiteX41" fmla="*/ 2009775 w 2314575"/>
              <a:gd name="connsiteY41" fmla="*/ 628650 h 1795462"/>
              <a:gd name="connsiteX42" fmla="*/ 2012157 w 2314575"/>
              <a:gd name="connsiteY42" fmla="*/ 330994 h 1795462"/>
              <a:gd name="connsiteX43" fmla="*/ 2007394 w 2314575"/>
              <a:gd name="connsiteY43" fmla="*/ 290512 h 1795462"/>
              <a:gd name="connsiteX44" fmla="*/ 2002632 w 2314575"/>
              <a:gd name="connsiteY44" fmla="*/ 271462 h 1795462"/>
              <a:gd name="connsiteX45" fmla="*/ 1988344 w 2314575"/>
              <a:gd name="connsiteY45" fmla="*/ 250031 h 1795462"/>
              <a:gd name="connsiteX46" fmla="*/ 1969294 w 2314575"/>
              <a:gd name="connsiteY46" fmla="*/ 238125 h 1795462"/>
              <a:gd name="connsiteX47" fmla="*/ 1933575 w 2314575"/>
              <a:gd name="connsiteY47" fmla="*/ 228600 h 1795462"/>
              <a:gd name="connsiteX48" fmla="*/ 1871663 w 2314575"/>
              <a:gd name="connsiteY48" fmla="*/ 228600 h 1795462"/>
              <a:gd name="connsiteX49" fmla="*/ 1526382 w 2314575"/>
              <a:gd name="connsiteY49" fmla="*/ 259556 h 1795462"/>
              <a:gd name="connsiteX50" fmla="*/ 1119188 w 2314575"/>
              <a:gd name="connsiteY50" fmla="*/ 292894 h 1795462"/>
              <a:gd name="connsiteX51" fmla="*/ 864394 w 2314575"/>
              <a:gd name="connsiteY51" fmla="*/ 342900 h 1795462"/>
              <a:gd name="connsiteX52" fmla="*/ 759619 w 2314575"/>
              <a:gd name="connsiteY52" fmla="*/ 359569 h 1795462"/>
              <a:gd name="connsiteX0" fmla="*/ 759619 w 2314575"/>
              <a:gd name="connsiteY0" fmla="*/ 359569 h 1795462"/>
              <a:gd name="connsiteX1" fmla="*/ 235744 w 2314575"/>
              <a:gd name="connsiteY1" fmla="*/ 452437 h 1795462"/>
              <a:gd name="connsiteX2" fmla="*/ 23813 w 2314575"/>
              <a:gd name="connsiteY2" fmla="*/ 421481 h 1795462"/>
              <a:gd name="connsiteX3" fmla="*/ 0 w 2314575"/>
              <a:gd name="connsiteY3" fmla="*/ 290512 h 1795462"/>
              <a:gd name="connsiteX4" fmla="*/ 69057 w 2314575"/>
              <a:gd name="connsiteY4" fmla="*/ 290512 h 1795462"/>
              <a:gd name="connsiteX5" fmla="*/ 135732 w 2314575"/>
              <a:gd name="connsiteY5" fmla="*/ 295275 h 1795462"/>
              <a:gd name="connsiteX6" fmla="*/ 226219 w 2314575"/>
              <a:gd name="connsiteY6" fmla="*/ 288131 h 1795462"/>
              <a:gd name="connsiteX7" fmla="*/ 533400 w 2314575"/>
              <a:gd name="connsiteY7" fmla="*/ 238125 h 1795462"/>
              <a:gd name="connsiteX8" fmla="*/ 873919 w 2314575"/>
              <a:gd name="connsiteY8" fmla="*/ 180975 h 1795462"/>
              <a:gd name="connsiteX9" fmla="*/ 1131094 w 2314575"/>
              <a:gd name="connsiteY9" fmla="*/ 133350 h 1795462"/>
              <a:gd name="connsiteX10" fmla="*/ 1459707 w 2314575"/>
              <a:gd name="connsiteY10" fmla="*/ 107156 h 1795462"/>
              <a:gd name="connsiteX11" fmla="*/ 1800225 w 2314575"/>
              <a:gd name="connsiteY11" fmla="*/ 66675 h 1795462"/>
              <a:gd name="connsiteX12" fmla="*/ 2019300 w 2314575"/>
              <a:gd name="connsiteY12" fmla="*/ 2381 h 1795462"/>
              <a:gd name="connsiteX13" fmla="*/ 2035969 w 2314575"/>
              <a:gd name="connsiteY13" fmla="*/ 0 h 1795462"/>
              <a:gd name="connsiteX14" fmla="*/ 2090738 w 2314575"/>
              <a:gd name="connsiteY14" fmla="*/ 33337 h 1795462"/>
              <a:gd name="connsiteX15" fmla="*/ 2188369 w 2314575"/>
              <a:gd name="connsiteY15" fmla="*/ 100012 h 1795462"/>
              <a:gd name="connsiteX16" fmla="*/ 2262188 w 2314575"/>
              <a:gd name="connsiteY16" fmla="*/ 161925 h 1795462"/>
              <a:gd name="connsiteX17" fmla="*/ 2295525 w 2314575"/>
              <a:gd name="connsiteY17" fmla="*/ 202406 h 1795462"/>
              <a:gd name="connsiteX18" fmla="*/ 2309813 w 2314575"/>
              <a:gd name="connsiteY18" fmla="*/ 240506 h 1795462"/>
              <a:gd name="connsiteX19" fmla="*/ 2314575 w 2314575"/>
              <a:gd name="connsiteY19" fmla="*/ 276225 h 1795462"/>
              <a:gd name="connsiteX20" fmla="*/ 2309813 w 2314575"/>
              <a:gd name="connsiteY20" fmla="*/ 314325 h 1795462"/>
              <a:gd name="connsiteX21" fmla="*/ 2293144 w 2314575"/>
              <a:gd name="connsiteY21" fmla="*/ 357187 h 1795462"/>
              <a:gd name="connsiteX22" fmla="*/ 2276475 w 2314575"/>
              <a:gd name="connsiteY22" fmla="*/ 416719 h 1795462"/>
              <a:gd name="connsiteX23" fmla="*/ 2262188 w 2314575"/>
              <a:gd name="connsiteY23" fmla="*/ 528637 h 1795462"/>
              <a:gd name="connsiteX24" fmla="*/ 2257425 w 2314575"/>
              <a:gd name="connsiteY24" fmla="*/ 657225 h 1795462"/>
              <a:gd name="connsiteX25" fmla="*/ 2255044 w 2314575"/>
              <a:gd name="connsiteY25" fmla="*/ 926306 h 1795462"/>
              <a:gd name="connsiteX26" fmla="*/ 2252663 w 2314575"/>
              <a:gd name="connsiteY26" fmla="*/ 1202531 h 1795462"/>
              <a:gd name="connsiteX27" fmla="*/ 2252663 w 2314575"/>
              <a:gd name="connsiteY27" fmla="*/ 1373981 h 1795462"/>
              <a:gd name="connsiteX28" fmla="*/ 2238375 w 2314575"/>
              <a:gd name="connsiteY28" fmla="*/ 1426369 h 1795462"/>
              <a:gd name="connsiteX29" fmla="*/ 2219325 w 2314575"/>
              <a:gd name="connsiteY29" fmla="*/ 1495425 h 1795462"/>
              <a:gd name="connsiteX30" fmla="*/ 2190750 w 2314575"/>
              <a:gd name="connsiteY30" fmla="*/ 1569244 h 1795462"/>
              <a:gd name="connsiteX31" fmla="*/ 2131219 w 2314575"/>
              <a:gd name="connsiteY31" fmla="*/ 1664494 h 1795462"/>
              <a:gd name="connsiteX32" fmla="*/ 2069307 w 2314575"/>
              <a:gd name="connsiteY32" fmla="*/ 1752600 h 1795462"/>
              <a:gd name="connsiteX33" fmla="*/ 2035969 w 2314575"/>
              <a:gd name="connsiteY33" fmla="*/ 1785937 h 1795462"/>
              <a:gd name="connsiteX34" fmla="*/ 2012157 w 2314575"/>
              <a:gd name="connsiteY34" fmla="*/ 1795462 h 1795462"/>
              <a:gd name="connsiteX35" fmla="*/ 1990725 w 2314575"/>
              <a:gd name="connsiteY35" fmla="*/ 1790700 h 1795462"/>
              <a:gd name="connsiteX36" fmla="*/ 1974057 w 2314575"/>
              <a:gd name="connsiteY36" fmla="*/ 1778794 h 1795462"/>
              <a:gd name="connsiteX37" fmla="*/ 1952625 w 2314575"/>
              <a:gd name="connsiteY37" fmla="*/ 1750219 h 1795462"/>
              <a:gd name="connsiteX38" fmla="*/ 2009775 w 2314575"/>
              <a:gd name="connsiteY38" fmla="*/ 1233487 h 1795462"/>
              <a:gd name="connsiteX39" fmla="*/ 2014538 w 2314575"/>
              <a:gd name="connsiteY39" fmla="*/ 1000125 h 1795462"/>
              <a:gd name="connsiteX40" fmla="*/ 2009775 w 2314575"/>
              <a:gd name="connsiteY40" fmla="*/ 628650 h 1795462"/>
              <a:gd name="connsiteX41" fmla="*/ 2012157 w 2314575"/>
              <a:gd name="connsiteY41" fmla="*/ 330994 h 1795462"/>
              <a:gd name="connsiteX42" fmla="*/ 2007394 w 2314575"/>
              <a:gd name="connsiteY42" fmla="*/ 290512 h 1795462"/>
              <a:gd name="connsiteX43" fmla="*/ 2002632 w 2314575"/>
              <a:gd name="connsiteY43" fmla="*/ 271462 h 1795462"/>
              <a:gd name="connsiteX44" fmla="*/ 1988344 w 2314575"/>
              <a:gd name="connsiteY44" fmla="*/ 250031 h 1795462"/>
              <a:gd name="connsiteX45" fmla="*/ 1969294 w 2314575"/>
              <a:gd name="connsiteY45" fmla="*/ 238125 h 1795462"/>
              <a:gd name="connsiteX46" fmla="*/ 1933575 w 2314575"/>
              <a:gd name="connsiteY46" fmla="*/ 228600 h 1795462"/>
              <a:gd name="connsiteX47" fmla="*/ 1871663 w 2314575"/>
              <a:gd name="connsiteY47" fmla="*/ 228600 h 1795462"/>
              <a:gd name="connsiteX48" fmla="*/ 1526382 w 2314575"/>
              <a:gd name="connsiteY48" fmla="*/ 259556 h 1795462"/>
              <a:gd name="connsiteX49" fmla="*/ 1119188 w 2314575"/>
              <a:gd name="connsiteY49" fmla="*/ 292894 h 1795462"/>
              <a:gd name="connsiteX50" fmla="*/ 864394 w 2314575"/>
              <a:gd name="connsiteY50" fmla="*/ 342900 h 1795462"/>
              <a:gd name="connsiteX51" fmla="*/ 759619 w 2314575"/>
              <a:gd name="connsiteY51" fmla="*/ 359569 h 179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2314575" h="1795462">
                <a:moveTo>
                  <a:pt x="759619" y="359569"/>
                </a:moveTo>
                <a:lnTo>
                  <a:pt x="235744" y="452437"/>
                </a:lnTo>
                <a:lnTo>
                  <a:pt x="23813" y="421481"/>
                </a:lnTo>
                <a:lnTo>
                  <a:pt x="0" y="290512"/>
                </a:lnTo>
                <a:lnTo>
                  <a:pt x="69057" y="290512"/>
                </a:lnTo>
                <a:lnTo>
                  <a:pt x="135732" y="295275"/>
                </a:lnTo>
                <a:lnTo>
                  <a:pt x="226219" y="288131"/>
                </a:lnTo>
                <a:lnTo>
                  <a:pt x="533400" y="238125"/>
                </a:lnTo>
                <a:lnTo>
                  <a:pt x="873919" y="180975"/>
                </a:lnTo>
                <a:lnTo>
                  <a:pt x="1131094" y="133350"/>
                </a:lnTo>
                <a:lnTo>
                  <a:pt x="1459707" y="107156"/>
                </a:lnTo>
                <a:lnTo>
                  <a:pt x="1800225" y="66675"/>
                </a:lnTo>
                <a:lnTo>
                  <a:pt x="2019300" y="2381"/>
                </a:lnTo>
                <a:lnTo>
                  <a:pt x="2035969" y="0"/>
                </a:lnTo>
                <a:lnTo>
                  <a:pt x="2090738" y="33337"/>
                </a:lnTo>
                <a:lnTo>
                  <a:pt x="2188369" y="100012"/>
                </a:lnTo>
                <a:lnTo>
                  <a:pt x="2262188" y="161925"/>
                </a:lnTo>
                <a:lnTo>
                  <a:pt x="2295525" y="202406"/>
                </a:lnTo>
                <a:lnTo>
                  <a:pt x="2309813" y="240506"/>
                </a:lnTo>
                <a:lnTo>
                  <a:pt x="2314575" y="276225"/>
                </a:lnTo>
                <a:lnTo>
                  <a:pt x="2309813" y="314325"/>
                </a:lnTo>
                <a:lnTo>
                  <a:pt x="2293144" y="357187"/>
                </a:lnTo>
                <a:lnTo>
                  <a:pt x="2276475" y="416719"/>
                </a:lnTo>
                <a:lnTo>
                  <a:pt x="2262188" y="528637"/>
                </a:lnTo>
                <a:lnTo>
                  <a:pt x="2257425" y="657225"/>
                </a:lnTo>
                <a:cubicBezTo>
                  <a:pt x="2256631" y="746919"/>
                  <a:pt x="2255838" y="836612"/>
                  <a:pt x="2255044" y="926306"/>
                </a:cubicBezTo>
                <a:cubicBezTo>
                  <a:pt x="2254250" y="1018381"/>
                  <a:pt x="2253457" y="1110456"/>
                  <a:pt x="2252663" y="1202531"/>
                </a:cubicBezTo>
                <a:lnTo>
                  <a:pt x="2252663" y="1373981"/>
                </a:lnTo>
                <a:lnTo>
                  <a:pt x="2238375" y="1426369"/>
                </a:lnTo>
                <a:lnTo>
                  <a:pt x="2219325" y="1495425"/>
                </a:lnTo>
                <a:lnTo>
                  <a:pt x="2190750" y="1569244"/>
                </a:lnTo>
                <a:lnTo>
                  <a:pt x="2131219" y="1664494"/>
                </a:lnTo>
                <a:lnTo>
                  <a:pt x="2069307" y="1752600"/>
                </a:lnTo>
                <a:lnTo>
                  <a:pt x="2035969" y="1785937"/>
                </a:lnTo>
                <a:lnTo>
                  <a:pt x="2012157" y="1795462"/>
                </a:lnTo>
                <a:lnTo>
                  <a:pt x="1990725" y="1790700"/>
                </a:lnTo>
                <a:lnTo>
                  <a:pt x="1974057" y="1778794"/>
                </a:lnTo>
                <a:lnTo>
                  <a:pt x="1952625" y="1750219"/>
                </a:lnTo>
                <a:lnTo>
                  <a:pt x="2009775" y="1233487"/>
                </a:lnTo>
                <a:cubicBezTo>
                  <a:pt x="2011363" y="1155700"/>
                  <a:pt x="2012950" y="1077912"/>
                  <a:pt x="2014538" y="1000125"/>
                </a:cubicBezTo>
                <a:cubicBezTo>
                  <a:pt x="2012950" y="876300"/>
                  <a:pt x="2011363" y="752475"/>
                  <a:pt x="2009775" y="628650"/>
                </a:cubicBezTo>
                <a:lnTo>
                  <a:pt x="2012157" y="330994"/>
                </a:lnTo>
                <a:lnTo>
                  <a:pt x="2007394" y="290512"/>
                </a:lnTo>
                <a:lnTo>
                  <a:pt x="2002632" y="271462"/>
                </a:lnTo>
                <a:lnTo>
                  <a:pt x="1988344" y="250031"/>
                </a:lnTo>
                <a:lnTo>
                  <a:pt x="1969294" y="238125"/>
                </a:lnTo>
                <a:lnTo>
                  <a:pt x="1933575" y="228600"/>
                </a:lnTo>
                <a:lnTo>
                  <a:pt x="1871663" y="228600"/>
                </a:lnTo>
                <a:lnTo>
                  <a:pt x="1526382" y="259556"/>
                </a:lnTo>
                <a:lnTo>
                  <a:pt x="1119188" y="292894"/>
                </a:lnTo>
                <a:lnTo>
                  <a:pt x="864394" y="342900"/>
                </a:lnTo>
                <a:lnTo>
                  <a:pt x="759619" y="35956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>
            <a:off x="5591175" y="4884738"/>
            <a:ext cx="560388" cy="577850"/>
          </a:xfrm>
          <a:custGeom>
            <a:avLst/>
            <a:gdLst>
              <a:gd name="connsiteX0" fmla="*/ 402431 w 559594"/>
              <a:gd name="connsiteY0" fmla="*/ 121444 h 578644"/>
              <a:gd name="connsiteX1" fmla="*/ 180975 w 559594"/>
              <a:gd name="connsiteY1" fmla="*/ 42862 h 578644"/>
              <a:gd name="connsiteX2" fmla="*/ 76200 w 559594"/>
              <a:gd name="connsiteY2" fmla="*/ 7144 h 578644"/>
              <a:gd name="connsiteX3" fmla="*/ 47625 w 559594"/>
              <a:gd name="connsiteY3" fmla="*/ 0 h 578644"/>
              <a:gd name="connsiteX4" fmla="*/ 26194 w 559594"/>
              <a:gd name="connsiteY4" fmla="*/ 0 h 578644"/>
              <a:gd name="connsiteX5" fmla="*/ 9525 w 559594"/>
              <a:gd name="connsiteY5" fmla="*/ 7144 h 578644"/>
              <a:gd name="connsiteX6" fmla="*/ 0 w 559594"/>
              <a:gd name="connsiteY6" fmla="*/ 21431 h 578644"/>
              <a:gd name="connsiteX7" fmla="*/ 0 w 559594"/>
              <a:gd name="connsiteY7" fmla="*/ 35719 h 578644"/>
              <a:gd name="connsiteX8" fmla="*/ 7144 w 559594"/>
              <a:gd name="connsiteY8" fmla="*/ 50006 h 578644"/>
              <a:gd name="connsiteX9" fmla="*/ 26194 w 559594"/>
              <a:gd name="connsiteY9" fmla="*/ 64294 h 578644"/>
              <a:gd name="connsiteX10" fmla="*/ 40481 w 559594"/>
              <a:gd name="connsiteY10" fmla="*/ 71437 h 578644"/>
              <a:gd name="connsiteX11" fmla="*/ 80963 w 559594"/>
              <a:gd name="connsiteY11" fmla="*/ 90487 h 578644"/>
              <a:gd name="connsiteX12" fmla="*/ 109538 w 559594"/>
              <a:gd name="connsiteY12" fmla="*/ 109537 h 578644"/>
              <a:gd name="connsiteX13" fmla="*/ 150019 w 559594"/>
              <a:gd name="connsiteY13" fmla="*/ 140494 h 578644"/>
              <a:gd name="connsiteX14" fmla="*/ 180975 w 559594"/>
              <a:gd name="connsiteY14" fmla="*/ 169069 h 578644"/>
              <a:gd name="connsiteX15" fmla="*/ 235744 w 559594"/>
              <a:gd name="connsiteY15" fmla="*/ 226219 h 578644"/>
              <a:gd name="connsiteX16" fmla="*/ 316706 w 559594"/>
              <a:gd name="connsiteY16" fmla="*/ 314325 h 578644"/>
              <a:gd name="connsiteX17" fmla="*/ 397669 w 559594"/>
              <a:gd name="connsiteY17" fmla="*/ 421481 h 578644"/>
              <a:gd name="connsiteX18" fmla="*/ 454819 w 559594"/>
              <a:gd name="connsiteY18" fmla="*/ 511969 h 578644"/>
              <a:gd name="connsiteX19" fmla="*/ 481013 w 559594"/>
              <a:gd name="connsiteY19" fmla="*/ 561975 h 578644"/>
              <a:gd name="connsiteX20" fmla="*/ 492919 w 559594"/>
              <a:gd name="connsiteY20" fmla="*/ 578644 h 578644"/>
              <a:gd name="connsiteX21" fmla="*/ 559594 w 559594"/>
              <a:gd name="connsiteY21" fmla="*/ 47625 h 578644"/>
              <a:gd name="connsiteX22" fmla="*/ 533400 w 559594"/>
              <a:gd name="connsiteY22" fmla="*/ 66675 h 578644"/>
              <a:gd name="connsiteX23" fmla="*/ 523875 w 559594"/>
              <a:gd name="connsiteY23" fmla="*/ 88106 h 578644"/>
              <a:gd name="connsiteX24" fmla="*/ 509588 w 559594"/>
              <a:gd name="connsiteY24" fmla="*/ 104775 h 578644"/>
              <a:gd name="connsiteX25" fmla="*/ 492919 w 559594"/>
              <a:gd name="connsiteY25" fmla="*/ 119062 h 578644"/>
              <a:gd name="connsiteX26" fmla="*/ 478631 w 559594"/>
              <a:gd name="connsiteY26" fmla="*/ 123825 h 578644"/>
              <a:gd name="connsiteX27" fmla="*/ 459581 w 559594"/>
              <a:gd name="connsiteY27" fmla="*/ 128587 h 578644"/>
              <a:gd name="connsiteX28" fmla="*/ 402431 w 559594"/>
              <a:gd name="connsiteY28" fmla="*/ 121444 h 578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559594" h="578644">
                <a:moveTo>
                  <a:pt x="402431" y="121444"/>
                </a:moveTo>
                <a:lnTo>
                  <a:pt x="180975" y="42862"/>
                </a:lnTo>
                <a:lnTo>
                  <a:pt x="76200" y="7144"/>
                </a:lnTo>
                <a:lnTo>
                  <a:pt x="47625" y="0"/>
                </a:lnTo>
                <a:lnTo>
                  <a:pt x="26194" y="0"/>
                </a:lnTo>
                <a:lnTo>
                  <a:pt x="9525" y="7144"/>
                </a:lnTo>
                <a:lnTo>
                  <a:pt x="0" y="21431"/>
                </a:lnTo>
                <a:lnTo>
                  <a:pt x="0" y="35719"/>
                </a:lnTo>
                <a:lnTo>
                  <a:pt x="7144" y="50006"/>
                </a:lnTo>
                <a:lnTo>
                  <a:pt x="26194" y="64294"/>
                </a:lnTo>
                <a:lnTo>
                  <a:pt x="40481" y="71437"/>
                </a:lnTo>
                <a:lnTo>
                  <a:pt x="80963" y="90487"/>
                </a:lnTo>
                <a:lnTo>
                  <a:pt x="109538" y="109537"/>
                </a:lnTo>
                <a:lnTo>
                  <a:pt x="150019" y="140494"/>
                </a:lnTo>
                <a:lnTo>
                  <a:pt x="180975" y="169069"/>
                </a:lnTo>
                <a:lnTo>
                  <a:pt x="235744" y="226219"/>
                </a:lnTo>
                <a:lnTo>
                  <a:pt x="316706" y="314325"/>
                </a:lnTo>
                <a:lnTo>
                  <a:pt x="397669" y="421481"/>
                </a:lnTo>
                <a:lnTo>
                  <a:pt x="454819" y="511969"/>
                </a:lnTo>
                <a:lnTo>
                  <a:pt x="481013" y="561975"/>
                </a:lnTo>
                <a:lnTo>
                  <a:pt x="492919" y="578644"/>
                </a:lnTo>
                <a:lnTo>
                  <a:pt x="559594" y="47625"/>
                </a:lnTo>
                <a:lnTo>
                  <a:pt x="533400" y="66675"/>
                </a:lnTo>
                <a:lnTo>
                  <a:pt x="523875" y="88106"/>
                </a:lnTo>
                <a:lnTo>
                  <a:pt x="509588" y="104775"/>
                </a:lnTo>
                <a:lnTo>
                  <a:pt x="492919" y="119062"/>
                </a:lnTo>
                <a:lnTo>
                  <a:pt x="478631" y="123825"/>
                </a:lnTo>
                <a:lnTo>
                  <a:pt x="459581" y="128587"/>
                </a:lnTo>
                <a:lnTo>
                  <a:pt x="402431" y="12144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0" name="フリーフォーム 19"/>
          <p:cNvSpPr/>
          <p:nvPr/>
        </p:nvSpPr>
        <p:spPr>
          <a:xfrm rot="16200000">
            <a:off x="3667125" y="4431553"/>
            <a:ext cx="2795588" cy="446088"/>
          </a:xfrm>
          <a:custGeom>
            <a:avLst/>
            <a:gdLst>
              <a:gd name="connsiteX0" fmla="*/ 1385887 w 2795587"/>
              <a:gd name="connsiteY0" fmla="*/ 383381 h 445293"/>
              <a:gd name="connsiteX1" fmla="*/ 245269 w 2795587"/>
              <a:gd name="connsiteY1" fmla="*/ 371475 h 445293"/>
              <a:gd name="connsiteX2" fmla="*/ 200025 w 2795587"/>
              <a:gd name="connsiteY2" fmla="*/ 364331 h 445293"/>
              <a:gd name="connsiteX3" fmla="*/ 157162 w 2795587"/>
              <a:gd name="connsiteY3" fmla="*/ 354806 h 445293"/>
              <a:gd name="connsiteX4" fmla="*/ 97631 w 2795587"/>
              <a:gd name="connsiteY4" fmla="*/ 333375 h 445293"/>
              <a:gd name="connsiteX5" fmla="*/ 35719 w 2795587"/>
              <a:gd name="connsiteY5" fmla="*/ 297656 h 445293"/>
              <a:gd name="connsiteX6" fmla="*/ 4762 w 2795587"/>
              <a:gd name="connsiteY6" fmla="*/ 273843 h 445293"/>
              <a:gd name="connsiteX7" fmla="*/ 0 w 2795587"/>
              <a:gd name="connsiteY7" fmla="*/ 264318 h 445293"/>
              <a:gd name="connsiteX8" fmla="*/ 7144 w 2795587"/>
              <a:gd name="connsiteY8" fmla="*/ 247650 h 445293"/>
              <a:gd name="connsiteX9" fmla="*/ 33337 w 2795587"/>
              <a:gd name="connsiteY9" fmla="*/ 219075 h 445293"/>
              <a:gd name="connsiteX10" fmla="*/ 73819 w 2795587"/>
              <a:gd name="connsiteY10" fmla="*/ 190500 h 445293"/>
              <a:gd name="connsiteX11" fmla="*/ 123825 w 2795587"/>
              <a:gd name="connsiteY11" fmla="*/ 171450 h 445293"/>
              <a:gd name="connsiteX12" fmla="*/ 207169 w 2795587"/>
              <a:gd name="connsiteY12" fmla="*/ 159543 h 445293"/>
              <a:gd name="connsiteX13" fmla="*/ 376237 w 2795587"/>
              <a:gd name="connsiteY13" fmla="*/ 150018 h 445293"/>
              <a:gd name="connsiteX14" fmla="*/ 692944 w 2795587"/>
              <a:gd name="connsiteY14" fmla="*/ 147637 h 445293"/>
              <a:gd name="connsiteX15" fmla="*/ 1431131 w 2795587"/>
              <a:gd name="connsiteY15" fmla="*/ 147637 h 445293"/>
              <a:gd name="connsiteX16" fmla="*/ 2031206 w 2795587"/>
              <a:gd name="connsiteY16" fmla="*/ 145256 h 445293"/>
              <a:gd name="connsiteX17" fmla="*/ 2185987 w 2795587"/>
              <a:gd name="connsiteY17" fmla="*/ 150018 h 445293"/>
              <a:gd name="connsiteX18" fmla="*/ 2416969 w 2795587"/>
              <a:gd name="connsiteY18" fmla="*/ 150018 h 445293"/>
              <a:gd name="connsiteX19" fmla="*/ 2509837 w 2795587"/>
              <a:gd name="connsiteY19" fmla="*/ 145256 h 445293"/>
              <a:gd name="connsiteX20" fmla="*/ 2559844 w 2795587"/>
              <a:gd name="connsiteY20" fmla="*/ 138112 h 445293"/>
              <a:gd name="connsiteX21" fmla="*/ 2602706 w 2795587"/>
              <a:gd name="connsiteY21" fmla="*/ 126206 h 445293"/>
              <a:gd name="connsiteX22" fmla="*/ 2640806 w 2795587"/>
              <a:gd name="connsiteY22" fmla="*/ 107156 h 445293"/>
              <a:gd name="connsiteX23" fmla="*/ 2674144 w 2795587"/>
              <a:gd name="connsiteY23" fmla="*/ 85725 h 445293"/>
              <a:gd name="connsiteX24" fmla="*/ 2705100 w 2795587"/>
              <a:gd name="connsiteY24" fmla="*/ 59531 h 445293"/>
              <a:gd name="connsiteX25" fmla="*/ 2728912 w 2795587"/>
              <a:gd name="connsiteY25" fmla="*/ 21431 h 445293"/>
              <a:gd name="connsiteX26" fmla="*/ 2743200 w 2795587"/>
              <a:gd name="connsiteY26" fmla="*/ 7143 h 445293"/>
              <a:gd name="connsiteX27" fmla="*/ 2755106 w 2795587"/>
              <a:gd name="connsiteY27" fmla="*/ 0 h 445293"/>
              <a:gd name="connsiteX28" fmla="*/ 2769394 w 2795587"/>
              <a:gd name="connsiteY28" fmla="*/ 4762 h 445293"/>
              <a:gd name="connsiteX29" fmla="*/ 2781300 w 2795587"/>
              <a:gd name="connsiteY29" fmla="*/ 19050 h 445293"/>
              <a:gd name="connsiteX30" fmla="*/ 2793206 w 2795587"/>
              <a:gd name="connsiteY30" fmla="*/ 47625 h 445293"/>
              <a:gd name="connsiteX31" fmla="*/ 2795587 w 2795587"/>
              <a:gd name="connsiteY31" fmla="*/ 85725 h 445293"/>
              <a:gd name="connsiteX32" fmla="*/ 2790825 w 2795587"/>
              <a:gd name="connsiteY32" fmla="*/ 159543 h 445293"/>
              <a:gd name="connsiteX33" fmla="*/ 2781300 w 2795587"/>
              <a:gd name="connsiteY33" fmla="*/ 214312 h 445293"/>
              <a:gd name="connsiteX34" fmla="*/ 2755106 w 2795587"/>
              <a:gd name="connsiteY34" fmla="*/ 278606 h 445293"/>
              <a:gd name="connsiteX35" fmla="*/ 2714625 w 2795587"/>
              <a:gd name="connsiteY35" fmla="*/ 338137 h 445293"/>
              <a:gd name="connsiteX36" fmla="*/ 2657475 w 2795587"/>
              <a:gd name="connsiteY36" fmla="*/ 395287 h 445293"/>
              <a:gd name="connsiteX37" fmla="*/ 2605087 w 2795587"/>
              <a:gd name="connsiteY37" fmla="*/ 435768 h 445293"/>
              <a:gd name="connsiteX38" fmla="*/ 2576512 w 2795587"/>
              <a:gd name="connsiteY38" fmla="*/ 442912 h 445293"/>
              <a:gd name="connsiteX39" fmla="*/ 2550319 w 2795587"/>
              <a:gd name="connsiteY39" fmla="*/ 445293 h 445293"/>
              <a:gd name="connsiteX40" fmla="*/ 2521744 w 2795587"/>
              <a:gd name="connsiteY40" fmla="*/ 435768 h 445293"/>
              <a:gd name="connsiteX41" fmla="*/ 2486025 w 2795587"/>
              <a:gd name="connsiteY41" fmla="*/ 423862 h 445293"/>
              <a:gd name="connsiteX42" fmla="*/ 2440781 w 2795587"/>
              <a:gd name="connsiteY42" fmla="*/ 409575 h 445293"/>
              <a:gd name="connsiteX43" fmla="*/ 2386012 w 2795587"/>
              <a:gd name="connsiteY43" fmla="*/ 400050 h 445293"/>
              <a:gd name="connsiteX44" fmla="*/ 2233612 w 2795587"/>
              <a:gd name="connsiteY44" fmla="*/ 392906 h 445293"/>
              <a:gd name="connsiteX45" fmla="*/ 2071687 w 2795587"/>
              <a:gd name="connsiteY45" fmla="*/ 392906 h 445293"/>
              <a:gd name="connsiteX46" fmla="*/ 1385887 w 2795587"/>
              <a:gd name="connsiteY46" fmla="*/ 383381 h 445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2795587" h="445293">
                <a:moveTo>
                  <a:pt x="1385887" y="383381"/>
                </a:moveTo>
                <a:lnTo>
                  <a:pt x="245269" y="371475"/>
                </a:lnTo>
                <a:lnTo>
                  <a:pt x="200025" y="364331"/>
                </a:lnTo>
                <a:lnTo>
                  <a:pt x="157162" y="354806"/>
                </a:lnTo>
                <a:lnTo>
                  <a:pt x="97631" y="333375"/>
                </a:lnTo>
                <a:lnTo>
                  <a:pt x="35719" y="297656"/>
                </a:lnTo>
                <a:lnTo>
                  <a:pt x="4762" y="273843"/>
                </a:lnTo>
                <a:lnTo>
                  <a:pt x="0" y="264318"/>
                </a:lnTo>
                <a:lnTo>
                  <a:pt x="7144" y="247650"/>
                </a:lnTo>
                <a:lnTo>
                  <a:pt x="33337" y="219075"/>
                </a:lnTo>
                <a:lnTo>
                  <a:pt x="73819" y="190500"/>
                </a:lnTo>
                <a:lnTo>
                  <a:pt x="123825" y="171450"/>
                </a:lnTo>
                <a:lnTo>
                  <a:pt x="207169" y="159543"/>
                </a:lnTo>
                <a:lnTo>
                  <a:pt x="376237" y="150018"/>
                </a:lnTo>
                <a:lnTo>
                  <a:pt x="692944" y="147637"/>
                </a:lnTo>
                <a:lnTo>
                  <a:pt x="1431131" y="147637"/>
                </a:lnTo>
                <a:lnTo>
                  <a:pt x="2031206" y="145256"/>
                </a:lnTo>
                <a:lnTo>
                  <a:pt x="2185987" y="150018"/>
                </a:lnTo>
                <a:lnTo>
                  <a:pt x="2416969" y="150018"/>
                </a:lnTo>
                <a:cubicBezTo>
                  <a:pt x="2447923" y="148389"/>
                  <a:pt x="2478840" y="145256"/>
                  <a:pt x="2509837" y="145256"/>
                </a:cubicBezTo>
                <a:lnTo>
                  <a:pt x="2559844" y="138112"/>
                </a:lnTo>
                <a:lnTo>
                  <a:pt x="2602706" y="126206"/>
                </a:lnTo>
                <a:lnTo>
                  <a:pt x="2640806" y="107156"/>
                </a:lnTo>
                <a:lnTo>
                  <a:pt x="2674144" y="85725"/>
                </a:lnTo>
                <a:lnTo>
                  <a:pt x="2705100" y="59531"/>
                </a:lnTo>
                <a:lnTo>
                  <a:pt x="2728912" y="21431"/>
                </a:lnTo>
                <a:lnTo>
                  <a:pt x="2743200" y="7143"/>
                </a:lnTo>
                <a:lnTo>
                  <a:pt x="2755106" y="0"/>
                </a:lnTo>
                <a:lnTo>
                  <a:pt x="2769394" y="4762"/>
                </a:lnTo>
                <a:lnTo>
                  <a:pt x="2781300" y="19050"/>
                </a:lnTo>
                <a:lnTo>
                  <a:pt x="2793206" y="47625"/>
                </a:lnTo>
                <a:lnTo>
                  <a:pt x="2795587" y="85725"/>
                </a:lnTo>
                <a:lnTo>
                  <a:pt x="2790825" y="159543"/>
                </a:lnTo>
                <a:lnTo>
                  <a:pt x="2781300" y="214312"/>
                </a:lnTo>
                <a:lnTo>
                  <a:pt x="2755106" y="278606"/>
                </a:lnTo>
                <a:lnTo>
                  <a:pt x="2714625" y="338137"/>
                </a:lnTo>
                <a:lnTo>
                  <a:pt x="2657475" y="395287"/>
                </a:lnTo>
                <a:lnTo>
                  <a:pt x="2605087" y="435768"/>
                </a:lnTo>
                <a:lnTo>
                  <a:pt x="2576512" y="442912"/>
                </a:lnTo>
                <a:lnTo>
                  <a:pt x="2550319" y="445293"/>
                </a:lnTo>
                <a:lnTo>
                  <a:pt x="2521744" y="435768"/>
                </a:lnTo>
                <a:lnTo>
                  <a:pt x="2486025" y="423862"/>
                </a:lnTo>
                <a:lnTo>
                  <a:pt x="2440781" y="409575"/>
                </a:lnTo>
                <a:lnTo>
                  <a:pt x="2386012" y="400050"/>
                </a:lnTo>
                <a:lnTo>
                  <a:pt x="2233612" y="392906"/>
                </a:lnTo>
                <a:lnTo>
                  <a:pt x="2071687" y="392906"/>
                </a:lnTo>
                <a:lnTo>
                  <a:pt x="1385887" y="3833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三画目は？</a:t>
            </a:r>
            <a:endParaRPr kumimoji="1" lang="ja-JP" altLang="en-US" sz="4800" dirty="0"/>
          </a:p>
        </p:txBody>
      </p:sp>
      <p:pic>
        <p:nvPicPr>
          <p:cNvPr id="15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6" name="テキスト ボックス 15"/>
          <p:cNvSpPr txBox="1"/>
          <p:nvPr/>
        </p:nvSpPr>
        <p:spPr>
          <a:xfrm>
            <a:off x="5482265" y="69379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163173" y="123918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978591" y="217812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076640" y="283914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268742" y="429743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271866" y="328187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274166" y="312364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143906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6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4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7" grpId="0" animBg="1"/>
      <p:bldP spid="22" grpId="0" animBg="1"/>
      <p:bldP spid="8" grpId="0" animBg="1"/>
      <p:bldP spid="9" grpId="0" animBg="1"/>
      <p:bldP spid="11" grpId="0" animBg="1"/>
      <p:bldP spid="12" grpId="0" animBg="1"/>
      <p:bldP spid="13" grpId="0" animBg="1"/>
      <p:bldP spid="20" grpId="0" animBg="1"/>
      <p:bldP spid="16" grpId="0"/>
      <p:bldP spid="17" grpId="0"/>
      <p:bldP spid="18" grpId="0"/>
      <p:bldP spid="19" grpId="0"/>
      <p:bldP spid="23" grpId="0"/>
      <p:bldP spid="24" grpId="0"/>
      <p:bldP spid="25" grpId="0"/>
    </p:bldLst>
  </p:timing>
  <p:extLst mod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機</a:t>
            </a:r>
          </a:p>
        </p:txBody>
      </p:sp>
      <p:sp>
        <p:nvSpPr>
          <p:cNvPr id="7" name="フリーフォーム 6"/>
          <p:cNvSpPr/>
          <p:nvPr/>
        </p:nvSpPr>
        <p:spPr>
          <a:xfrm>
            <a:off x="2538413" y="2699591"/>
            <a:ext cx="1603375" cy="449262"/>
          </a:xfrm>
          <a:custGeom>
            <a:avLst/>
            <a:gdLst>
              <a:gd name="connsiteX0" fmla="*/ 1257300 w 1602581"/>
              <a:gd name="connsiteY0" fmla="*/ 221456 h 450056"/>
              <a:gd name="connsiteX1" fmla="*/ 1062037 w 1602581"/>
              <a:gd name="connsiteY1" fmla="*/ 250031 h 450056"/>
              <a:gd name="connsiteX2" fmla="*/ 776287 w 1602581"/>
              <a:gd name="connsiteY2" fmla="*/ 319087 h 450056"/>
              <a:gd name="connsiteX3" fmla="*/ 681037 w 1602581"/>
              <a:gd name="connsiteY3" fmla="*/ 333375 h 450056"/>
              <a:gd name="connsiteX4" fmla="*/ 585787 w 1602581"/>
              <a:gd name="connsiteY4" fmla="*/ 359569 h 450056"/>
              <a:gd name="connsiteX5" fmla="*/ 497681 w 1602581"/>
              <a:gd name="connsiteY5" fmla="*/ 390525 h 450056"/>
              <a:gd name="connsiteX6" fmla="*/ 416718 w 1602581"/>
              <a:gd name="connsiteY6" fmla="*/ 421481 h 450056"/>
              <a:gd name="connsiteX7" fmla="*/ 364331 w 1602581"/>
              <a:gd name="connsiteY7" fmla="*/ 440531 h 450056"/>
              <a:gd name="connsiteX8" fmla="*/ 326231 w 1602581"/>
              <a:gd name="connsiteY8" fmla="*/ 450056 h 450056"/>
              <a:gd name="connsiteX9" fmla="*/ 292893 w 1602581"/>
              <a:gd name="connsiteY9" fmla="*/ 450056 h 450056"/>
              <a:gd name="connsiteX10" fmla="*/ 257175 w 1602581"/>
              <a:gd name="connsiteY10" fmla="*/ 438150 h 450056"/>
              <a:gd name="connsiteX11" fmla="*/ 197643 w 1602581"/>
              <a:gd name="connsiteY11" fmla="*/ 404812 h 450056"/>
              <a:gd name="connsiteX12" fmla="*/ 100012 w 1602581"/>
              <a:gd name="connsiteY12" fmla="*/ 328612 h 450056"/>
              <a:gd name="connsiteX13" fmla="*/ 42862 w 1602581"/>
              <a:gd name="connsiteY13" fmla="*/ 266700 h 450056"/>
              <a:gd name="connsiteX14" fmla="*/ 16668 w 1602581"/>
              <a:gd name="connsiteY14" fmla="*/ 233362 h 450056"/>
              <a:gd name="connsiteX15" fmla="*/ 2381 w 1602581"/>
              <a:gd name="connsiteY15" fmla="*/ 200025 h 450056"/>
              <a:gd name="connsiteX16" fmla="*/ 0 w 1602581"/>
              <a:gd name="connsiteY16" fmla="*/ 178594 h 450056"/>
              <a:gd name="connsiteX17" fmla="*/ 4762 w 1602581"/>
              <a:gd name="connsiteY17" fmla="*/ 161925 h 450056"/>
              <a:gd name="connsiteX18" fmla="*/ 26193 w 1602581"/>
              <a:gd name="connsiteY18" fmla="*/ 152400 h 450056"/>
              <a:gd name="connsiteX19" fmla="*/ 50006 w 1602581"/>
              <a:gd name="connsiteY19" fmla="*/ 152400 h 450056"/>
              <a:gd name="connsiteX20" fmla="*/ 71437 w 1602581"/>
              <a:gd name="connsiteY20" fmla="*/ 166687 h 450056"/>
              <a:gd name="connsiteX21" fmla="*/ 114300 w 1602581"/>
              <a:gd name="connsiteY21" fmla="*/ 192881 h 450056"/>
              <a:gd name="connsiteX22" fmla="*/ 171450 w 1602581"/>
              <a:gd name="connsiteY22" fmla="*/ 221456 h 450056"/>
              <a:gd name="connsiteX23" fmla="*/ 214312 w 1602581"/>
              <a:gd name="connsiteY23" fmla="*/ 240506 h 450056"/>
              <a:gd name="connsiteX24" fmla="*/ 252412 w 1602581"/>
              <a:gd name="connsiteY24" fmla="*/ 247650 h 450056"/>
              <a:gd name="connsiteX25" fmla="*/ 342900 w 1602581"/>
              <a:gd name="connsiteY25" fmla="*/ 242887 h 450056"/>
              <a:gd name="connsiteX26" fmla="*/ 554831 w 1602581"/>
              <a:gd name="connsiteY26" fmla="*/ 204787 h 450056"/>
              <a:gd name="connsiteX27" fmla="*/ 866775 w 1602581"/>
              <a:gd name="connsiteY27" fmla="*/ 135731 h 450056"/>
              <a:gd name="connsiteX28" fmla="*/ 1069181 w 1602581"/>
              <a:gd name="connsiteY28" fmla="*/ 92869 h 450056"/>
              <a:gd name="connsiteX29" fmla="*/ 1204912 w 1602581"/>
              <a:gd name="connsiteY29" fmla="*/ 66675 h 450056"/>
              <a:gd name="connsiteX30" fmla="*/ 1250156 w 1602581"/>
              <a:gd name="connsiteY30" fmla="*/ 40481 h 450056"/>
              <a:gd name="connsiteX31" fmla="*/ 1290637 w 1602581"/>
              <a:gd name="connsiteY31" fmla="*/ 21431 h 450056"/>
              <a:gd name="connsiteX32" fmla="*/ 1331118 w 1602581"/>
              <a:gd name="connsiteY32" fmla="*/ 4762 h 450056"/>
              <a:gd name="connsiteX33" fmla="*/ 1362075 w 1602581"/>
              <a:gd name="connsiteY33" fmla="*/ 0 h 450056"/>
              <a:gd name="connsiteX34" fmla="*/ 1435893 w 1602581"/>
              <a:gd name="connsiteY34" fmla="*/ 7144 h 450056"/>
              <a:gd name="connsiteX35" fmla="*/ 1490662 w 1602581"/>
              <a:gd name="connsiteY35" fmla="*/ 23812 h 450056"/>
              <a:gd name="connsiteX36" fmla="*/ 1538287 w 1602581"/>
              <a:gd name="connsiteY36" fmla="*/ 50006 h 450056"/>
              <a:gd name="connsiteX37" fmla="*/ 1581150 w 1602581"/>
              <a:gd name="connsiteY37" fmla="*/ 78581 h 450056"/>
              <a:gd name="connsiteX38" fmla="*/ 1600200 w 1602581"/>
              <a:gd name="connsiteY38" fmla="*/ 100012 h 450056"/>
              <a:gd name="connsiteX39" fmla="*/ 1602581 w 1602581"/>
              <a:gd name="connsiteY39" fmla="*/ 114300 h 450056"/>
              <a:gd name="connsiteX40" fmla="*/ 1597818 w 1602581"/>
              <a:gd name="connsiteY40" fmla="*/ 138112 h 450056"/>
              <a:gd name="connsiteX41" fmla="*/ 1581150 w 1602581"/>
              <a:gd name="connsiteY41" fmla="*/ 161925 h 450056"/>
              <a:gd name="connsiteX42" fmla="*/ 1545431 w 1602581"/>
              <a:gd name="connsiteY42" fmla="*/ 183356 h 450056"/>
              <a:gd name="connsiteX43" fmla="*/ 1454943 w 1602581"/>
              <a:gd name="connsiteY43" fmla="*/ 200025 h 450056"/>
              <a:gd name="connsiteX44" fmla="*/ 1257300 w 1602581"/>
              <a:gd name="connsiteY44" fmla="*/ 221456 h 450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602581" h="450056">
                <a:moveTo>
                  <a:pt x="1257300" y="221456"/>
                </a:moveTo>
                <a:lnTo>
                  <a:pt x="1062037" y="250031"/>
                </a:lnTo>
                <a:lnTo>
                  <a:pt x="776287" y="319087"/>
                </a:lnTo>
                <a:lnTo>
                  <a:pt x="681037" y="333375"/>
                </a:lnTo>
                <a:lnTo>
                  <a:pt x="585787" y="359569"/>
                </a:lnTo>
                <a:lnTo>
                  <a:pt x="497681" y="390525"/>
                </a:lnTo>
                <a:lnTo>
                  <a:pt x="416718" y="421481"/>
                </a:lnTo>
                <a:lnTo>
                  <a:pt x="364331" y="440531"/>
                </a:lnTo>
                <a:lnTo>
                  <a:pt x="326231" y="450056"/>
                </a:lnTo>
                <a:lnTo>
                  <a:pt x="292893" y="450056"/>
                </a:lnTo>
                <a:lnTo>
                  <a:pt x="257175" y="438150"/>
                </a:lnTo>
                <a:lnTo>
                  <a:pt x="197643" y="404812"/>
                </a:lnTo>
                <a:lnTo>
                  <a:pt x="100012" y="328612"/>
                </a:lnTo>
                <a:lnTo>
                  <a:pt x="42862" y="266700"/>
                </a:lnTo>
                <a:lnTo>
                  <a:pt x="16668" y="233362"/>
                </a:lnTo>
                <a:lnTo>
                  <a:pt x="2381" y="200025"/>
                </a:lnTo>
                <a:lnTo>
                  <a:pt x="0" y="178594"/>
                </a:lnTo>
                <a:lnTo>
                  <a:pt x="4762" y="161925"/>
                </a:lnTo>
                <a:lnTo>
                  <a:pt x="26193" y="152400"/>
                </a:lnTo>
                <a:lnTo>
                  <a:pt x="50006" y="152400"/>
                </a:lnTo>
                <a:lnTo>
                  <a:pt x="71437" y="166687"/>
                </a:lnTo>
                <a:lnTo>
                  <a:pt x="114300" y="192881"/>
                </a:lnTo>
                <a:lnTo>
                  <a:pt x="171450" y="221456"/>
                </a:lnTo>
                <a:lnTo>
                  <a:pt x="214312" y="240506"/>
                </a:lnTo>
                <a:lnTo>
                  <a:pt x="252412" y="247650"/>
                </a:lnTo>
                <a:lnTo>
                  <a:pt x="342900" y="242887"/>
                </a:lnTo>
                <a:lnTo>
                  <a:pt x="554831" y="204787"/>
                </a:lnTo>
                <a:lnTo>
                  <a:pt x="866775" y="135731"/>
                </a:lnTo>
                <a:lnTo>
                  <a:pt x="1069181" y="92869"/>
                </a:lnTo>
                <a:lnTo>
                  <a:pt x="1204912" y="66675"/>
                </a:lnTo>
                <a:lnTo>
                  <a:pt x="1250156" y="40481"/>
                </a:lnTo>
                <a:lnTo>
                  <a:pt x="1290637" y="21431"/>
                </a:lnTo>
                <a:lnTo>
                  <a:pt x="1331118" y="4762"/>
                </a:lnTo>
                <a:lnTo>
                  <a:pt x="1362075" y="0"/>
                </a:lnTo>
                <a:lnTo>
                  <a:pt x="1435893" y="7144"/>
                </a:lnTo>
                <a:lnTo>
                  <a:pt x="1490662" y="23812"/>
                </a:lnTo>
                <a:lnTo>
                  <a:pt x="1538287" y="50006"/>
                </a:lnTo>
                <a:lnTo>
                  <a:pt x="1581150" y="78581"/>
                </a:lnTo>
                <a:lnTo>
                  <a:pt x="1600200" y="100012"/>
                </a:lnTo>
                <a:lnTo>
                  <a:pt x="1602581" y="114300"/>
                </a:lnTo>
                <a:lnTo>
                  <a:pt x="1597818" y="138112"/>
                </a:lnTo>
                <a:lnTo>
                  <a:pt x="1581150" y="161925"/>
                </a:lnTo>
                <a:lnTo>
                  <a:pt x="1545431" y="183356"/>
                </a:lnTo>
                <a:lnTo>
                  <a:pt x="1454943" y="200025"/>
                </a:lnTo>
                <a:lnTo>
                  <a:pt x="1257300" y="22145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4295775" y="1689941"/>
            <a:ext cx="627063" cy="887412"/>
          </a:xfrm>
          <a:custGeom>
            <a:avLst/>
            <a:gdLst>
              <a:gd name="connsiteX0" fmla="*/ 314325 w 626269"/>
              <a:gd name="connsiteY0" fmla="*/ 650081 h 888206"/>
              <a:gd name="connsiteX1" fmla="*/ 204788 w 626269"/>
              <a:gd name="connsiteY1" fmla="*/ 814387 h 888206"/>
              <a:gd name="connsiteX2" fmla="*/ 0 w 626269"/>
              <a:gd name="connsiteY2" fmla="*/ 888206 h 888206"/>
              <a:gd name="connsiteX3" fmla="*/ 7144 w 626269"/>
              <a:gd name="connsiteY3" fmla="*/ 847725 h 888206"/>
              <a:gd name="connsiteX4" fmla="*/ 45244 w 626269"/>
              <a:gd name="connsiteY4" fmla="*/ 783431 h 888206"/>
              <a:gd name="connsiteX5" fmla="*/ 97631 w 626269"/>
              <a:gd name="connsiteY5" fmla="*/ 711994 h 888206"/>
              <a:gd name="connsiteX6" fmla="*/ 157163 w 626269"/>
              <a:gd name="connsiteY6" fmla="*/ 633412 h 888206"/>
              <a:gd name="connsiteX7" fmla="*/ 209550 w 626269"/>
              <a:gd name="connsiteY7" fmla="*/ 561975 h 888206"/>
              <a:gd name="connsiteX8" fmla="*/ 261938 w 626269"/>
              <a:gd name="connsiteY8" fmla="*/ 490537 h 888206"/>
              <a:gd name="connsiteX9" fmla="*/ 311944 w 626269"/>
              <a:gd name="connsiteY9" fmla="*/ 400050 h 888206"/>
              <a:gd name="connsiteX10" fmla="*/ 345281 w 626269"/>
              <a:gd name="connsiteY10" fmla="*/ 330994 h 888206"/>
              <a:gd name="connsiteX11" fmla="*/ 357188 w 626269"/>
              <a:gd name="connsiteY11" fmla="*/ 285750 h 888206"/>
              <a:gd name="connsiteX12" fmla="*/ 359569 w 626269"/>
              <a:gd name="connsiteY12" fmla="*/ 250031 h 888206"/>
              <a:gd name="connsiteX13" fmla="*/ 352425 w 626269"/>
              <a:gd name="connsiteY13" fmla="*/ 204787 h 888206"/>
              <a:gd name="connsiteX14" fmla="*/ 323850 w 626269"/>
              <a:gd name="connsiteY14" fmla="*/ 123825 h 888206"/>
              <a:gd name="connsiteX15" fmla="*/ 292894 w 626269"/>
              <a:gd name="connsiteY15" fmla="*/ 59531 h 888206"/>
              <a:gd name="connsiteX16" fmla="*/ 285750 w 626269"/>
              <a:gd name="connsiteY16" fmla="*/ 28575 h 888206"/>
              <a:gd name="connsiteX17" fmla="*/ 288131 w 626269"/>
              <a:gd name="connsiteY17" fmla="*/ 11906 h 888206"/>
              <a:gd name="connsiteX18" fmla="*/ 297656 w 626269"/>
              <a:gd name="connsiteY18" fmla="*/ 2381 h 888206"/>
              <a:gd name="connsiteX19" fmla="*/ 316706 w 626269"/>
              <a:gd name="connsiteY19" fmla="*/ 0 h 888206"/>
              <a:gd name="connsiteX20" fmla="*/ 333375 w 626269"/>
              <a:gd name="connsiteY20" fmla="*/ 2381 h 888206"/>
              <a:gd name="connsiteX21" fmla="*/ 366713 w 626269"/>
              <a:gd name="connsiteY21" fmla="*/ 23812 h 888206"/>
              <a:gd name="connsiteX22" fmla="*/ 431006 w 626269"/>
              <a:gd name="connsiteY22" fmla="*/ 69056 h 888206"/>
              <a:gd name="connsiteX23" fmla="*/ 481013 w 626269"/>
              <a:gd name="connsiteY23" fmla="*/ 107156 h 888206"/>
              <a:gd name="connsiteX24" fmla="*/ 545306 w 626269"/>
              <a:gd name="connsiteY24" fmla="*/ 171450 h 888206"/>
              <a:gd name="connsiteX25" fmla="*/ 590550 w 626269"/>
              <a:gd name="connsiteY25" fmla="*/ 230981 h 888206"/>
              <a:gd name="connsiteX26" fmla="*/ 609600 w 626269"/>
              <a:gd name="connsiteY26" fmla="*/ 261937 h 888206"/>
              <a:gd name="connsiteX27" fmla="*/ 621506 w 626269"/>
              <a:gd name="connsiteY27" fmla="*/ 290512 h 888206"/>
              <a:gd name="connsiteX28" fmla="*/ 626269 w 626269"/>
              <a:gd name="connsiteY28" fmla="*/ 316706 h 888206"/>
              <a:gd name="connsiteX29" fmla="*/ 621506 w 626269"/>
              <a:gd name="connsiteY29" fmla="*/ 347662 h 888206"/>
              <a:gd name="connsiteX30" fmla="*/ 600075 w 626269"/>
              <a:gd name="connsiteY30" fmla="*/ 376237 h 888206"/>
              <a:gd name="connsiteX31" fmla="*/ 557213 w 626269"/>
              <a:gd name="connsiteY31" fmla="*/ 416719 h 888206"/>
              <a:gd name="connsiteX32" fmla="*/ 469106 w 626269"/>
              <a:gd name="connsiteY32" fmla="*/ 490537 h 888206"/>
              <a:gd name="connsiteX33" fmla="*/ 383381 w 626269"/>
              <a:gd name="connsiteY33" fmla="*/ 581025 h 888206"/>
              <a:gd name="connsiteX34" fmla="*/ 314325 w 626269"/>
              <a:gd name="connsiteY34" fmla="*/ 650081 h 888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626269" h="888206">
                <a:moveTo>
                  <a:pt x="314325" y="650081"/>
                </a:moveTo>
                <a:lnTo>
                  <a:pt x="204788" y="814387"/>
                </a:lnTo>
                <a:lnTo>
                  <a:pt x="0" y="888206"/>
                </a:lnTo>
                <a:lnTo>
                  <a:pt x="7144" y="847725"/>
                </a:lnTo>
                <a:lnTo>
                  <a:pt x="45244" y="783431"/>
                </a:lnTo>
                <a:lnTo>
                  <a:pt x="97631" y="711994"/>
                </a:lnTo>
                <a:lnTo>
                  <a:pt x="157163" y="633412"/>
                </a:lnTo>
                <a:lnTo>
                  <a:pt x="209550" y="561975"/>
                </a:lnTo>
                <a:lnTo>
                  <a:pt x="261938" y="490537"/>
                </a:lnTo>
                <a:lnTo>
                  <a:pt x="311944" y="400050"/>
                </a:lnTo>
                <a:lnTo>
                  <a:pt x="345281" y="330994"/>
                </a:lnTo>
                <a:lnTo>
                  <a:pt x="357188" y="285750"/>
                </a:lnTo>
                <a:lnTo>
                  <a:pt x="359569" y="250031"/>
                </a:lnTo>
                <a:lnTo>
                  <a:pt x="352425" y="204787"/>
                </a:lnTo>
                <a:lnTo>
                  <a:pt x="323850" y="123825"/>
                </a:lnTo>
                <a:lnTo>
                  <a:pt x="292894" y="59531"/>
                </a:lnTo>
                <a:lnTo>
                  <a:pt x="285750" y="28575"/>
                </a:lnTo>
                <a:lnTo>
                  <a:pt x="288131" y="11906"/>
                </a:lnTo>
                <a:lnTo>
                  <a:pt x="297656" y="2381"/>
                </a:lnTo>
                <a:lnTo>
                  <a:pt x="316706" y="0"/>
                </a:lnTo>
                <a:lnTo>
                  <a:pt x="333375" y="2381"/>
                </a:lnTo>
                <a:lnTo>
                  <a:pt x="366713" y="23812"/>
                </a:lnTo>
                <a:lnTo>
                  <a:pt x="431006" y="69056"/>
                </a:lnTo>
                <a:lnTo>
                  <a:pt x="481013" y="107156"/>
                </a:lnTo>
                <a:lnTo>
                  <a:pt x="545306" y="171450"/>
                </a:lnTo>
                <a:lnTo>
                  <a:pt x="590550" y="230981"/>
                </a:lnTo>
                <a:lnTo>
                  <a:pt x="609600" y="261937"/>
                </a:lnTo>
                <a:lnTo>
                  <a:pt x="621506" y="290512"/>
                </a:lnTo>
                <a:lnTo>
                  <a:pt x="626269" y="316706"/>
                </a:lnTo>
                <a:lnTo>
                  <a:pt x="621506" y="347662"/>
                </a:lnTo>
                <a:lnTo>
                  <a:pt x="600075" y="376237"/>
                </a:lnTo>
                <a:lnTo>
                  <a:pt x="557213" y="416719"/>
                </a:lnTo>
                <a:lnTo>
                  <a:pt x="469106" y="490537"/>
                </a:lnTo>
                <a:lnTo>
                  <a:pt x="383381" y="581025"/>
                </a:lnTo>
                <a:lnTo>
                  <a:pt x="314325" y="6500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フリーフォーム 18"/>
          <p:cNvSpPr/>
          <p:nvPr/>
        </p:nvSpPr>
        <p:spPr>
          <a:xfrm>
            <a:off x="5910263" y="1607391"/>
            <a:ext cx="417512" cy="762000"/>
          </a:xfrm>
          <a:custGeom>
            <a:avLst/>
            <a:gdLst>
              <a:gd name="connsiteX0" fmla="*/ 235743 w 416718"/>
              <a:gd name="connsiteY0" fmla="*/ 554832 h 762000"/>
              <a:gd name="connsiteX1" fmla="*/ 42862 w 416718"/>
              <a:gd name="connsiteY1" fmla="*/ 762000 h 762000"/>
              <a:gd name="connsiteX2" fmla="*/ 0 w 416718"/>
              <a:gd name="connsiteY2" fmla="*/ 566738 h 762000"/>
              <a:gd name="connsiteX3" fmla="*/ 52387 w 416718"/>
              <a:gd name="connsiteY3" fmla="*/ 483394 h 762000"/>
              <a:gd name="connsiteX4" fmla="*/ 121443 w 416718"/>
              <a:gd name="connsiteY4" fmla="*/ 359569 h 762000"/>
              <a:gd name="connsiteX5" fmla="*/ 152400 w 416718"/>
              <a:gd name="connsiteY5" fmla="*/ 290513 h 762000"/>
              <a:gd name="connsiteX6" fmla="*/ 166687 w 416718"/>
              <a:gd name="connsiteY6" fmla="*/ 230982 h 762000"/>
              <a:gd name="connsiteX7" fmla="*/ 169068 w 416718"/>
              <a:gd name="connsiteY7" fmla="*/ 192882 h 762000"/>
              <a:gd name="connsiteX8" fmla="*/ 169068 w 416718"/>
              <a:gd name="connsiteY8" fmla="*/ 154782 h 762000"/>
              <a:gd name="connsiteX9" fmla="*/ 161925 w 416718"/>
              <a:gd name="connsiteY9" fmla="*/ 116682 h 762000"/>
              <a:gd name="connsiteX10" fmla="*/ 138112 w 416718"/>
              <a:gd name="connsiteY10" fmla="*/ 78582 h 762000"/>
              <a:gd name="connsiteX11" fmla="*/ 128587 w 416718"/>
              <a:gd name="connsiteY11" fmla="*/ 64294 h 762000"/>
              <a:gd name="connsiteX12" fmla="*/ 114300 w 416718"/>
              <a:gd name="connsiteY12" fmla="*/ 35719 h 762000"/>
              <a:gd name="connsiteX13" fmla="*/ 111918 w 416718"/>
              <a:gd name="connsiteY13" fmla="*/ 19050 h 762000"/>
              <a:gd name="connsiteX14" fmla="*/ 119062 w 416718"/>
              <a:gd name="connsiteY14" fmla="*/ 7144 h 762000"/>
              <a:gd name="connsiteX15" fmla="*/ 145256 w 416718"/>
              <a:gd name="connsiteY15" fmla="*/ 0 h 762000"/>
              <a:gd name="connsiteX16" fmla="*/ 183356 w 416718"/>
              <a:gd name="connsiteY16" fmla="*/ 11907 h 762000"/>
              <a:gd name="connsiteX17" fmla="*/ 240506 w 416718"/>
              <a:gd name="connsiteY17" fmla="*/ 47625 h 762000"/>
              <a:gd name="connsiteX18" fmla="*/ 290512 w 416718"/>
              <a:gd name="connsiteY18" fmla="*/ 85725 h 762000"/>
              <a:gd name="connsiteX19" fmla="*/ 335756 w 416718"/>
              <a:gd name="connsiteY19" fmla="*/ 130969 h 762000"/>
              <a:gd name="connsiteX20" fmla="*/ 369093 w 416718"/>
              <a:gd name="connsiteY20" fmla="*/ 180975 h 762000"/>
              <a:gd name="connsiteX21" fmla="*/ 395287 w 416718"/>
              <a:gd name="connsiteY21" fmla="*/ 238125 h 762000"/>
              <a:gd name="connsiteX22" fmla="*/ 411956 w 416718"/>
              <a:gd name="connsiteY22" fmla="*/ 276225 h 762000"/>
              <a:gd name="connsiteX23" fmla="*/ 416718 w 416718"/>
              <a:gd name="connsiteY23" fmla="*/ 311944 h 762000"/>
              <a:gd name="connsiteX24" fmla="*/ 411956 w 416718"/>
              <a:gd name="connsiteY24" fmla="*/ 352425 h 762000"/>
              <a:gd name="connsiteX25" fmla="*/ 385762 w 416718"/>
              <a:gd name="connsiteY25" fmla="*/ 395288 h 762000"/>
              <a:gd name="connsiteX26" fmla="*/ 345281 w 416718"/>
              <a:gd name="connsiteY26" fmla="*/ 431007 h 762000"/>
              <a:gd name="connsiteX27" fmla="*/ 235743 w 416718"/>
              <a:gd name="connsiteY27" fmla="*/ 554832 h 76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416718" h="762000">
                <a:moveTo>
                  <a:pt x="235743" y="554832"/>
                </a:moveTo>
                <a:lnTo>
                  <a:pt x="42862" y="762000"/>
                </a:lnTo>
                <a:lnTo>
                  <a:pt x="0" y="566738"/>
                </a:lnTo>
                <a:lnTo>
                  <a:pt x="52387" y="483394"/>
                </a:lnTo>
                <a:lnTo>
                  <a:pt x="121443" y="359569"/>
                </a:lnTo>
                <a:lnTo>
                  <a:pt x="152400" y="290513"/>
                </a:lnTo>
                <a:lnTo>
                  <a:pt x="166687" y="230982"/>
                </a:lnTo>
                <a:lnTo>
                  <a:pt x="169068" y="192882"/>
                </a:lnTo>
                <a:lnTo>
                  <a:pt x="169068" y="154782"/>
                </a:lnTo>
                <a:lnTo>
                  <a:pt x="161925" y="116682"/>
                </a:lnTo>
                <a:cubicBezTo>
                  <a:pt x="139916" y="80001"/>
                  <a:pt x="150311" y="90781"/>
                  <a:pt x="138112" y="78582"/>
                </a:cubicBezTo>
                <a:lnTo>
                  <a:pt x="128587" y="64294"/>
                </a:lnTo>
                <a:lnTo>
                  <a:pt x="114300" y="35719"/>
                </a:lnTo>
                <a:lnTo>
                  <a:pt x="111918" y="19050"/>
                </a:lnTo>
                <a:lnTo>
                  <a:pt x="119062" y="7144"/>
                </a:lnTo>
                <a:lnTo>
                  <a:pt x="145256" y="0"/>
                </a:lnTo>
                <a:lnTo>
                  <a:pt x="183356" y="11907"/>
                </a:lnTo>
                <a:lnTo>
                  <a:pt x="240506" y="47625"/>
                </a:lnTo>
                <a:lnTo>
                  <a:pt x="290512" y="85725"/>
                </a:lnTo>
                <a:lnTo>
                  <a:pt x="335756" y="130969"/>
                </a:lnTo>
                <a:lnTo>
                  <a:pt x="369093" y="180975"/>
                </a:lnTo>
                <a:lnTo>
                  <a:pt x="395287" y="238125"/>
                </a:lnTo>
                <a:lnTo>
                  <a:pt x="411956" y="276225"/>
                </a:lnTo>
                <a:lnTo>
                  <a:pt x="416718" y="311944"/>
                </a:lnTo>
                <a:lnTo>
                  <a:pt x="411956" y="352425"/>
                </a:lnTo>
                <a:lnTo>
                  <a:pt x="385762" y="395288"/>
                </a:lnTo>
                <a:lnTo>
                  <a:pt x="345281" y="431007"/>
                </a:lnTo>
                <a:lnTo>
                  <a:pt x="235743" y="55483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3" name="フリーフォーム 32"/>
          <p:cNvSpPr/>
          <p:nvPr/>
        </p:nvSpPr>
        <p:spPr>
          <a:xfrm rot="16200000">
            <a:off x="1374775" y="3485404"/>
            <a:ext cx="4179887" cy="512762"/>
          </a:xfrm>
          <a:custGeom>
            <a:avLst/>
            <a:gdLst>
              <a:gd name="connsiteX0" fmla="*/ 1804087 w 4180115"/>
              <a:gd name="connsiteY0" fmla="*/ 367172 h 511923"/>
              <a:gd name="connsiteX1" fmla="*/ 1218024 w 4180115"/>
              <a:gd name="connsiteY1" fmla="*/ 363642 h 511923"/>
              <a:gd name="connsiteX2" fmla="*/ 515454 w 4180115"/>
              <a:gd name="connsiteY2" fmla="*/ 356581 h 511923"/>
              <a:gd name="connsiteX3" fmla="*/ 201239 w 4180115"/>
              <a:gd name="connsiteY3" fmla="*/ 356581 h 511923"/>
              <a:gd name="connsiteX4" fmla="*/ 109446 w 4180115"/>
              <a:gd name="connsiteY4" fmla="*/ 342459 h 511923"/>
              <a:gd name="connsiteX5" fmla="*/ 49427 w 4180115"/>
              <a:gd name="connsiteY5" fmla="*/ 324806 h 511923"/>
              <a:gd name="connsiteX6" fmla="*/ 10592 w 4180115"/>
              <a:gd name="connsiteY6" fmla="*/ 300093 h 511923"/>
              <a:gd name="connsiteX7" fmla="*/ 0 w 4180115"/>
              <a:gd name="connsiteY7" fmla="*/ 261257 h 511923"/>
              <a:gd name="connsiteX8" fmla="*/ 10592 w 4180115"/>
              <a:gd name="connsiteY8" fmla="*/ 222422 h 511923"/>
              <a:gd name="connsiteX9" fmla="*/ 31775 w 4180115"/>
              <a:gd name="connsiteY9" fmla="*/ 183586 h 511923"/>
              <a:gd name="connsiteX10" fmla="*/ 70610 w 4180115"/>
              <a:gd name="connsiteY10" fmla="*/ 155342 h 511923"/>
              <a:gd name="connsiteX11" fmla="*/ 112976 w 4180115"/>
              <a:gd name="connsiteY11" fmla="*/ 127098 h 511923"/>
              <a:gd name="connsiteX12" fmla="*/ 222422 w 4180115"/>
              <a:gd name="connsiteY12" fmla="*/ 98854 h 511923"/>
              <a:gd name="connsiteX13" fmla="*/ 430722 w 4180115"/>
              <a:gd name="connsiteY13" fmla="*/ 60018 h 511923"/>
              <a:gd name="connsiteX14" fmla="*/ 522515 w 4180115"/>
              <a:gd name="connsiteY14" fmla="*/ 81201 h 511923"/>
              <a:gd name="connsiteX15" fmla="*/ 653143 w 4180115"/>
              <a:gd name="connsiteY15" fmla="*/ 109445 h 511923"/>
              <a:gd name="connsiteX16" fmla="*/ 783772 w 4180115"/>
              <a:gd name="connsiteY16" fmla="*/ 130628 h 511923"/>
              <a:gd name="connsiteX17" fmla="*/ 932053 w 4180115"/>
              <a:gd name="connsiteY17" fmla="*/ 134159 h 511923"/>
              <a:gd name="connsiteX18" fmla="*/ 1228615 w 4180115"/>
              <a:gd name="connsiteY18" fmla="*/ 148281 h 511923"/>
              <a:gd name="connsiteX19" fmla="*/ 1666397 w 4180115"/>
              <a:gd name="connsiteY19" fmla="*/ 172994 h 511923"/>
              <a:gd name="connsiteX20" fmla="*/ 2351315 w 4180115"/>
              <a:gd name="connsiteY20" fmla="*/ 190647 h 511923"/>
              <a:gd name="connsiteX21" fmla="*/ 2990335 w 4180115"/>
              <a:gd name="connsiteY21" fmla="*/ 190647 h 511923"/>
              <a:gd name="connsiteX22" fmla="*/ 3353977 w 4180115"/>
              <a:gd name="connsiteY22" fmla="*/ 197708 h 511923"/>
              <a:gd name="connsiteX23" fmla="*/ 3809412 w 4180115"/>
              <a:gd name="connsiteY23" fmla="*/ 194177 h 511923"/>
              <a:gd name="connsiteX24" fmla="*/ 3872961 w 4180115"/>
              <a:gd name="connsiteY24" fmla="*/ 183586 h 511923"/>
              <a:gd name="connsiteX25" fmla="*/ 3947102 w 4180115"/>
              <a:gd name="connsiteY25" fmla="*/ 158872 h 511923"/>
              <a:gd name="connsiteX26" fmla="*/ 3989468 w 4180115"/>
              <a:gd name="connsiteY26" fmla="*/ 134159 h 511923"/>
              <a:gd name="connsiteX27" fmla="*/ 4024773 w 4180115"/>
              <a:gd name="connsiteY27" fmla="*/ 109445 h 511923"/>
              <a:gd name="connsiteX28" fmla="*/ 4053017 w 4180115"/>
              <a:gd name="connsiteY28" fmla="*/ 77671 h 511923"/>
              <a:gd name="connsiteX29" fmla="*/ 4091852 w 4180115"/>
              <a:gd name="connsiteY29" fmla="*/ 17652 h 511923"/>
              <a:gd name="connsiteX30" fmla="*/ 4113035 w 4180115"/>
              <a:gd name="connsiteY30" fmla="*/ 7061 h 511923"/>
              <a:gd name="connsiteX31" fmla="*/ 4144810 w 4180115"/>
              <a:gd name="connsiteY31" fmla="*/ 0 h 511923"/>
              <a:gd name="connsiteX32" fmla="*/ 4165993 w 4180115"/>
              <a:gd name="connsiteY32" fmla="*/ 7061 h 511923"/>
              <a:gd name="connsiteX33" fmla="*/ 4180115 w 4180115"/>
              <a:gd name="connsiteY33" fmla="*/ 28244 h 511923"/>
              <a:gd name="connsiteX34" fmla="*/ 4180115 w 4180115"/>
              <a:gd name="connsiteY34" fmla="*/ 63549 h 511923"/>
              <a:gd name="connsiteX35" fmla="*/ 4176584 w 4180115"/>
              <a:gd name="connsiteY35" fmla="*/ 105915 h 511923"/>
              <a:gd name="connsiteX36" fmla="*/ 4155401 w 4180115"/>
              <a:gd name="connsiteY36" fmla="*/ 172994 h 511923"/>
              <a:gd name="connsiteX37" fmla="*/ 4113035 w 4180115"/>
              <a:gd name="connsiteY37" fmla="*/ 257727 h 511923"/>
              <a:gd name="connsiteX38" fmla="*/ 4031834 w 4180115"/>
              <a:gd name="connsiteY38" fmla="*/ 370703 h 511923"/>
              <a:gd name="connsiteX39" fmla="*/ 3890613 w 4180115"/>
              <a:gd name="connsiteY39" fmla="*/ 504862 h 511923"/>
              <a:gd name="connsiteX40" fmla="*/ 3855308 w 4180115"/>
              <a:gd name="connsiteY40" fmla="*/ 511923 h 511923"/>
              <a:gd name="connsiteX41" fmla="*/ 3827064 w 4180115"/>
              <a:gd name="connsiteY41" fmla="*/ 487209 h 511923"/>
              <a:gd name="connsiteX42" fmla="*/ 3777637 w 4180115"/>
              <a:gd name="connsiteY42" fmla="*/ 444843 h 511923"/>
              <a:gd name="connsiteX43" fmla="*/ 3749393 w 4180115"/>
              <a:gd name="connsiteY43" fmla="*/ 427191 h 511923"/>
              <a:gd name="connsiteX44" fmla="*/ 3710558 w 4180115"/>
              <a:gd name="connsiteY44" fmla="*/ 409538 h 511923"/>
              <a:gd name="connsiteX45" fmla="*/ 3647009 w 4180115"/>
              <a:gd name="connsiteY45" fmla="*/ 398947 h 511923"/>
              <a:gd name="connsiteX46" fmla="*/ 3032702 w 4180115"/>
              <a:gd name="connsiteY46" fmla="*/ 398947 h 511923"/>
              <a:gd name="connsiteX47" fmla="*/ 2654938 w 4180115"/>
              <a:gd name="connsiteY47" fmla="*/ 398947 h 511923"/>
              <a:gd name="connsiteX48" fmla="*/ 2538431 w 4180115"/>
              <a:gd name="connsiteY48" fmla="*/ 370703 h 511923"/>
              <a:gd name="connsiteX49" fmla="*/ 1804087 w 4180115"/>
              <a:gd name="connsiteY49" fmla="*/ 367172 h 511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4180115" h="511923">
                <a:moveTo>
                  <a:pt x="1804087" y="367172"/>
                </a:moveTo>
                <a:lnTo>
                  <a:pt x="1218024" y="363642"/>
                </a:lnTo>
                <a:lnTo>
                  <a:pt x="515454" y="356581"/>
                </a:lnTo>
                <a:lnTo>
                  <a:pt x="201239" y="356581"/>
                </a:lnTo>
                <a:lnTo>
                  <a:pt x="109446" y="342459"/>
                </a:lnTo>
                <a:lnTo>
                  <a:pt x="49427" y="324806"/>
                </a:lnTo>
                <a:lnTo>
                  <a:pt x="10592" y="300093"/>
                </a:lnTo>
                <a:lnTo>
                  <a:pt x="0" y="261257"/>
                </a:lnTo>
                <a:lnTo>
                  <a:pt x="10592" y="222422"/>
                </a:lnTo>
                <a:lnTo>
                  <a:pt x="31775" y="183586"/>
                </a:lnTo>
                <a:lnTo>
                  <a:pt x="70610" y="155342"/>
                </a:lnTo>
                <a:lnTo>
                  <a:pt x="112976" y="127098"/>
                </a:lnTo>
                <a:lnTo>
                  <a:pt x="222422" y="98854"/>
                </a:lnTo>
                <a:lnTo>
                  <a:pt x="430722" y="60018"/>
                </a:lnTo>
                <a:lnTo>
                  <a:pt x="522515" y="81201"/>
                </a:lnTo>
                <a:lnTo>
                  <a:pt x="653143" y="109445"/>
                </a:lnTo>
                <a:lnTo>
                  <a:pt x="783772" y="130628"/>
                </a:lnTo>
                <a:lnTo>
                  <a:pt x="932053" y="134159"/>
                </a:lnTo>
                <a:lnTo>
                  <a:pt x="1228615" y="148281"/>
                </a:lnTo>
                <a:lnTo>
                  <a:pt x="1666397" y="172994"/>
                </a:lnTo>
                <a:lnTo>
                  <a:pt x="2351315" y="190647"/>
                </a:lnTo>
                <a:lnTo>
                  <a:pt x="2990335" y="190647"/>
                </a:lnTo>
                <a:lnTo>
                  <a:pt x="3353977" y="197708"/>
                </a:lnTo>
                <a:lnTo>
                  <a:pt x="3809412" y="194177"/>
                </a:lnTo>
                <a:lnTo>
                  <a:pt x="3872961" y="183586"/>
                </a:lnTo>
                <a:lnTo>
                  <a:pt x="3947102" y="158872"/>
                </a:lnTo>
                <a:lnTo>
                  <a:pt x="3989468" y="134159"/>
                </a:lnTo>
                <a:lnTo>
                  <a:pt x="4024773" y="109445"/>
                </a:lnTo>
                <a:lnTo>
                  <a:pt x="4053017" y="77671"/>
                </a:lnTo>
                <a:lnTo>
                  <a:pt x="4091852" y="17652"/>
                </a:lnTo>
                <a:lnTo>
                  <a:pt x="4113035" y="7061"/>
                </a:lnTo>
                <a:lnTo>
                  <a:pt x="4144810" y="0"/>
                </a:lnTo>
                <a:lnTo>
                  <a:pt x="4165993" y="7061"/>
                </a:lnTo>
                <a:lnTo>
                  <a:pt x="4180115" y="28244"/>
                </a:lnTo>
                <a:lnTo>
                  <a:pt x="4180115" y="63549"/>
                </a:lnTo>
                <a:lnTo>
                  <a:pt x="4176584" y="105915"/>
                </a:lnTo>
                <a:lnTo>
                  <a:pt x="4155401" y="172994"/>
                </a:lnTo>
                <a:lnTo>
                  <a:pt x="4113035" y="257727"/>
                </a:lnTo>
                <a:lnTo>
                  <a:pt x="4031834" y="370703"/>
                </a:lnTo>
                <a:lnTo>
                  <a:pt x="3890613" y="504862"/>
                </a:lnTo>
                <a:lnTo>
                  <a:pt x="3855308" y="511923"/>
                </a:lnTo>
                <a:lnTo>
                  <a:pt x="3827064" y="487209"/>
                </a:lnTo>
                <a:lnTo>
                  <a:pt x="3777637" y="444843"/>
                </a:lnTo>
                <a:lnTo>
                  <a:pt x="3749393" y="427191"/>
                </a:lnTo>
                <a:lnTo>
                  <a:pt x="3710558" y="409538"/>
                </a:lnTo>
                <a:lnTo>
                  <a:pt x="3647009" y="398947"/>
                </a:lnTo>
                <a:lnTo>
                  <a:pt x="3032702" y="398947"/>
                </a:lnTo>
                <a:lnTo>
                  <a:pt x="2654938" y="398947"/>
                </a:lnTo>
                <a:lnTo>
                  <a:pt x="2538431" y="370703"/>
                </a:lnTo>
                <a:lnTo>
                  <a:pt x="1804087" y="36717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2" name="フリーフォーム 31"/>
          <p:cNvSpPr/>
          <p:nvPr/>
        </p:nvSpPr>
        <p:spPr>
          <a:xfrm rot="16200000">
            <a:off x="2002631" y="3387772"/>
            <a:ext cx="1900238" cy="1003300"/>
          </a:xfrm>
          <a:custGeom>
            <a:avLst/>
            <a:gdLst>
              <a:gd name="connsiteX0" fmla="*/ 831056 w 1900238"/>
              <a:gd name="connsiteY0" fmla="*/ 650081 h 1002506"/>
              <a:gd name="connsiteX1" fmla="*/ 564356 w 1900238"/>
              <a:gd name="connsiteY1" fmla="*/ 476250 h 1002506"/>
              <a:gd name="connsiteX2" fmla="*/ 302419 w 1900238"/>
              <a:gd name="connsiteY2" fmla="*/ 295275 h 1002506"/>
              <a:gd name="connsiteX3" fmla="*/ 14288 w 1900238"/>
              <a:gd name="connsiteY3" fmla="*/ 85725 h 1002506"/>
              <a:gd name="connsiteX4" fmla="*/ 4763 w 1900238"/>
              <a:gd name="connsiteY4" fmla="*/ 69056 h 1002506"/>
              <a:gd name="connsiteX5" fmla="*/ 0 w 1900238"/>
              <a:gd name="connsiteY5" fmla="*/ 42862 h 1002506"/>
              <a:gd name="connsiteX6" fmla="*/ 2381 w 1900238"/>
              <a:gd name="connsiteY6" fmla="*/ 21431 h 1002506"/>
              <a:gd name="connsiteX7" fmla="*/ 4763 w 1900238"/>
              <a:gd name="connsiteY7" fmla="*/ 7143 h 1002506"/>
              <a:gd name="connsiteX8" fmla="*/ 11906 w 1900238"/>
              <a:gd name="connsiteY8" fmla="*/ 0 h 1002506"/>
              <a:gd name="connsiteX9" fmla="*/ 35719 w 1900238"/>
              <a:gd name="connsiteY9" fmla="*/ 0 h 1002506"/>
              <a:gd name="connsiteX10" fmla="*/ 233363 w 1900238"/>
              <a:gd name="connsiteY10" fmla="*/ 123825 h 1002506"/>
              <a:gd name="connsiteX11" fmla="*/ 521494 w 1900238"/>
              <a:gd name="connsiteY11" fmla="*/ 295275 h 1002506"/>
              <a:gd name="connsiteX12" fmla="*/ 866775 w 1900238"/>
              <a:gd name="connsiteY12" fmla="*/ 478631 h 1002506"/>
              <a:gd name="connsiteX13" fmla="*/ 1195388 w 1900238"/>
              <a:gd name="connsiteY13" fmla="*/ 633412 h 1002506"/>
              <a:gd name="connsiteX14" fmla="*/ 1457325 w 1900238"/>
              <a:gd name="connsiteY14" fmla="*/ 747712 h 1002506"/>
              <a:gd name="connsiteX15" fmla="*/ 1724025 w 1900238"/>
              <a:gd name="connsiteY15" fmla="*/ 850106 h 1002506"/>
              <a:gd name="connsiteX16" fmla="*/ 1866900 w 1900238"/>
              <a:gd name="connsiteY16" fmla="*/ 904875 h 1002506"/>
              <a:gd name="connsiteX17" fmla="*/ 1900238 w 1900238"/>
              <a:gd name="connsiteY17" fmla="*/ 1002506 h 1002506"/>
              <a:gd name="connsiteX18" fmla="*/ 1433513 w 1900238"/>
              <a:gd name="connsiteY18" fmla="*/ 992981 h 1002506"/>
              <a:gd name="connsiteX19" fmla="*/ 1290638 w 1900238"/>
              <a:gd name="connsiteY19" fmla="*/ 909637 h 1002506"/>
              <a:gd name="connsiteX20" fmla="*/ 1143000 w 1900238"/>
              <a:gd name="connsiteY20" fmla="*/ 828675 h 1002506"/>
              <a:gd name="connsiteX21" fmla="*/ 831056 w 1900238"/>
              <a:gd name="connsiteY21" fmla="*/ 650081 h 1002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900238" h="1002506">
                <a:moveTo>
                  <a:pt x="831056" y="650081"/>
                </a:moveTo>
                <a:lnTo>
                  <a:pt x="564356" y="476250"/>
                </a:lnTo>
                <a:lnTo>
                  <a:pt x="302419" y="295275"/>
                </a:lnTo>
                <a:lnTo>
                  <a:pt x="14288" y="85725"/>
                </a:lnTo>
                <a:lnTo>
                  <a:pt x="4763" y="69056"/>
                </a:lnTo>
                <a:lnTo>
                  <a:pt x="0" y="42862"/>
                </a:lnTo>
                <a:lnTo>
                  <a:pt x="2381" y="21431"/>
                </a:lnTo>
                <a:lnTo>
                  <a:pt x="4763" y="7143"/>
                </a:lnTo>
                <a:lnTo>
                  <a:pt x="11906" y="0"/>
                </a:lnTo>
                <a:lnTo>
                  <a:pt x="35719" y="0"/>
                </a:lnTo>
                <a:lnTo>
                  <a:pt x="233363" y="123825"/>
                </a:lnTo>
                <a:lnTo>
                  <a:pt x="521494" y="295275"/>
                </a:lnTo>
                <a:lnTo>
                  <a:pt x="866775" y="478631"/>
                </a:lnTo>
                <a:lnTo>
                  <a:pt x="1195388" y="633412"/>
                </a:lnTo>
                <a:lnTo>
                  <a:pt x="1457325" y="747712"/>
                </a:lnTo>
                <a:lnTo>
                  <a:pt x="1724025" y="850106"/>
                </a:lnTo>
                <a:lnTo>
                  <a:pt x="1866900" y="904875"/>
                </a:lnTo>
                <a:lnTo>
                  <a:pt x="1900238" y="1002506"/>
                </a:lnTo>
                <a:lnTo>
                  <a:pt x="1433513" y="992981"/>
                </a:lnTo>
                <a:lnTo>
                  <a:pt x="1290638" y="909637"/>
                </a:lnTo>
                <a:lnTo>
                  <a:pt x="1143000" y="828675"/>
                </a:lnTo>
                <a:lnTo>
                  <a:pt x="831056" y="6500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フリーフォーム 7"/>
          <p:cNvSpPr/>
          <p:nvPr/>
        </p:nvSpPr>
        <p:spPr>
          <a:xfrm>
            <a:off x="3519488" y="3128216"/>
            <a:ext cx="579437" cy="669925"/>
          </a:xfrm>
          <a:custGeom>
            <a:avLst/>
            <a:gdLst>
              <a:gd name="connsiteX0" fmla="*/ 300037 w 578643"/>
              <a:gd name="connsiteY0" fmla="*/ 450056 h 671512"/>
              <a:gd name="connsiteX1" fmla="*/ 223837 w 578643"/>
              <a:gd name="connsiteY1" fmla="*/ 330994 h 671512"/>
              <a:gd name="connsiteX2" fmla="*/ 180975 w 578643"/>
              <a:gd name="connsiteY2" fmla="*/ 273844 h 671512"/>
              <a:gd name="connsiteX3" fmla="*/ 114300 w 578643"/>
              <a:gd name="connsiteY3" fmla="*/ 202406 h 671512"/>
              <a:gd name="connsiteX4" fmla="*/ 2381 w 578643"/>
              <a:gd name="connsiteY4" fmla="*/ 104775 h 671512"/>
              <a:gd name="connsiteX5" fmla="*/ 0 w 578643"/>
              <a:gd name="connsiteY5" fmla="*/ 0 h 671512"/>
              <a:gd name="connsiteX6" fmla="*/ 121443 w 578643"/>
              <a:gd name="connsiteY6" fmla="*/ 64294 h 671512"/>
              <a:gd name="connsiteX7" fmla="*/ 245268 w 578643"/>
              <a:gd name="connsiteY7" fmla="*/ 133350 h 671512"/>
              <a:gd name="connsiteX8" fmla="*/ 376237 w 578643"/>
              <a:gd name="connsiteY8" fmla="*/ 202406 h 671512"/>
              <a:gd name="connsiteX9" fmla="*/ 495300 w 578643"/>
              <a:gd name="connsiteY9" fmla="*/ 266700 h 671512"/>
              <a:gd name="connsiteX10" fmla="*/ 531018 w 578643"/>
              <a:gd name="connsiteY10" fmla="*/ 333375 h 671512"/>
              <a:gd name="connsiteX11" fmla="*/ 552450 w 578643"/>
              <a:gd name="connsiteY11" fmla="*/ 383381 h 671512"/>
              <a:gd name="connsiteX12" fmla="*/ 566737 w 578643"/>
              <a:gd name="connsiteY12" fmla="*/ 435769 h 671512"/>
              <a:gd name="connsiteX13" fmla="*/ 576262 w 578643"/>
              <a:gd name="connsiteY13" fmla="*/ 492919 h 671512"/>
              <a:gd name="connsiteX14" fmla="*/ 578643 w 578643"/>
              <a:gd name="connsiteY14" fmla="*/ 542925 h 671512"/>
              <a:gd name="connsiteX15" fmla="*/ 569118 w 578643"/>
              <a:gd name="connsiteY15" fmla="*/ 607219 h 671512"/>
              <a:gd name="connsiteX16" fmla="*/ 554831 w 578643"/>
              <a:gd name="connsiteY16" fmla="*/ 640556 h 671512"/>
              <a:gd name="connsiteX17" fmla="*/ 535781 w 578643"/>
              <a:gd name="connsiteY17" fmla="*/ 661987 h 671512"/>
              <a:gd name="connsiteX18" fmla="*/ 502443 w 578643"/>
              <a:gd name="connsiteY18" fmla="*/ 671512 h 671512"/>
              <a:gd name="connsiteX19" fmla="*/ 464343 w 578643"/>
              <a:gd name="connsiteY19" fmla="*/ 669131 h 671512"/>
              <a:gd name="connsiteX20" fmla="*/ 440531 w 578643"/>
              <a:gd name="connsiteY20" fmla="*/ 659606 h 671512"/>
              <a:gd name="connsiteX21" fmla="*/ 411956 w 578643"/>
              <a:gd name="connsiteY21" fmla="*/ 635794 h 671512"/>
              <a:gd name="connsiteX22" fmla="*/ 392906 w 578643"/>
              <a:gd name="connsiteY22" fmla="*/ 609600 h 671512"/>
              <a:gd name="connsiteX23" fmla="*/ 361950 w 578643"/>
              <a:gd name="connsiteY23" fmla="*/ 545306 h 671512"/>
              <a:gd name="connsiteX24" fmla="*/ 300037 w 578643"/>
              <a:gd name="connsiteY24" fmla="*/ 450056 h 671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578643" h="671512">
                <a:moveTo>
                  <a:pt x="300037" y="450056"/>
                </a:moveTo>
                <a:lnTo>
                  <a:pt x="223837" y="330994"/>
                </a:lnTo>
                <a:lnTo>
                  <a:pt x="180975" y="273844"/>
                </a:lnTo>
                <a:lnTo>
                  <a:pt x="114300" y="202406"/>
                </a:lnTo>
                <a:lnTo>
                  <a:pt x="2381" y="104775"/>
                </a:lnTo>
                <a:cubicBezTo>
                  <a:pt x="1587" y="69850"/>
                  <a:pt x="794" y="34925"/>
                  <a:pt x="0" y="0"/>
                </a:cubicBezTo>
                <a:lnTo>
                  <a:pt x="121443" y="64294"/>
                </a:lnTo>
                <a:lnTo>
                  <a:pt x="245268" y="133350"/>
                </a:lnTo>
                <a:lnTo>
                  <a:pt x="376237" y="202406"/>
                </a:lnTo>
                <a:lnTo>
                  <a:pt x="495300" y="266700"/>
                </a:lnTo>
                <a:lnTo>
                  <a:pt x="531018" y="333375"/>
                </a:lnTo>
                <a:lnTo>
                  <a:pt x="552450" y="383381"/>
                </a:lnTo>
                <a:lnTo>
                  <a:pt x="566737" y="435769"/>
                </a:lnTo>
                <a:lnTo>
                  <a:pt x="576262" y="492919"/>
                </a:lnTo>
                <a:lnTo>
                  <a:pt x="578643" y="542925"/>
                </a:lnTo>
                <a:lnTo>
                  <a:pt x="569118" y="607219"/>
                </a:lnTo>
                <a:lnTo>
                  <a:pt x="554831" y="640556"/>
                </a:lnTo>
                <a:lnTo>
                  <a:pt x="535781" y="661987"/>
                </a:lnTo>
                <a:lnTo>
                  <a:pt x="502443" y="671512"/>
                </a:lnTo>
                <a:lnTo>
                  <a:pt x="464343" y="669131"/>
                </a:lnTo>
                <a:lnTo>
                  <a:pt x="440531" y="659606"/>
                </a:lnTo>
                <a:lnTo>
                  <a:pt x="411956" y="635794"/>
                </a:lnTo>
                <a:lnTo>
                  <a:pt x="392906" y="609600"/>
                </a:lnTo>
                <a:lnTo>
                  <a:pt x="361950" y="545306"/>
                </a:lnTo>
                <a:lnTo>
                  <a:pt x="300037" y="45005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フリーフォーム 9"/>
          <p:cNvSpPr/>
          <p:nvPr/>
        </p:nvSpPr>
        <p:spPr>
          <a:xfrm>
            <a:off x="4295775" y="2477341"/>
            <a:ext cx="550863" cy="444500"/>
          </a:xfrm>
          <a:custGeom>
            <a:avLst/>
            <a:gdLst>
              <a:gd name="connsiteX0" fmla="*/ 285750 w 550069"/>
              <a:gd name="connsiteY0" fmla="*/ 304800 h 445293"/>
              <a:gd name="connsiteX1" fmla="*/ 173831 w 550069"/>
              <a:gd name="connsiteY1" fmla="*/ 226218 h 445293"/>
              <a:gd name="connsiteX2" fmla="*/ 102394 w 550069"/>
              <a:gd name="connsiteY2" fmla="*/ 176212 h 445293"/>
              <a:gd name="connsiteX3" fmla="*/ 61913 w 550069"/>
              <a:gd name="connsiteY3" fmla="*/ 152400 h 445293"/>
              <a:gd name="connsiteX4" fmla="*/ 28575 w 550069"/>
              <a:gd name="connsiteY4" fmla="*/ 130968 h 445293"/>
              <a:gd name="connsiteX5" fmla="*/ 11906 w 550069"/>
              <a:gd name="connsiteY5" fmla="*/ 116681 h 445293"/>
              <a:gd name="connsiteX6" fmla="*/ 0 w 550069"/>
              <a:gd name="connsiteY6" fmla="*/ 97631 h 445293"/>
              <a:gd name="connsiteX7" fmla="*/ 7144 w 550069"/>
              <a:gd name="connsiteY7" fmla="*/ 69056 h 445293"/>
              <a:gd name="connsiteX8" fmla="*/ 185738 w 550069"/>
              <a:gd name="connsiteY8" fmla="*/ 0 h 445293"/>
              <a:gd name="connsiteX9" fmla="*/ 276225 w 550069"/>
              <a:gd name="connsiteY9" fmla="*/ 90487 h 445293"/>
              <a:gd name="connsiteX10" fmla="*/ 550069 w 550069"/>
              <a:gd name="connsiteY10" fmla="*/ 340518 h 445293"/>
              <a:gd name="connsiteX11" fmla="*/ 466725 w 550069"/>
              <a:gd name="connsiteY11" fmla="*/ 445293 h 445293"/>
              <a:gd name="connsiteX12" fmla="*/ 285750 w 550069"/>
              <a:gd name="connsiteY12" fmla="*/ 304800 h 445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50069" h="445293">
                <a:moveTo>
                  <a:pt x="285750" y="304800"/>
                </a:moveTo>
                <a:lnTo>
                  <a:pt x="173831" y="226218"/>
                </a:lnTo>
                <a:lnTo>
                  <a:pt x="102394" y="176212"/>
                </a:lnTo>
                <a:lnTo>
                  <a:pt x="61913" y="152400"/>
                </a:lnTo>
                <a:lnTo>
                  <a:pt x="28575" y="130968"/>
                </a:lnTo>
                <a:lnTo>
                  <a:pt x="11906" y="116681"/>
                </a:lnTo>
                <a:lnTo>
                  <a:pt x="0" y="97631"/>
                </a:lnTo>
                <a:lnTo>
                  <a:pt x="7144" y="69056"/>
                </a:lnTo>
                <a:lnTo>
                  <a:pt x="185738" y="0"/>
                </a:lnTo>
                <a:lnTo>
                  <a:pt x="276225" y="90487"/>
                </a:lnTo>
                <a:lnTo>
                  <a:pt x="550069" y="340518"/>
                </a:lnTo>
                <a:lnTo>
                  <a:pt x="466725" y="445293"/>
                </a:lnTo>
                <a:lnTo>
                  <a:pt x="285750" y="3048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>
            <a:off x="4295775" y="2270966"/>
            <a:ext cx="862013" cy="1201737"/>
          </a:xfrm>
          <a:custGeom>
            <a:avLst/>
            <a:gdLst>
              <a:gd name="connsiteX0" fmla="*/ 414338 w 862013"/>
              <a:gd name="connsiteY0" fmla="*/ 895350 h 1202531"/>
              <a:gd name="connsiteX1" fmla="*/ 154781 w 862013"/>
              <a:gd name="connsiteY1" fmla="*/ 1202531 h 1202531"/>
              <a:gd name="connsiteX2" fmla="*/ 0 w 862013"/>
              <a:gd name="connsiteY2" fmla="*/ 1176337 h 1202531"/>
              <a:gd name="connsiteX3" fmla="*/ 9525 w 862013"/>
              <a:gd name="connsiteY3" fmla="*/ 1159669 h 1202531"/>
              <a:gd name="connsiteX4" fmla="*/ 38100 w 862013"/>
              <a:gd name="connsiteY4" fmla="*/ 1138237 h 1202531"/>
              <a:gd name="connsiteX5" fmla="*/ 73819 w 862013"/>
              <a:gd name="connsiteY5" fmla="*/ 1112044 h 1202531"/>
              <a:gd name="connsiteX6" fmla="*/ 116681 w 862013"/>
              <a:gd name="connsiteY6" fmla="*/ 1064419 h 1202531"/>
              <a:gd name="connsiteX7" fmla="*/ 214313 w 862013"/>
              <a:gd name="connsiteY7" fmla="*/ 938212 h 1202531"/>
              <a:gd name="connsiteX8" fmla="*/ 309563 w 862013"/>
              <a:gd name="connsiteY8" fmla="*/ 783431 h 1202531"/>
              <a:gd name="connsiteX9" fmla="*/ 409575 w 862013"/>
              <a:gd name="connsiteY9" fmla="*/ 604837 h 1202531"/>
              <a:gd name="connsiteX10" fmla="*/ 497681 w 862013"/>
              <a:gd name="connsiteY10" fmla="*/ 500062 h 1202531"/>
              <a:gd name="connsiteX11" fmla="*/ 554831 w 862013"/>
              <a:gd name="connsiteY11" fmla="*/ 366712 h 1202531"/>
              <a:gd name="connsiteX12" fmla="*/ 588169 w 862013"/>
              <a:gd name="connsiteY12" fmla="*/ 278606 h 1202531"/>
              <a:gd name="connsiteX13" fmla="*/ 602456 w 862013"/>
              <a:gd name="connsiteY13" fmla="*/ 238125 h 1202531"/>
              <a:gd name="connsiteX14" fmla="*/ 607219 w 862013"/>
              <a:gd name="connsiteY14" fmla="*/ 216694 h 1202531"/>
              <a:gd name="connsiteX15" fmla="*/ 607219 w 862013"/>
              <a:gd name="connsiteY15" fmla="*/ 183356 h 1202531"/>
              <a:gd name="connsiteX16" fmla="*/ 600075 w 862013"/>
              <a:gd name="connsiteY16" fmla="*/ 142875 h 1202531"/>
              <a:gd name="connsiteX17" fmla="*/ 590550 w 862013"/>
              <a:gd name="connsiteY17" fmla="*/ 109537 h 1202531"/>
              <a:gd name="connsiteX18" fmla="*/ 566738 w 862013"/>
              <a:gd name="connsiteY18" fmla="*/ 59531 h 1202531"/>
              <a:gd name="connsiteX19" fmla="*/ 559594 w 862013"/>
              <a:gd name="connsiteY19" fmla="*/ 38100 h 1202531"/>
              <a:gd name="connsiteX20" fmla="*/ 557213 w 862013"/>
              <a:gd name="connsiteY20" fmla="*/ 14287 h 1202531"/>
              <a:gd name="connsiteX21" fmla="*/ 566738 w 862013"/>
              <a:gd name="connsiteY21" fmla="*/ 4762 h 1202531"/>
              <a:gd name="connsiteX22" fmla="*/ 581025 w 862013"/>
              <a:gd name="connsiteY22" fmla="*/ 0 h 1202531"/>
              <a:gd name="connsiteX23" fmla="*/ 614363 w 862013"/>
              <a:gd name="connsiteY23" fmla="*/ 4762 h 1202531"/>
              <a:gd name="connsiteX24" fmla="*/ 650081 w 862013"/>
              <a:gd name="connsiteY24" fmla="*/ 26194 h 1202531"/>
              <a:gd name="connsiteX25" fmla="*/ 709613 w 862013"/>
              <a:gd name="connsiteY25" fmla="*/ 88106 h 1202531"/>
              <a:gd name="connsiteX26" fmla="*/ 814388 w 862013"/>
              <a:gd name="connsiteY26" fmla="*/ 195262 h 1202531"/>
              <a:gd name="connsiteX27" fmla="*/ 845344 w 862013"/>
              <a:gd name="connsiteY27" fmla="*/ 238125 h 1202531"/>
              <a:gd name="connsiteX28" fmla="*/ 854869 w 862013"/>
              <a:gd name="connsiteY28" fmla="*/ 266700 h 1202531"/>
              <a:gd name="connsiteX29" fmla="*/ 862013 w 862013"/>
              <a:gd name="connsiteY29" fmla="*/ 300037 h 1202531"/>
              <a:gd name="connsiteX30" fmla="*/ 857250 w 862013"/>
              <a:gd name="connsiteY30" fmla="*/ 335756 h 1202531"/>
              <a:gd name="connsiteX31" fmla="*/ 840581 w 862013"/>
              <a:gd name="connsiteY31" fmla="*/ 376237 h 1202531"/>
              <a:gd name="connsiteX32" fmla="*/ 804863 w 862013"/>
              <a:gd name="connsiteY32" fmla="*/ 414337 h 1202531"/>
              <a:gd name="connsiteX33" fmla="*/ 754856 w 862013"/>
              <a:gd name="connsiteY33" fmla="*/ 454819 h 1202531"/>
              <a:gd name="connsiteX34" fmla="*/ 704850 w 862013"/>
              <a:gd name="connsiteY34" fmla="*/ 502444 h 1202531"/>
              <a:gd name="connsiteX35" fmla="*/ 616744 w 862013"/>
              <a:gd name="connsiteY35" fmla="*/ 609600 h 1202531"/>
              <a:gd name="connsiteX36" fmla="*/ 531019 w 862013"/>
              <a:gd name="connsiteY36" fmla="*/ 726281 h 1202531"/>
              <a:gd name="connsiteX37" fmla="*/ 414338 w 862013"/>
              <a:gd name="connsiteY37" fmla="*/ 895350 h 1202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862013" h="1202531">
                <a:moveTo>
                  <a:pt x="414338" y="895350"/>
                </a:moveTo>
                <a:lnTo>
                  <a:pt x="154781" y="1202531"/>
                </a:lnTo>
                <a:lnTo>
                  <a:pt x="0" y="1176337"/>
                </a:lnTo>
                <a:lnTo>
                  <a:pt x="9525" y="1159669"/>
                </a:lnTo>
                <a:lnTo>
                  <a:pt x="38100" y="1138237"/>
                </a:lnTo>
                <a:lnTo>
                  <a:pt x="73819" y="1112044"/>
                </a:lnTo>
                <a:lnTo>
                  <a:pt x="116681" y="1064419"/>
                </a:lnTo>
                <a:lnTo>
                  <a:pt x="214313" y="938212"/>
                </a:lnTo>
                <a:lnTo>
                  <a:pt x="309563" y="783431"/>
                </a:lnTo>
                <a:lnTo>
                  <a:pt x="409575" y="604837"/>
                </a:lnTo>
                <a:lnTo>
                  <a:pt x="497681" y="500062"/>
                </a:lnTo>
                <a:lnTo>
                  <a:pt x="554831" y="366712"/>
                </a:lnTo>
                <a:lnTo>
                  <a:pt x="588169" y="278606"/>
                </a:lnTo>
                <a:lnTo>
                  <a:pt x="602456" y="238125"/>
                </a:lnTo>
                <a:lnTo>
                  <a:pt x="607219" y="216694"/>
                </a:lnTo>
                <a:lnTo>
                  <a:pt x="607219" y="183356"/>
                </a:lnTo>
                <a:lnTo>
                  <a:pt x="600075" y="142875"/>
                </a:lnTo>
                <a:lnTo>
                  <a:pt x="590550" y="109537"/>
                </a:lnTo>
                <a:lnTo>
                  <a:pt x="566738" y="59531"/>
                </a:lnTo>
                <a:lnTo>
                  <a:pt x="559594" y="38100"/>
                </a:lnTo>
                <a:lnTo>
                  <a:pt x="557213" y="14287"/>
                </a:lnTo>
                <a:lnTo>
                  <a:pt x="566738" y="4762"/>
                </a:lnTo>
                <a:lnTo>
                  <a:pt x="581025" y="0"/>
                </a:lnTo>
                <a:lnTo>
                  <a:pt x="614363" y="4762"/>
                </a:lnTo>
                <a:lnTo>
                  <a:pt x="650081" y="26194"/>
                </a:lnTo>
                <a:lnTo>
                  <a:pt x="709613" y="88106"/>
                </a:lnTo>
                <a:lnTo>
                  <a:pt x="814388" y="195262"/>
                </a:lnTo>
                <a:lnTo>
                  <a:pt x="845344" y="238125"/>
                </a:lnTo>
                <a:lnTo>
                  <a:pt x="854869" y="266700"/>
                </a:lnTo>
                <a:lnTo>
                  <a:pt x="862013" y="300037"/>
                </a:lnTo>
                <a:lnTo>
                  <a:pt x="857250" y="335756"/>
                </a:lnTo>
                <a:lnTo>
                  <a:pt x="840581" y="376237"/>
                </a:lnTo>
                <a:lnTo>
                  <a:pt x="804863" y="414337"/>
                </a:lnTo>
                <a:lnTo>
                  <a:pt x="754856" y="454819"/>
                </a:lnTo>
                <a:lnTo>
                  <a:pt x="704850" y="502444"/>
                </a:lnTo>
                <a:lnTo>
                  <a:pt x="616744" y="609600"/>
                </a:lnTo>
                <a:lnTo>
                  <a:pt x="531019" y="726281"/>
                </a:lnTo>
                <a:lnTo>
                  <a:pt x="414338" y="8953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>
            <a:off x="4276725" y="3282203"/>
            <a:ext cx="776288" cy="428625"/>
          </a:xfrm>
          <a:custGeom>
            <a:avLst/>
            <a:gdLst>
              <a:gd name="connsiteX0" fmla="*/ 502444 w 776288"/>
              <a:gd name="connsiteY0" fmla="*/ 207169 h 428625"/>
              <a:gd name="connsiteX1" fmla="*/ 283369 w 776288"/>
              <a:gd name="connsiteY1" fmla="*/ 326231 h 428625"/>
              <a:gd name="connsiteX2" fmla="*/ 233363 w 776288"/>
              <a:gd name="connsiteY2" fmla="*/ 359569 h 428625"/>
              <a:gd name="connsiteX3" fmla="*/ 178594 w 776288"/>
              <a:gd name="connsiteY3" fmla="*/ 400050 h 428625"/>
              <a:gd name="connsiteX4" fmla="*/ 145256 w 776288"/>
              <a:gd name="connsiteY4" fmla="*/ 419100 h 428625"/>
              <a:gd name="connsiteX5" fmla="*/ 114300 w 776288"/>
              <a:gd name="connsiteY5" fmla="*/ 428625 h 428625"/>
              <a:gd name="connsiteX6" fmla="*/ 97631 w 776288"/>
              <a:gd name="connsiteY6" fmla="*/ 428625 h 428625"/>
              <a:gd name="connsiteX7" fmla="*/ 73819 w 776288"/>
              <a:gd name="connsiteY7" fmla="*/ 419100 h 428625"/>
              <a:gd name="connsiteX8" fmla="*/ 54769 w 776288"/>
              <a:gd name="connsiteY8" fmla="*/ 402431 h 428625"/>
              <a:gd name="connsiteX9" fmla="*/ 35719 w 776288"/>
              <a:gd name="connsiteY9" fmla="*/ 371475 h 428625"/>
              <a:gd name="connsiteX10" fmla="*/ 14288 w 776288"/>
              <a:gd name="connsiteY10" fmla="*/ 314325 h 428625"/>
              <a:gd name="connsiteX11" fmla="*/ 0 w 776288"/>
              <a:gd name="connsiteY11" fmla="*/ 247650 h 428625"/>
              <a:gd name="connsiteX12" fmla="*/ 0 w 776288"/>
              <a:gd name="connsiteY12" fmla="*/ 200025 h 428625"/>
              <a:gd name="connsiteX13" fmla="*/ 9525 w 776288"/>
              <a:gd name="connsiteY13" fmla="*/ 166688 h 428625"/>
              <a:gd name="connsiteX14" fmla="*/ 52388 w 776288"/>
              <a:gd name="connsiteY14" fmla="*/ 130969 h 428625"/>
              <a:gd name="connsiteX15" fmla="*/ 257175 w 776288"/>
              <a:gd name="connsiteY15" fmla="*/ 128588 h 428625"/>
              <a:gd name="connsiteX16" fmla="*/ 333375 w 776288"/>
              <a:gd name="connsiteY16" fmla="*/ 123825 h 428625"/>
              <a:gd name="connsiteX17" fmla="*/ 414338 w 776288"/>
              <a:gd name="connsiteY17" fmla="*/ 107156 h 428625"/>
              <a:gd name="connsiteX18" fmla="*/ 540544 w 776288"/>
              <a:gd name="connsiteY18" fmla="*/ 73819 h 428625"/>
              <a:gd name="connsiteX19" fmla="*/ 723900 w 776288"/>
              <a:gd name="connsiteY19" fmla="*/ 0 h 428625"/>
              <a:gd name="connsiteX20" fmla="*/ 776288 w 776288"/>
              <a:gd name="connsiteY20" fmla="*/ 83344 h 428625"/>
              <a:gd name="connsiteX21" fmla="*/ 502444 w 776288"/>
              <a:gd name="connsiteY21" fmla="*/ 207169 h 42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776288" h="428625">
                <a:moveTo>
                  <a:pt x="502444" y="207169"/>
                </a:moveTo>
                <a:lnTo>
                  <a:pt x="283369" y="326231"/>
                </a:lnTo>
                <a:lnTo>
                  <a:pt x="233363" y="359569"/>
                </a:lnTo>
                <a:lnTo>
                  <a:pt x="178594" y="400050"/>
                </a:lnTo>
                <a:lnTo>
                  <a:pt x="145256" y="419100"/>
                </a:lnTo>
                <a:lnTo>
                  <a:pt x="114300" y="428625"/>
                </a:lnTo>
                <a:lnTo>
                  <a:pt x="97631" y="428625"/>
                </a:lnTo>
                <a:lnTo>
                  <a:pt x="73819" y="419100"/>
                </a:lnTo>
                <a:lnTo>
                  <a:pt x="54769" y="402431"/>
                </a:lnTo>
                <a:lnTo>
                  <a:pt x="35719" y="371475"/>
                </a:lnTo>
                <a:lnTo>
                  <a:pt x="14288" y="314325"/>
                </a:lnTo>
                <a:lnTo>
                  <a:pt x="0" y="247650"/>
                </a:lnTo>
                <a:lnTo>
                  <a:pt x="0" y="200025"/>
                </a:lnTo>
                <a:lnTo>
                  <a:pt x="9525" y="166688"/>
                </a:lnTo>
                <a:lnTo>
                  <a:pt x="52388" y="130969"/>
                </a:lnTo>
                <a:lnTo>
                  <a:pt x="257175" y="128588"/>
                </a:lnTo>
                <a:lnTo>
                  <a:pt x="333375" y="123825"/>
                </a:lnTo>
                <a:lnTo>
                  <a:pt x="414338" y="107156"/>
                </a:lnTo>
                <a:lnTo>
                  <a:pt x="540544" y="73819"/>
                </a:lnTo>
                <a:lnTo>
                  <a:pt x="723900" y="0"/>
                </a:lnTo>
                <a:lnTo>
                  <a:pt x="776288" y="83344"/>
                </a:lnTo>
                <a:lnTo>
                  <a:pt x="502444" y="20716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フリーフォーム 13"/>
          <p:cNvSpPr/>
          <p:nvPr/>
        </p:nvSpPr>
        <p:spPr>
          <a:xfrm>
            <a:off x="4852988" y="3083766"/>
            <a:ext cx="390525" cy="581025"/>
          </a:xfrm>
          <a:custGeom>
            <a:avLst/>
            <a:gdLst>
              <a:gd name="connsiteX0" fmla="*/ 207168 w 390525"/>
              <a:gd name="connsiteY0" fmla="*/ 442913 h 581025"/>
              <a:gd name="connsiteX1" fmla="*/ 126206 w 390525"/>
              <a:gd name="connsiteY1" fmla="*/ 295275 h 581025"/>
              <a:gd name="connsiteX2" fmla="*/ 85725 w 390525"/>
              <a:gd name="connsiteY2" fmla="*/ 202407 h 581025"/>
              <a:gd name="connsiteX3" fmla="*/ 52387 w 390525"/>
              <a:gd name="connsiteY3" fmla="*/ 116682 h 581025"/>
              <a:gd name="connsiteX4" fmla="*/ 21431 w 390525"/>
              <a:gd name="connsiteY4" fmla="*/ 69057 h 581025"/>
              <a:gd name="connsiteX5" fmla="*/ 4762 w 390525"/>
              <a:gd name="connsiteY5" fmla="*/ 42863 h 581025"/>
              <a:gd name="connsiteX6" fmla="*/ 0 w 390525"/>
              <a:gd name="connsiteY6" fmla="*/ 19050 h 581025"/>
              <a:gd name="connsiteX7" fmla="*/ 4762 w 390525"/>
              <a:gd name="connsiteY7" fmla="*/ 4763 h 581025"/>
              <a:gd name="connsiteX8" fmla="*/ 21431 w 390525"/>
              <a:gd name="connsiteY8" fmla="*/ 0 h 581025"/>
              <a:gd name="connsiteX9" fmla="*/ 50006 w 390525"/>
              <a:gd name="connsiteY9" fmla="*/ 14288 h 581025"/>
              <a:gd name="connsiteX10" fmla="*/ 150018 w 390525"/>
              <a:gd name="connsiteY10" fmla="*/ 97632 h 581025"/>
              <a:gd name="connsiteX11" fmla="*/ 261937 w 390525"/>
              <a:gd name="connsiteY11" fmla="*/ 183357 h 581025"/>
              <a:gd name="connsiteX12" fmla="*/ 364331 w 390525"/>
              <a:gd name="connsiteY12" fmla="*/ 261938 h 581025"/>
              <a:gd name="connsiteX13" fmla="*/ 383381 w 390525"/>
              <a:gd name="connsiteY13" fmla="*/ 316707 h 581025"/>
              <a:gd name="connsiteX14" fmla="*/ 390525 w 390525"/>
              <a:gd name="connsiteY14" fmla="*/ 378619 h 581025"/>
              <a:gd name="connsiteX15" fmla="*/ 383381 w 390525"/>
              <a:gd name="connsiteY15" fmla="*/ 471488 h 581025"/>
              <a:gd name="connsiteX16" fmla="*/ 388143 w 390525"/>
              <a:gd name="connsiteY16" fmla="*/ 523875 h 581025"/>
              <a:gd name="connsiteX17" fmla="*/ 381000 w 390525"/>
              <a:gd name="connsiteY17" fmla="*/ 559594 h 581025"/>
              <a:gd name="connsiteX18" fmla="*/ 364331 w 390525"/>
              <a:gd name="connsiteY18" fmla="*/ 573882 h 581025"/>
              <a:gd name="connsiteX19" fmla="*/ 342900 w 390525"/>
              <a:gd name="connsiteY19" fmla="*/ 581025 h 581025"/>
              <a:gd name="connsiteX20" fmla="*/ 316706 w 390525"/>
              <a:gd name="connsiteY20" fmla="*/ 576263 h 581025"/>
              <a:gd name="connsiteX21" fmla="*/ 285750 w 390525"/>
              <a:gd name="connsiteY21" fmla="*/ 561975 h 581025"/>
              <a:gd name="connsiteX22" fmla="*/ 259556 w 390525"/>
              <a:gd name="connsiteY22" fmla="*/ 538163 h 581025"/>
              <a:gd name="connsiteX23" fmla="*/ 235743 w 390525"/>
              <a:gd name="connsiteY23" fmla="*/ 509588 h 581025"/>
              <a:gd name="connsiteX24" fmla="*/ 207168 w 390525"/>
              <a:gd name="connsiteY24" fmla="*/ 442913 h 58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0525" h="581025">
                <a:moveTo>
                  <a:pt x="207168" y="442913"/>
                </a:moveTo>
                <a:lnTo>
                  <a:pt x="126206" y="295275"/>
                </a:lnTo>
                <a:lnTo>
                  <a:pt x="85725" y="202407"/>
                </a:lnTo>
                <a:lnTo>
                  <a:pt x="52387" y="116682"/>
                </a:lnTo>
                <a:lnTo>
                  <a:pt x="21431" y="69057"/>
                </a:lnTo>
                <a:lnTo>
                  <a:pt x="4762" y="42863"/>
                </a:lnTo>
                <a:lnTo>
                  <a:pt x="0" y="19050"/>
                </a:lnTo>
                <a:lnTo>
                  <a:pt x="4762" y="4763"/>
                </a:lnTo>
                <a:lnTo>
                  <a:pt x="21431" y="0"/>
                </a:lnTo>
                <a:lnTo>
                  <a:pt x="50006" y="14288"/>
                </a:lnTo>
                <a:lnTo>
                  <a:pt x="150018" y="97632"/>
                </a:lnTo>
                <a:lnTo>
                  <a:pt x="261937" y="183357"/>
                </a:lnTo>
                <a:lnTo>
                  <a:pt x="364331" y="261938"/>
                </a:lnTo>
                <a:lnTo>
                  <a:pt x="383381" y="316707"/>
                </a:lnTo>
                <a:lnTo>
                  <a:pt x="390525" y="378619"/>
                </a:lnTo>
                <a:lnTo>
                  <a:pt x="383381" y="471488"/>
                </a:lnTo>
                <a:lnTo>
                  <a:pt x="388143" y="523875"/>
                </a:lnTo>
                <a:lnTo>
                  <a:pt x="381000" y="559594"/>
                </a:lnTo>
                <a:lnTo>
                  <a:pt x="364331" y="573882"/>
                </a:lnTo>
                <a:lnTo>
                  <a:pt x="342900" y="581025"/>
                </a:lnTo>
                <a:lnTo>
                  <a:pt x="316706" y="576263"/>
                </a:lnTo>
                <a:lnTo>
                  <a:pt x="285750" y="561975"/>
                </a:lnTo>
                <a:lnTo>
                  <a:pt x="259556" y="538163"/>
                </a:lnTo>
                <a:lnTo>
                  <a:pt x="235743" y="509588"/>
                </a:lnTo>
                <a:lnTo>
                  <a:pt x="207168" y="44291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0" name="フリーフォーム 19"/>
          <p:cNvSpPr/>
          <p:nvPr/>
        </p:nvSpPr>
        <p:spPr>
          <a:xfrm>
            <a:off x="5780088" y="2137616"/>
            <a:ext cx="519112" cy="641350"/>
          </a:xfrm>
          <a:custGeom>
            <a:avLst/>
            <a:gdLst>
              <a:gd name="connsiteX0" fmla="*/ 273844 w 519112"/>
              <a:gd name="connsiteY0" fmla="*/ 478631 h 642937"/>
              <a:gd name="connsiteX1" fmla="*/ 107156 w 519112"/>
              <a:gd name="connsiteY1" fmla="*/ 316706 h 642937"/>
              <a:gd name="connsiteX2" fmla="*/ 9525 w 519112"/>
              <a:gd name="connsiteY2" fmla="*/ 228600 h 642937"/>
              <a:gd name="connsiteX3" fmla="*/ 0 w 519112"/>
              <a:gd name="connsiteY3" fmla="*/ 211931 h 642937"/>
              <a:gd name="connsiteX4" fmla="*/ 4762 w 519112"/>
              <a:gd name="connsiteY4" fmla="*/ 164306 h 642937"/>
              <a:gd name="connsiteX5" fmla="*/ 26194 w 519112"/>
              <a:gd name="connsiteY5" fmla="*/ 109537 h 642937"/>
              <a:gd name="connsiteX6" fmla="*/ 54769 w 519112"/>
              <a:gd name="connsiteY6" fmla="*/ 59531 h 642937"/>
              <a:gd name="connsiteX7" fmla="*/ 85725 w 519112"/>
              <a:gd name="connsiteY7" fmla="*/ 21431 h 642937"/>
              <a:gd name="connsiteX8" fmla="*/ 116681 w 519112"/>
              <a:gd name="connsiteY8" fmla="*/ 4762 h 642937"/>
              <a:gd name="connsiteX9" fmla="*/ 152400 w 519112"/>
              <a:gd name="connsiteY9" fmla="*/ 0 h 642937"/>
              <a:gd name="connsiteX10" fmla="*/ 221456 w 519112"/>
              <a:gd name="connsiteY10" fmla="*/ 197644 h 642937"/>
              <a:gd name="connsiteX11" fmla="*/ 269081 w 519112"/>
              <a:gd name="connsiteY11" fmla="*/ 242887 h 642937"/>
              <a:gd name="connsiteX12" fmla="*/ 342900 w 519112"/>
              <a:gd name="connsiteY12" fmla="*/ 319087 h 642937"/>
              <a:gd name="connsiteX13" fmla="*/ 421481 w 519112"/>
              <a:gd name="connsiteY13" fmla="*/ 419100 h 642937"/>
              <a:gd name="connsiteX14" fmla="*/ 519112 w 519112"/>
              <a:gd name="connsiteY14" fmla="*/ 535781 h 642937"/>
              <a:gd name="connsiteX15" fmla="*/ 428625 w 519112"/>
              <a:gd name="connsiteY15" fmla="*/ 642937 h 642937"/>
              <a:gd name="connsiteX16" fmla="*/ 273844 w 519112"/>
              <a:gd name="connsiteY16" fmla="*/ 478631 h 642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19112" h="642937">
                <a:moveTo>
                  <a:pt x="273844" y="478631"/>
                </a:moveTo>
                <a:lnTo>
                  <a:pt x="107156" y="316706"/>
                </a:lnTo>
                <a:lnTo>
                  <a:pt x="9525" y="228600"/>
                </a:lnTo>
                <a:lnTo>
                  <a:pt x="0" y="211931"/>
                </a:lnTo>
                <a:lnTo>
                  <a:pt x="4762" y="164306"/>
                </a:lnTo>
                <a:lnTo>
                  <a:pt x="26194" y="109537"/>
                </a:lnTo>
                <a:lnTo>
                  <a:pt x="54769" y="59531"/>
                </a:lnTo>
                <a:lnTo>
                  <a:pt x="85725" y="21431"/>
                </a:lnTo>
                <a:lnTo>
                  <a:pt x="116681" y="4762"/>
                </a:lnTo>
                <a:lnTo>
                  <a:pt x="152400" y="0"/>
                </a:lnTo>
                <a:lnTo>
                  <a:pt x="221456" y="197644"/>
                </a:lnTo>
                <a:lnTo>
                  <a:pt x="269081" y="242887"/>
                </a:lnTo>
                <a:lnTo>
                  <a:pt x="342900" y="319087"/>
                </a:lnTo>
                <a:lnTo>
                  <a:pt x="421481" y="419100"/>
                </a:lnTo>
                <a:lnTo>
                  <a:pt x="519112" y="535781"/>
                </a:lnTo>
                <a:lnTo>
                  <a:pt x="428625" y="642937"/>
                </a:lnTo>
                <a:lnTo>
                  <a:pt x="273844" y="47863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3" name="フリーフォーム 22"/>
          <p:cNvSpPr/>
          <p:nvPr/>
        </p:nvSpPr>
        <p:spPr>
          <a:xfrm>
            <a:off x="5815013" y="1985216"/>
            <a:ext cx="979487" cy="1304925"/>
          </a:xfrm>
          <a:custGeom>
            <a:avLst/>
            <a:gdLst>
              <a:gd name="connsiteX0" fmla="*/ 659606 w 978693"/>
              <a:gd name="connsiteY0" fmla="*/ 616744 h 1304925"/>
              <a:gd name="connsiteX1" fmla="*/ 523875 w 978693"/>
              <a:gd name="connsiteY1" fmla="*/ 773906 h 1304925"/>
              <a:gd name="connsiteX2" fmla="*/ 459581 w 978693"/>
              <a:gd name="connsiteY2" fmla="*/ 842962 h 1304925"/>
              <a:gd name="connsiteX3" fmla="*/ 78581 w 978693"/>
              <a:gd name="connsiteY3" fmla="*/ 1304925 h 1304925"/>
              <a:gd name="connsiteX4" fmla="*/ 0 w 978693"/>
              <a:gd name="connsiteY4" fmla="*/ 1250156 h 1304925"/>
              <a:gd name="connsiteX5" fmla="*/ 140493 w 978693"/>
              <a:gd name="connsiteY5" fmla="*/ 1050131 h 1304925"/>
              <a:gd name="connsiteX6" fmla="*/ 359568 w 978693"/>
              <a:gd name="connsiteY6" fmla="*/ 762000 h 1304925"/>
              <a:gd name="connsiteX7" fmla="*/ 454818 w 978693"/>
              <a:gd name="connsiteY7" fmla="*/ 645319 h 1304925"/>
              <a:gd name="connsiteX8" fmla="*/ 638175 w 978693"/>
              <a:gd name="connsiteY8" fmla="*/ 357187 h 1304925"/>
              <a:gd name="connsiteX9" fmla="*/ 711993 w 978693"/>
              <a:gd name="connsiteY9" fmla="*/ 242887 h 1304925"/>
              <a:gd name="connsiteX10" fmla="*/ 721518 w 978693"/>
              <a:gd name="connsiteY10" fmla="*/ 216694 h 1304925"/>
              <a:gd name="connsiteX11" fmla="*/ 733425 w 978693"/>
              <a:gd name="connsiteY11" fmla="*/ 171450 h 1304925"/>
              <a:gd name="connsiteX12" fmla="*/ 735806 w 978693"/>
              <a:gd name="connsiteY12" fmla="*/ 119062 h 1304925"/>
              <a:gd name="connsiteX13" fmla="*/ 700087 w 978693"/>
              <a:gd name="connsiteY13" fmla="*/ 83344 h 1304925"/>
              <a:gd name="connsiteX14" fmla="*/ 681037 w 978693"/>
              <a:gd name="connsiteY14" fmla="*/ 54769 h 1304925"/>
              <a:gd name="connsiteX15" fmla="*/ 678656 w 978693"/>
              <a:gd name="connsiteY15" fmla="*/ 38100 h 1304925"/>
              <a:gd name="connsiteX16" fmla="*/ 681037 w 978693"/>
              <a:gd name="connsiteY16" fmla="*/ 21431 h 1304925"/>
              <a:gd name="connsiteX17" fmla="*/ 692943 w 978693"/>
              <a:gd name="connsiteY17" fmla="*/ 7144 h 1304925"/>
              <a:gd name="connsiteX18" fmla="*/ 721518 w 978693"/>
              <a:gd name="connsiteY18" fmla="*/ 0 h 1304925"/>
              <a:gd name="connsiteX19" fmla="*/ 735806 w 978693"/>
              <a:gd name="connsiteY19" fmla="*/ 0 h 1304925"/>
              <a:gd name="connsiteX20" fmla="*/ 752475 w 978693"/>
              <a:gd name="connsiteY20" fmla="*/ 4762 h 1304925"/>
              <a:gd name="connsiteX21" fmla="*/ 792956 w 978693"/>
              <a:gd name="connsiteY21" fmla="*/ 28575 h 1304925"/>
              <a:gd name="connsiteX22" fmla="*/ 823912 w 978693"/>
              <a:gd name="connsiteY22" fmla="*/ 50006 h 1304925"/>
              <a:gd name="connsiteX23" fmla="*/ 866775 w 978693"/>
              <a:gd name="connsiteY23" fmla="*/ 88106 h 1304925"/>
              <a:gd name="connsiteX24" fmla="*/ 912018 w 978693"/>
              <a:gd name="connsiteY24" fmla="*/ 130969 h 1304925"/>
              <a:gd name="connsiteX25" fmla="*/ 945356 w 978693"/>
              <a:gd name="connsiteY25" fmla="*/ 171450 h 1304925"/>
              <a:gd name="connsiteX26" fmla="*/ 964406 w 978693"/>
              <a:gd name="connsiteY26" fmla="*/ 204787 h 1304925"/>
              <a:gd name="connsiteX27" fmla="*/ 971550 w 978693"/>
              <a:gd name="connsiteY27" fmla="*/ 228600 h 1304925"/>
              <a:gd name="connsiteX28" fmla="*/ 976312 w 978693"/>
              <a:gd name="connsiteY28" fmla="*/ 259556 h 1304925"/>
              <a:gd name="connsiteX29" fmla="*/ 978693 w 978693"/>
              <a:gd name="connsiteY29" fmla="*/ 297656 h 1304925"/>
              <a:gd name="connsiteX30" fmla="*/ 966787 w 978693"/>
              <a:gd name="connsiteY30" fmla="*/ 330994 h 1304925"/>
              <a:gd name="connsiteX31" fmla="*/ 926306 w 978693"/>
              <a:gd name="connsiteY31" fmla="*/ 378619 h 1304925"/>
              <a:gd name="connsiteX32" fmla="*/ 869156 w 978693"/>
              <a:gd name="connsiteY32" fmla="*/ 433387 h 1304925"/>
              <a:gd name="connsiteX33" fmla="*/ 778668 w 978693"/>
              <a:gd name="connsiteY33" fmla="*/ 495300 h 1304925"/>
              <a:gd name="connsiteX34" fmla="*/ 659606 w 978693"/>
              <a:gd name="connsiteY34" fmla="*/ 616744 h 1304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78693" h="1304925">
                <a:moveTo>
                  <a:pt x="659606" y="616744"/>
                </a:moveTo>
                <a:lnTo>
                  <a:pt x="523875" y="773906"/>
                </a:lnTo>
                <a:lnTo>
                  <a:pt x="459581" y="842962"/>
                </a:lnTo>
                <a:lnTo>
                  <a:pt x="78581" y="1304925"/>
                </a:lnTo>
                <a:lnTo>
                  <a:pt x="0" y="1250156"/>
                </a:lnTo>
                <a:lnTo>
                  <a:pt x="140493" y="1050131"/>
                </a:lnTo>
                <a:lnTo>
                  <a:pt x="359568" y="762000"/>
                </a:lnTo>
                <a:lnTo>
                  <a:pt x="454818" y="645319"/>
                </a:lnTo>
                <a:lnTo>
                  <a:pt x="638175" y="357187"/>
                </a:lnTo>
                <a:lnTo>
                  <a:pt x="711993" y="242887"/>
                </a:lnTo>
                <a:lnTo>
                  <a:pt x="721518" y="216694"/>
                </a:lnTo>
                <a:lnTo>
                  <a:pt x="733425" y="171450"/>
                </a:lnTo>
                <a:lnTo>
                  <a:pt x="735806" y="119062"/>
                </a:lnTo>
                <a:lnTo>
                  <a:pt x="700087" y="83344"/>
                </a:lnTo>
                <a:lnTo>
                  <a:pt x="681037" y="54769"/>
                </a:lnTo>
                <a:lnTo>
                  <a:pt x="678656" y="38100"/>
                </a:lnTo>
                <a:lnTo>
                  <a:pt x="681037" y="21431"/>
                </a:lnTo>
                <a:lnTo>
                  <a:pt x="692943" y="7144"/>
                </a:lnTo>
                <a:lnTo>
                  <a:pt x="721518" y="0"/>
                </a:lnTo>
                <a:lnTo>
                  <a:pt x="735806" y="0"/>
                </a:lnTo>
                <a:lnTo>
                  <a:pt x="752475" y="4762"/>
                </a:lnTo>
                <a:lnTo>
                  <a:pt x="792956" y="28575"/>
                </a:lnTo>
                <a:lnTo>
                  <a:pt x="823912" y="50006"/>
                </a:lnTo>
                <a:lnTo>
                  <a:pt x="866775" y="88106"/>
                </a:lnTo>
                <a:lnTo>
                  <a:pt x="912018" y="130969"/>
                </a:lnTo>
                <a:lnTo>
                  <a:pt x="945356" y="171450"/>
                </a:lnTo>
                <a:lnTo>
                  <a:pt x="964406" y="204787"/>
                </a:lnTo>
                <a:lnTo>
                  <a:pt x="971550" y="228600"/>
                </a:lnTo>
                <a:lnTo>
                  <a:pt x="976312" y="259556"/>
                </a:lnTo>
                <a:lnTo>
                  <a:pt x="978693" y="297656"/>
                </a:lnTo>
                <a:lnTo>
                  <a:pt x="966787" y="330994"/>
                </a:lnTo>
                <a:lnTo>
                  <a:pt x="926306" y="378619"/>
                </a:lnTo>
                <a:lnTo>
                  <a:pt x="869156" y="433387"/>
                </a:lnTo>
                <a:lnTo>
                  <a:pt x="778668" y="495300"/>
                </a:lnTo>
                <a:lnTo>
                  <a:pt x="659606" y="61674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4" name="フリーフォーム 23"/>
          <p:cNvSpPr/>
          <p:nvPr/>
        </p:nvSpPr>
        <p:spPr>
          <a:xfrm>
            <a:off x="5748338" y="3063128"/>
            <a:ext cx="914400" cy="381000"/>
          </a:xfrm>
          <a:custGeom>
            <a:avLst/>
            <a:gdLst>
              <a:gd name="connsiteX0" fmla="*/ 640556 w 914400"/>
              <a:gd name="connsiteY0" fmla="*/ 147638 h 381000"/>
              <a:gd name="connsiteX1" fmla="*/ 416718 w 914400"/>
              <a:gd name="connsiteY1" fmla="*/ 228600 h 381000"/>
              <a:gd name="connsiteX2" fmla="*/ 226218 w 914400"/>
              <a:gd name="connsiteY2" fmla="*/ 326231 h 381000"/>
              <a:gd name="connsiteX3" fmla="*/ 190500 w 914400"/>
              <a:gd name="connsiteY3" fmla="*/ 364331 h 381000"/>
              <a:gd name="connsiteX4" fmla="*/ 169068 w 914400"/>
              <a:gd name="connsiteY4" fmla="*/ 376238 h 381000"/>
              <a:gd name="connsiteX5" fmla="*/ 150018 w 914400"/>
              <a:gd name="connsiteY5" fmla="*/ 381000 h 381000"/>
              <a:gd name="connsiteX6" fmla="*/ 121443 w 914400"/>
              <a:gd name="connsiteY6" fmla="*/ 378619 h 381000"/>
              <a:gd name="connsiteX7" fmla="*/ 100012 w 914400"/>
              <a:gd name="connsiteY7" fmla="*/ 369094 h 381000"/>
              <a:gd name="connsiteX8" fmla="*/ 69056 w 914400"/>
              <a:gd name="connsiteY8" fmla="*/ 335756 h 381000"/>
              <a:gd name="connsiteX9" fmla="*/ 42862 w 914400"/>
              <a:gd name="connsiteY9" fmla="*/ 300038 h 381000"/>
              <a:gd name="connsiteX10" fmla="*/ 21431 w 914400"/>
              <a:gd name="connsiteY10" fmla="*/ 261938 h 381000"/>
              <a:gd name="connsiteX11" fmla="*/ 7143 w 914400"/>
              <a:gd name="connsiteY11" fmla="*/ 223838 h 381000"/>
              <a:gd name="connsiteX12" fmla="*/ 0 w 914400"/>
              <a:gd name="connsiteY12" fmla="*/ 171450 h 381000"/>
              <a:gd name="connsiteX13" fmla="*/ 2381 w 914400"/>
              <a:gd name="connsiteY13" fmla="*/ 140494 h 381000"/>
              <a:gd name="connsiteX14" fmla="*/ 11906 w 914400"/>
              <a:gd name="connsiteY14" fmla="*/ 130969 h 381000"/>
              <a:gd name="connsiteX15" fmla="*/ 119062 w 914400"/>
              <a:gd name="connsiteY15" fmla="*/ 123825 h 381000"/>
              <a:gd name="connsiteX16" fmla="*/ 242887 w 914400"/>
              <a:gd name="connsiteY16" fmla="*/ 133350 h 381000"/>
              <a:gd name="connsiteX17" fmla="*/ 507206 w 914400"/>
              <a:gd name="connsiteY17" fmla="*/ 76200 h 381000"/>
              <a:gd name="connsiteX18" fmla="*/ 873918 w 914400"/>
              <a:gd name="connsiteY18" fmla="*/ 0 h 381000"/>
              <a:gd name="connsiteX19" fmla="*/ 914400 w 914400"/>
              <a:gd name="connsiteY19" fmla="*/ 61913 h 381000"/>
              <a:gd name="connsiteX20" fmla="*/ 640556 w 914400"/>
              <a:gd name="connsiteY20" fmla="*/ 147638 h 38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14400" h="381000">
                <a:moveTo>
                  <a:pt x="640556" y="147638"/>
                </a:moveTo>
                <a:lnTo>
                  <a:pt x="416718" y="228600"/>
                </a:lnTo>
                <a:lnTo>
                  <a:pt x="226218" y="326231"/>
                </a:lnTo>
                <a:lnTo>
                  <a:pt x="190500" y="364331"/>
                </a:lnTo>
                <a:lnTo>
                  <a:pt x="169068" y="376238"/>
                </a:lnTo>
                <a:lnTo>
                  <a:pt x="150018" y="381000"/>
                </a:lnTo>
                <a:lnTo>
                  <a:pt x="121443" y="378619"/>
                </a:lnTo>
                <a:lnTo>
                  <a:pt x="100012" y="369094"/>
                </a:lnTo>
                <a:lnTo>
                  <a:pt x="69056" y="335756"/>
                </a:lnTo>
                <a:lnTo>
                  <a:pt x="42862" y="300038"/>
                </a:lnTo>
                <a:lnTo>
                  <a:pt x="21431" y="261938"/>
                </a:lnTo>
                <a:lnTo>
                  <a:pt x="7143" y="223838"/>
                </a:lnTo>
                <a:lnTo>
                  <a:pt x="0" y="171450"/>
                </a:lnTo>
                <a:lnTo>
                  <a:pt x="2381" y="140494"/>
                </a:lnTo>
                <a:lnTo>
                  <a:pt x="11906" y="130969"/>
                </a:lnTo>
                <a:lnTo>
                  <a:pt x="119062" y="123825"/>
                </a:lnTo>
                <a:lnTo>
                  <a:pt x="242887" y="133350"/>
                </a:lnTo>
                <a:lnTo>
                  <a:pt x="507206" y="76200"/>
                </a:lnTo>
                <a:lnTo>
                  <a:pt x="873918" y="0"/>
                </a:lnTo>
                <a:lnTo>
                  <a:pt x="914400" y="61913"/>
                </a:lnTo>
                <a:lnTo>
                  <a:pt x="640556" y="1476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5" name="フリーフォーム 24"/>
          <p:cNvSpPr/>
          <p:nvPr/>
        </p:nvSpPr>
        <p:spPr>
          <a:xfrm>
            <a:off x="6253163" y="2715466"/>
            <a:ext cx="657225" cy="719137"/>
          </a:xfrm>
          <a:custGeom>
            <a:avLst/>
            <a:gdLst>
              <a:gd name="connsiteX0" fmla="*/ 423862 w 657225"/>
              <a:gd name="connsiteY0" fmla="*/ 564356 h 719137"/>
              <a:gd name="connsiteX1" fmla="*/ 280987 w 657225"/>
              <a:gd name="connsiteY1" fmla="*/ 335756 h 719137"/>
              <a:gd name="connsiteX2" fmla="*/ 169068 w 657225"/>
              <a:gd name="connsiteY2" fmla="*/ 216693 h 719137"/>
              <a:gd name="connsiteX3" fmla="*/ 111918 w 657225"/>
              <a:gd name="connsiteY3" fmla="*/ 159543 h 719137"/>
              <a:gd name="connsiteX4" fmla="*/ 0 w 657225"/>
              <a:gd name="connsiteY4" fmla="*/ 76200 h 719137"/>
              <a:gd name="connsiteX5" fmla="*/ 52387 w 657225"/>
              <a:gd name="connsiteY5" fmla="*/ 0 h 719137"/>
              <a:gd name="connsiteX6" fmla="*/ 214312 w 657225"/>
              <a:gd name="connsiteY6" fmla="*/ 95250 h 719137"/>
              <a:gd name="connsiteX7" fmla="*/ 404812 w 657225"/>
              <a:gd name="connsiteY7" fmla="*/ 211931 h 719137"/>
              <a:gd name="connsiteX8" fmla="*/ 569118 w 657225"/>
              <a:gd name="connsiteY8" fmla="*/ 323850 h 719137"/>
              <a:gd name="connsiteX9" fmla="*/ 597693 w 657225"/>
              <a:gd name="connsiteY9" fmla="*/ 354806 h 719137"/>
              <a:gd name="connsiteX10" fmla="*/ 626268 w 657225"/>
              <a:gd name="connsiteY10" fmla="*/ 414337 h 719137"/>
              <a:gd name="connsiteX11" fmla="*/ 638175 w 657225"/>
              <a:gd name="connsiteY11" fmla="*/ 450056 h 719137"/>
              <a:gd name="connsiteX12" fmla="*/ 652462 w 657225"/>
              <a:gd name="connsiteY12" fmla="*/ 497681 h 719137"/>
              <a:gd name="connsiteX13" fmla="*/ 657225 w 657225"/>
              <a:gd name="connsiteY13" fmla="*/ 545306 h 719137"/>
              <a:gd name="connsiteX14" fmla="*/ 652462 w 657225"/>
              <a:gd name="connsiteY14" fmla="*/ 626268 h 719137"/>
              <a:gd name="connsiteX15" fmla="*/ 638175 w 657225"/>
              <a:gd name="connsiteY15" fmla="*/ 690562 h 719137"/>
              <a:gd name="connsiteX16" fmla="*/ 623887 w 657225"/>
              <a:gd name="connsiteY16" fmla="*/ 711993 h 719137"/>
              <a:gd name="connsiteX17" fmla="*/ 609600 w 657225"/>
              <a:gd name="connsiteY17" fmla="*/ 719137 h 719137"/>
              <a:gd name="connsiteX18" fmla="*/ 583406 w 657225"/>
              <a:gd name="connsiteY18" fmla="*/ 719137 h 719137"/>
              <a:gd name="connsiteX19" fmla="*/ 535781 w 657225"/>
              <a:gd name="connsiteY19" fmla="*/ 707231 h 719137"/>
              <a:gd name="connsiteX20" fmla="*/ 500062 w 657225"/>
              <a:gd name="connsiteY20" fmla="*/ 683418 h 719137"/>
              <a:gd name="connsiteX21" fmla="*/ 423862 w 657225"/>
              <a:gd name="connsiteY21" fmla="*/ 564356 h 71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57225" h="719137">
                <a:moveTo>
                  <a:pt x="423862" y="564356"/>
                </a:moveTo>
                <a:lnTo>
                  <a:pt x="280987" y="335756"/>
                </a:lnTo>
                <a:lnTo>
                  <a:pt x="169068" y="216693"/>
                </a:lnTo>
                <a:lnTo>
                  <a:pt x="111918" y="159543"/>
                </a:lnTo>
                <a:lnTo>
                  <a:pt x="0" y="76200"/>
                </a:lnTo>
                <a:lnTo>
                  <a:pt x="52387" y="0"/>
                </a:lnTo>
                <a:lnTo>
                  <a:pt x="214312" y="95250"/>
                </a:lnTo>
                <a:lnTo>
                  <a:pt x="404812" y="211931"/>
                </a:lnTo>
                <a:lnTo>
                  <a:pt x="569118" y="323850"/>
                </a:lnTo>
                <a:lnTo>
                  <a:pt x="597693" y="354806"/>
                </a:lnTo>
                <a:lnTo>
                  <a:pt x="626268" y="414337"/>
                </a:lnTo>
                <a:lnTo>
                  <a:pt x="638175" y="450056"/>
                </a:lnTo>
                <a:lnTo>
                  <a:pt x="652462" y="497681"/>
                </a:lnTo>
                <a:lnTo>
                  <a:pt x="657225" y="545306"/>
                </a:lnTo>
                <a:lnTo>
                  <a:pt x="652462" y="626268"/>
                </a:lnTo>
                <a:lnTo>
                  <a:pt x="638175" y="690562"/>
                </a:lnTo>
                <a:lnTo>
                  <a:pt x="623887" y="711993"/>
                </a:lnTo>
                <a:lnTo>
                  <a:pt x="609600" y="719137"/>
                </a:lnTo>
                <a:lnTo>
                  <a:pt x="583406" y="719137"/>
                </a:lnTo>
                <a:lnTo>
                  <a:pt x="535781" y="707231"/>
                </a:lnTo>
                <a:lnTo>
                  <a:pt x="500062" y="683418"/>
                </a:lnTo>
                <a:lnTo>
                  <a:pt x="423862" y="56435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7" name="フリーフォーム 26"/>
          <p:cNvSpPr/>
          <p:nvPr/>
        </p:nvSpPr>
        <p:spPr>
          <a:xfrm>
            <a:off x="3833813" y="3796553"/>
            <a:ext cx="3279775" cy="604838"/>
          </a:xfrm>
          <a:custGeom>
            <a:avLst/>
            <a:gdLst>
              <a:gd name="connsiteX0" fmla="*/ 1447800 w 3279321"/>
              <a:gd name="connsiteY0" fmla="*/ 370114 h 604157"/>
              <a:gd name="connsiteX1" fmla="*/ 1102178 w 3279321"/>
              <a:gd name="connsiteY1" fmla="*/ 432707 h 604157"/>
              <a:gd name="connsiteX2" fmla="*/ 816428 w 3279321"/>
              <a:gd name="connsiteY2" fmla="*/ 492579 h 604157"/>
              <a:gd name="connsiteX3" fmla="*/ 595993 w 3279321"/>
              <a:gd name="connsiteY3" fmla="*/ 557893 h 604157"/>
              <a:gd name="connsiteX4" fmla="*/ 530678 w 3279321"/>
              <a:gd name="connsiteY4" fmla="*/ 579664 h 604157"/>
              <a:gd name="connsiteX5" fmla="*/ 484414 w 3279321"/>
              <a:gd name="connsiteY5" fmla="*/ 598714 h 604157"/>
              <a:gd name="connsiteX6" fmla="*/ 432707 w 3279321"/>
              <a:gd name="connsiteY6" fmla="*/ 604157 h 604157"/>
              <a:gd name="connsiteX7" fmla="*/ 386443 w 3279321"/>
              <a:gd name="connsiteY7" fmla="*/ 598714 h 604157"/>
              <a:gd name="connsiteX8" fmla="*/ 326571 w 3279321"/>
              <a:gd name="connsiteY8" fmla="*/ 579664 h 604157"/>
              <a:gd name="connsiteX9" fmla="*/ 239486 w 3279321"/>
              <a:gd name="connsiteY9" fmla="*/ 541564 h 604157"/>
              <a:gd name="connsiteX10" fmla="*/ 149678 w 3279321"/>
              <a:gd name="connsiteY10" fmla="*/ 489857 h 604157"/>
              <a:gd name="connsiteX11" fmla="*/ 84364 w 3279321"/>
              <a:gd name="connsiteY11" fmla="*/ 443593 h 604157"/>
              <a:gd name="connsiteX12" fmla="*/ 16328 w 3279321"/>
              <a:gd name="connsiteY12" fmla="*/ 386443 h 604157"/>
              <a:gd name="connsiteX13" fmla="*/ 2721 w 3279321"/>
              <a:gd name="connsiteY13" fmla="*/ 361950 h 604157"/>
              <a:gd name="connsiteX14" fmla="*/ 0 w 3279321"/>
              <a:gd name="connsiteY14" fmla="*/ 332014 h 604157"/>
              <a:gd name="connsiteX15" fmla="*/ 2721 w 3279321"/>
              <a:gd name="connsiteY15" fmla="*/ 310243 h 604157"/>
              <a:gd name="connsiteX16" fmla="*/ 16328 w 3279321"/>
              <a:gd name="connsiteY16" fmla="*/ 299357 h 604157"/>
              <a:gd name="connsiteX17" fmla="*/ 38100 w 3279321"/>
              <a:gd name="connsiteY17" fmla="*/ 302079 h 604157"/>
              <a:gd name="connsiteX18" fmla="*/ 103414 w 3279321"/>
              <a:gd name="connsiteY18" fmla="*/ 332014 h 604157"/>
              <a:gd name="connsiteX19" fmla="*/ 182336 w 3279321"/>
              <a:gd name="connsiteY19" fmla="*/ 364671 h 604157"/>
              <a:gd name="connsiteX20" fmla="*/ 255814 w 3279321"/>
              <a:gd name="connsiteY20" fmla="*/ 386443 h 604157"/>
              <a:gd name="connsiteX21" fmla="*/ 304800 w 3279321"/>
              <a:gd name="connsiteY21" fmla="*/ 397329 h 604157"/>
              <a:gd name="connsiteX22" fmla="*/ 348343 w 3279321"/>
              <a:gd name="connsiteY22" fmla="*/ 400050 h 604157"/>
              <a:gd name="connsiteX23" fmla="*/ 443593 w 3279321"/>
              <a:gd name="connsiteY23" fmla="*/ 389164 h 604157"/>
              <a:gd name="connsiteX24" fmla="*/ 732064 w 3279321"/>
              <a:gd name="connsiteY24" fmla="*/ 342900 h 604157"/>
              <a:gd name="connsiteX25" fmla="*/ 1134836 w 3279321"/>
              <a:gd name="connsiteY25" fmla="*/ 274864 h 604157"/>
              <a:gd name="connsiteX26" fmla="*/ 1485900 w 3279321"/>
              <a:gd name="connsiteY26" fmla="*/ 209550 h 604157"/>
              <a:gd name="connsiteX27" fmla="*/ 1646464 w 3279321"/>
              <a:gd name="connsiteY27" fmla="*/ 176893 h 604157"/>
              <a:gd name="connsiteX28" fmla="*/ 1847850 w 3279321"/>
              <a:gd name="connsiteY28" fmla="*/ 149679 h 604157"/>
              <a:gd name="connsiteX29" fmla="*/ 2310493 w 3279321"/>
              <a:gd name="connsiteY29" fmla="*/ 100693 h 604157"/>
              <a:gd name="connsiteX30" fmla="*/ 2775857 w 3279321"/>
              <a:gd name="connsiteY30" fmla="*/ 65314 h 604157"/>
              <a:gd name="connsiteX31" fmla="*/ 2824843 w 3279321"/>
              <a:gd name="connsiteY31" fmla="*/ 51707 h 604157"/>
              <a:gd name="connsiteX32" fmla="*/ 2895600 w 3279321"/>
              <a:gd name="connsiteY32" fmla="*/ 16329 h 604157"/>
              <a:gd name="connsiteX33" fmla="*/ 2922814 w 3279321"/>
              <a:gd name="connsiteY33" fmla="*/ 0 h 604157"/>
              <a:gd name="connsiteX34" fmla="*/ 3028950 w 3279321"/>
              <a:gd name="connsiteY34" fmla="*/ 21771 h 604157"/>
              <a:gd name="connsiteX35" fmla="*/ 3118757 w 3279321"/>
              <a:gd name="connsiteY35" fmla="*/ 46264 h 604157"/>
              <a:gd name="connsiteX36" fmla="*/ 3165021 w 3279321"/>
              <a:gd name="connsiteY36" fmla="*/ 68036 h 604157"/>
              <a:gd name="connsiteX37" fmla="*/ 3214007 w 3279321"/>
              <a:gd name="connsiteY37" fmla="*/ 97971 h 604157"/>
              <a:gd name="connsiteX38" fmla="*/ 3260271 w 3279321"/>
              <a:gd name="connsiteY38" fmla="*/ 138793 h 604157"/>
              <a:gd name="connsiteX39" fmla="*/ 3279321 w 3279321"/>
              <a:gd name="connsiteY39" fmla="*/ 163286 h 604157"/>
              <a:gd name="connsiteX40" fmla="*/ 3279321 w 3279321"/>
              <a:gd name="connsiteY40" fmla="*/ 185057 h 604157"/>
              <a:gd name="connsiteX41" fmla="*/ 3265714 w 3279321"/>
              <a:gd name="connsiteY41" fmla="*/ 212271 h 604157"/>
              <a:gd name="connsiteX42" fmla="*/ 3241221 w 3279321"/>
              <a:gd name="connsiteY42" fmla="*/ 231321 h 604157"/>
              <a:gd name="connsiteX43" fmla="*/ 3189514 w 3279321"/>
              <a:gd name="connsiteY43" fmla="*/ 244929 h 604157"/>
              <a:gd name="connsiteX44" fmla="*/ 3061607 w 3279321"/>
              <a:gd name="connsiteY44" fmla="*/ 242207 h 604157"/>
              <a:gd name="connsiteX45" fmla="*/ 2647950 w 3279321"/>
              <a:gd name="connsiteY45" fmla="*/ 244929 h 604157"/>
              <a:gd name="connsiteX46" fmla="*/ 2332264 w 3279321"/>
              <a:gd name="connsiteY46" fmla="*/ 261257 h 604157"/>
              <a:gd name="connsiteX47" fmla="*/ 1866900 w 3279321"/>
              <a:gd name="connsiteY47" fmla="*/ 312964 h 604157"/>
              <a:gd name="connsiteX48" fmla="*/ 1447800 w 3279321"/>
              <a:gd name="connsiteY48" fmla="*/ 370114 h 604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279321" h="604157">
                <a:moveTo>
                  <a:pt x="1447800" y="370114"/>
                </a:moveTo>
                <a:lnTo>
                  <a:pt x="1102178" y="432707"/>
                </a:lnTo>
                <a:lnTo>
                  <a:pt x="816428" y="492579"/>
                </a:lnTo>
                <a:lnTo>
                  <a:pt x="595993" y="557893"/>
                </a:lnTo>
                <a:lnTo>
                  <a:pt x="530678" y="579664"/>
                </a:lnTo>
                <a:lnTo>
                  <a:pt x="484414" y="598714"/>
                </a:lnTo>
                <a:lnTo>
                  <a:pt x="432707" y="604157"/>
                </a:lnTo>
                <a:lnTo>
                  <a:pt x="386443" y="598714"/>
                </a:lnTo>
                <a:lnTo>
                  <a:pt x="326571" y="579664"/>
                </a:lnTo>
                <a:lnTo>
                  <a:pt x="239486" y="541564"/>
                </a:lnTo>
                <a:lnTo>
                  <a:pt x="149678" y="489857"/>
                </a:lnTo>
                <a:lnTo>
                  <a:pt x="84364" y="443593"/>
                </a:lnTo>
                <a:lnTo>
                  <a:pt x="16328" y="386443"/>
                </a:lnTo>
                <a:lnTo>
                  <a:pt x="2721" y="361950"/>
                </a:lnTo>
                <a:lnTo>
                  <a:pt x="0" y="332014"/>
                </a:lnTo>
                <a:lnTo>
                  <a:pt x="2721" y="310243"/>
                </a:lnTo>
                <a:lnTo>
                  <a:pt x="16328" y="299357"/>
                </a:lnTo>
                <a:lnTo>
                  <a:pt x="38100" y="302079"/>
                </a:lnTo>
                <a:lnTo>
                  <a:pt x="103414" y="332014"/>
                </a:lnTo>
                <a:lnTo>
                  <a:pt x="182336" y="364671"/>
                </a:lnTo>
                <a:lnTo>
                  <a:pt x="255814" y="386443"/>
                </a:lnTo>
                <a:lnTo>
                  <a:pt x="304800" y="397329"/>
                </a:lnTo>
                <a:lnTo>
                  <a:pt x="348343" y="400050"/>
                </a:lnTo>
                <a:lnTo>
                  <a:pt x="443593" y="389164"/>
                </a:lnTo>
                <a:lnTo>
                  <a:pt x="732064" y="342900"/>
                </a:lnTo>
                <a:lnTo>
                  <a:pt x="1134836" y="274864"/>
                </a:lnTo>
                <a:lnTo>
                  <a:pt x="1485900" y="209550"/>
                </a:lnTo>
                <a:lnTo>
                  <a:pt x="1646464" y="176893"/>
                </a:lnTo>
                <a:lnTo>
                  <a:pt x="1847850" y="149679"/>
                </a:lnTo>
                <a:lnTo>
                  <a:pt x="2310493" y="100693"/>
                </a:lnTo>
                <a:lnTo>
                  <a:pt x="2775857" y="65314"/>
                </a:lnTo>
                <a:lnTo>
                  <a:pt x="2824843" y="51707"/>
                </a:lnTo>
                <a:lnTo>
                  <a:pt x="2895600" y="16329"/>
                </a:lnTo>
                <a:lnTo>
                  <a:pt x="2922814" y="0"/>
                </a:lnTo>
                <a:lnTo>
                  <a:pt x="3028950" y="21771"/>
                </a:lnTo>
                <a:lnTo>
                  <a:pt x="3118757" y="46264"/>
                </a:lnTo>
                <a:lnTo>
                  <a:pt x="3165021" y="68036"/>
                </a:lnTo>
                <a:lnTo>
                  <a:pt x="3214007" y="97971"/>
                </a:lnTo>
                <a:lnTo>
                  <a:pt x="3260271" y="138793"/>
                </a:lnTo>
                <a:lnTo>
                  <a:pt x="3279321" y="163286"/>
                </a:lnTo>
                <a:lnTo>
                  <a:pt x="3279321" y="185057"/>
                </a:lnTo>
                <a:lnTo>
                  <a:pt x="3265714" y="212271"/>
                </a:lnTo>
                <a:lnTo>
                  <a:pt x="3241221" y="231321"/>
                </a:lnTo>
                <a:lnTo>
                  <a:pt x="3189514" y="244929"/>
                </a:lnTo>
                <a:lnTo>
                  <a:pt x="3061607" y="242207"/>
                </a:lnTo>
                <a:lnTo>
                  <a:pt x="2647950" y="244929"/>
                </a:lnTo>
                <a:lnTo>
                  <a:pt x="2332264" y="261257"/>
                </a:lnTo>
                <a:lnTo>
                  <a:pt x="1866900" y="312964"/>
                </a:lnTo>
                <a:lnTo>
                  <a:pt x="1447800" y="37011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8" name="フリーフォーム 27"/>
          <p:cNvSpPr/>
          <p:nvPr/>
        </p:nvSpPr>
        <p:spPr>
          <a:xfrm>
            <a:off x="3883025" y="4226766"/>
            <a:ext cx="1004888" cy="1463675"/>
          </a:xfrm>
          <a:custGeom>
            <a:avLst/>
            <a:gdLst>
              <a:gd name="connsiteX0" fmla="*/ 538842 w 1004207"/>
              <a:gd name="connsiteY0" fmla="*/ 952500 h 1464128"/>
              <a:gd name="connsiteX1" fmla="*/ 312964 w 1004207"/>
              <a:gd name="connsiteY1" fmla="*/ 1216478 h 1464128"/>
              <a:gd name="connsiteX2" fmla="*/ 103414 w 1004207"/>
              <a:gd name="connsiteY2" fmla="*/ 1426028 h 1464128"/>
              <a:gd name="connsiteX3" fmla="*/ 59871 w 1004207"/>
              <a:gd name="connsiteY3" fmla="*/ 1455964 h 1464128"/>
              <a:gd name="connsiteX4" fmla="*/ 35378 w 1004207"/>
              <a:gd name="connsiteY4" fmla="*/ 1464128 h 1464128"/>
              <a:gd name="connsiteX5" fmla="*/ 16328 w 1004207"/>
              <a:gd name="connsiteY5" fmla="*/ 1461407 h 1464128"/>
              <a:gd name="connsiteX6" fmla="*/ 2721 w 1004207"/>
              <a:gd name="connsiteY6" fmla="*/ 1450521 h 1464128"/>
              <a:gd name="connsiteX7" fmla="*/ 0 w 1004207"/>
              <a:gd name="connsiteY7" fmla="*/ 1434193 h 1464128"/>
              <a:gd name="connsiteX8" fmla="*/ 13607 w 1004207"/>
              <a:gd name="connsiteY8" fmla="*/ 1398814 h 1464128"/>
              <a:gd name="connsiteX9" fmla="*/ 70757 w 1004207"/>
              <a:gd name="connsiteY9" fmla="*/ 1330778 h 1464128"/>
              <a:gd name="connsiteX10" fmla="*/ 214992 w 1004207"/>
              <a:gd name="connsiteY10" fmla="*/ 1151164 h 1464128"/>
              <a:gd name="connsiteX11" fmla="*/ 348342 w 1004207"/>
              <a:gd name="connsiteY11" fmla="*/ 955221 h 1464128"/>
              <a:gd name="connsiteX12" fmla="*/ 470807 w 1004207"/>
              <a:gd name="connsiteY12" fmla="*/ 756557 h 1464128"/>
              <a:gd name="connsiteX13" fmla="*/ 566057 w 1004207"/>
              <a:gd name="connsiteY13" fmla="*/ 571500 h 1464128"/>
              <a:gd name="connsiteX14" fmla="*/ 639535 w 1004207"/>
              <a:gd name="connsiteY14" fmla="*/ 375557 h 1464128"/>
              <a:gd name="connsiteX15" fmla="*/ 655864 w 1004207"/>
              <a:gd name="connsiteY15" fmla="*/ 277585 h 1464128"/>
              <a:gd name="connsiteX16" fmla="*/ 655864 w 1004207"/>
              <a:gd name="connsiteY16" fmla="*/ 223157 h 1464128"/>
              <a:gd name="connsiteX17" fmla="*/ 650421 w 1004207"/>
              <a:gd name="connsiteY17" fmla="*/ 179614 h 1464128"/>
              <a:gd name="connsiteX18" fmla="*/ 642257 w 1004207"/>
              <a:gd name="connsiteY18" fmla="*/ 160564 h 1464128"/>
              <a:gd name="connsiteX19" fmla="*/ 620485 w 1004207"/>
              <a:gd name="connsiteY19" fmla="*/ 141514 h 1464128"/>
              <a:gd name="connsiteX20" fmla="*/ 478971 w 1004207"/>
              <a:gd name="connsiteY20" fmla="*/ 92528 h 1464128"/>
              <a:gd name="connsiteX21" fmla="*/ 674914 w 1004207"/>
              <a:gd name="connsiteY21" fmla="*/ 0 h 1464128"/>
              <a:gd name="connsiteX22" fmla="*/ 849085 w 1004207"/>
              <a:gd name="connsiteY22" fmla="*/ 103414 h 1464128"/>
              <a:gd name="connsiteX23" fmla="*/ 914400 w 1004207"/>
              <a:gd name="connsiteY23" fmla="*/ 144235 h 1464128"/>
              <a:gd name="connsiteX24" fmla="*/ 996042 w 1004207"/>
              <a:gd name="connsiteY24" fmla="*/ 217714 h 1464128"/>
              <a:gd name="connsiteX25" fmla="*/ 1004207 w 1004207"/>
              <a:gd name="connsiteY25" fmla="*/ 239485 h 1464128"/>
              <a:gd name="connsiteX26" fmla="*/ 998764 w 1004207"/>
              <a:gd name="connsiteY26" fmla="*/ 258535 h 1464128"/>
              <a:gd name="connsiteX27" fmla="*/ 963385 w 1004207"/>
              <a:gd name="connsiteY27" fmla="*/ 288471 h 1464128"/>
              <a:gd name="connsiteX28" fmla="*/ 930728 w 1004207"/>
              <a:gd name="connsiteY28" fmla="*/ 304800 h 1464128"/>
              <a:gd name="connsiteX29" fmla="*/ 838200 w 1004207"/>
              <a:gd name="connsiteY29" fmla="*/ 511628 h 1464128"/>
              <a:gd name="connsiteX30" fmla="*/ 696685 w 1004207"/>
              <a:gd name="connsiteY30" fmla="*/ 751114 h 1464128"/>
              <a:gd name="connsiteX31" fmla="*/ 538842 w 1004207"/>
              <a:gd name="connsiteY31" fmla="*/ 952500 h 146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004207" h="1464128">
                <a:moveTo>
                  <a:pt x="538842" y="952500"/>
                </a:moveTo>
                <a:lnTo>
                  <a:pt x="312964" y="1216478"/>
                </a:lnTo>
                <a:lnTo>
                  <a:pt x="103414" y="1426028"/>
                </a:lnTo>
                <a:lnTo>
                  <a:pt x="59871" y="1455964"/>
                </a:lnTo>
                <a:lnTo>
                  <a:pt x="35378" y="1464128"/>
                </a:lnTo>
                <a:lnTo>
                  <a:pt x="16328" y="1461407"/>
                </a:lnTo>
                <a:lnTo>
                  <a:pt x="2721" y="1450521"/>
                </a:lnTo>
                <a:lnTo>
                  <a:pt x="0" y="1434193"/>
                </a:lnTo>
                <a:lnTo>
                  <a:pt x="13607" y="1398814"/>
                </a:lnTo>
                <a:lnTo>
                  <a:pt x="70757" y="1330778"/>
                </a:lnTo>
                <a:lnTo>
                  <a:pt x="214992" y="1151164"/>
                </a:lnTo>
                <a:lnTo>
                  <a:pt x="348342" y="955221"/>
                </a:lnTo>
                <a:lnTo>
                  <a:pt x="470807" y="756557"/>
                </a:lnTo>
                <a:lnTo>
                  <a:pt x="566057" y="571500"/>
                </a:lnTo>
                <a:lnTo>
                  <a:pt x="639535" y="375557"/>
                </a:lnTo>
                <a:lnTo>
                  <a:pt x="655864" y="277585"/>
                </a:lnTo>
                <a:lnTo>
                  <a:pt x="655864" y="223157"/>
                </a:lnTo>
                <a:lnTo>
                  <a:pt x="650421" y="179614"/>
                </a:lnTo>
                <a:lnTo>
                  <a:pt x="642257" y="160564"/>
                </a:lnTo>
                <a:lnTo>
                  <a:pt x="620485" y="141514"/>
                </a:lnTo>
                <a:lnTo>
                  <a:pt x="478971" y="92528"/>
                </a:lnTo>
                <a:lnTo>
                  <a:pt x="674914" y="0"/>
                </a:lnTo>
                <a:lnTo>
                  <a:pt x="849085" y="103414"/>
                </a:lnTo>
                <a:lnTo>
                  <a:pt x="914400" y="144235"/>
                </a:lnTo>
                <a:lnTo>
                  <a:pt x="996042" y="217714"/>
                </a:lnTo>
                <a:lnTo>
                  <a:pt x="1004207" y="239485"/>
                </a:lnTo>
                <a:lnTo>
                  <a:pt x="998764" y="258535"/>
                </a:lnTo>
                <a:lnTo>
                  <a:pt x="963385" y="288471"/>
                </a:lnTo>
                <a:lnTo>
                  <a:pt x="930728" y="304800"/>
                </a:lnTo>
                <a:lnTo>
                  <a:pt x="838200" y="511628"/>
                </a:lnTo>
                <a:lnTo>
                  <a:pt x="696685" y="751114"/>
                </a:lnTo>
                <a:lnTo>
                  <a:pt x="538842" y="95250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フリーフォーム 28"/>
          <p:cNvSpPr/>
          <p:nvPr/>
        </p:nvSpPr>
        <p:spPr>
          <a:xfrm>
            <a:off x="4849813" y="4772866"/>
            <a:ext cx="469900" cy="495300"/>
          </a:xfrm>
          <a:custGeom>
            <a:avLst/>
            <a:gdLst>
              <a:gd name="connsiteX0" fmla="*/ 185057 w 470807"/>
              <a:gd name="connsiteY0" fmla="*/ 296636 h 495300"/>
              <a:gd name="connsiteX1" fmla="*/ 89807 w 470807"/>
              <a:gd name="connsiteY1" fmla="*/ 166007 h 495300"/>
              <a:gd name="connsiteX2" fmla="*/ 8164 w 470807"/>
              <a:gd name="connsiteY2" fmla="*/ 48986 h 495300"/>
              <a:gd name="connsiteX3" fmla="*/ 0 w 470807"/>
              <a:gd name="connsiteY3" fmla="*/ 29936 h 495300"/>
              <a:gd name="connsiteX4" fmla="*/ 5443 w 470807"/>
              <a:gd name="connsiteY4" fmla="*/ 8164 h 495300"/>
              <a:gd name="connsiteX5" fmla="*/ 38100 w 470807"/>
              <a:gd name="connsiteY5" fmla="*/ 0 h 495300"/>
              <a:gd name="connsiteX6" fmla="*/ 76200 w 470807"/>
              <a:gd name="connsiteY6" fmla="*/ 2721 h 495300"/>
              <a:gd name="connsiteX7" fmla="*/ 149678 w 470807"/>
              <a:gd name="connsiteY7" fmla="*/ 35378 h 495300"/>
              <a:gd name="connsiteX8" fmla="*/ 345621 w 470807"/>
              <a:gd name="connsiteY8" fmla="*/ 136071 h 495300"/>
              <a:gd name="connsiteX9" fmla="*/ 410935 w 470807"/>
              <a:gd name="connsiteY9" fmla="*/ 225878 h 495300"/>
              <a:gd name="connsiteX10" fmla="*/ 449035 w 470807"/>
              <a:gd name="connsiteY10" fmla="*/ 304800 h 495300"/>
              <a:gd name="connsiteX11" fmla="*/ 468085 w 470807"/>
              <a:gd name="connsiteY11" fmla="*/ 361950 h 495300"/>
              <a:gd name="connsiteX12" fmla="*/ 470807 w 470807"/>
              <a:gd name="connsiteY12" fmla="*/ 413657 h 495300"/>
              <a:gd name="connsiteX13" fmla="*/ 454478 w 470807"/>
              <a:gd name="connsiteY13" fmla="*/ 470807 h 495300"/>
              <a:gd name="connsiteX14" fmla="*/ 446314 w 470807"/>
              <a:gd name="connsiteY14" fmla="*/ 487136 h 495300"/>
              <a:gd name="connsiteX15" fmla="*/ 421821 w 470807"/>
              <a:gd name="connsiteY15" fmla="*/ 495300 h 495300"/>
              <a:gd name="connsiteX16" fmla="*/ 378278 w 470807"/>
              <a:gd name="connsiteY16" fmla="*/ 492578 h 495300"/>
              <a:gd name="connsiteX17" fmla="*/ 340178 w 470807"/>
              <a:gd name="connsiteY17" fmla="*/ 478971 h 495300"/>
              <a:gd name="connsiteX18" fmla="*/ 283028 w 470807"/>
              <a:gd name="connsiteY18" fmla="*/ 435428 h 495300"/>
              <a:gd name="connsiteX19" fmla="*/ 185057 w 470807"/>
              <a:gd name="connsiteY19" fmla="*/ 296636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70807" h="495300">
                <a:moveTo>
                  <a:pt x="185057" y="296636"/>
                </a:moveTo>
                <a:lnTo>
                  <a:pt x="89807" y="166007"/>
                </a:lnTo>
                <a:lnTo>
                  <a:pt x="8164" y="48986"/>
                </a:lnTo>
                <a:lnTo>
                  <a:pt x="0" y="29936"/>
                </a:lnTo>
                <a:lnTo>
                  <a:pt x="5443" y="8164"/>
                </a:lnTo>
                <a:lnTo>
                  <a:pt x="38100" y="0"/>
                </a:lnTo>
                <a:lnTo>
                  <a:pt x="76200" y="2721"/>
                </a:lnTo>
                <a:lnTo>
                  <a:pt x="149678" y="35378"/>
                </a:lnTo>
                <a:lnTo>
                  <a:pt x="345621" y="136071"/>
                </a:lnTo>
                <a:lnTo>
                  <a:pt x="410935" y="225878"/>
                </a:lnTo>
                <a:lnTo>
                  <a:pt x="449035" y="304800"/>
                </a:lnTo>
                <a:lnTo>
                  <a:pt x="468085" y="361950"/>
                </a:lnTo>
                <a:lnTo>
                  <a:pt x="470807" y="413657"/>
                </a:lnTo>
                <a:lnTo>
                  <a:pt x="454478" y="470807"/>
                </a:lnTo>
                <a:lnTo>
                  <a:pt x="446314" y="487136"/>
                </a:lnTo>
                <a:lnTo>
                  <a:pt x="421821" y="495300"/>
                </a:lnTo>
                <a:lnTo>
                  <a:pt x="378278" y="492578"/>
                </a:lnTo>
                <a:lnTo>
                  <a:pt x="340178" y="478971"/>
                </a:lnTo>
                <a:lnTo>
                  <a:pt x="283028" y="435428"/>
                </a:lnTo>
                <a:lnTo>
                  <a:pt x="185057" y="29663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フリーフォーム 33"/>
          <p:cNvSpPr/>
          <p:nvPr/>
        </p:nvSpPr>
        <p:spPr>
          <a:xfrm rot="16200000">
            <a:off x="3755232" y="2762297"/>
            <a:ext cx="4572000" cy="2103437"/>
          </a:xfrm>
          <a:custGeom>
            <a:avLst/>
            <a:gdLst>
              <a:gd name="connsiteX0" fmla="*/ 2689860 w 4572000"/>
              <a:gd name="connsiteY0" fmla="*/ 571500 h 2103120"/>
              <a:gd name="connsiteX1" fmla="*/ 2122170 w 4572000"/>
              <a:gd name="connsiteY1" fmla="*/ 674370 h 2103120"/>
              <a:gd name="connsiteX2" fmla="*/ 1977390 w 4572000"/>
              <a:gd name="connsiteY2" fmla="*/ 716280 h 2103120"/>
              <a:gd name="connsiteX3" fmla="*/ 1748790 w 4572000"/>
              <a:gd name="connsiteY3" fmla="*/ 788670 h 2103120"/>
              <a:gd name="connsiteX4" fmla="*/ 1588770 w 4572000"/>
              <a:gd name="connsiteY4" fmla="*/ 845820 h 2103120"/>
              <a:gd name="connsiteX5" fmla="*/ 1424940 w 4572000"/>
              <a:gd name="connsiteY5" fmla="*/ 918210 h 2103120"/>
              <a:gd name="connsiteX6" fmla="*/ 1230630 w 4572000"/>
              <a:gd name="connsiteY6" fmla="*/ 1028700 h 2103120"/>
              <a:gd name="connsiteX7" fmla="*/ 1043940 w 4572000"/>
              <a:gd name="connsiteY7" fmla="*/ 1135380 h 2103120"/>
              <a:gd name="connsiteX8" fmla="*/ 880110 w 4572000"/>
              <a:gd name="connsiteY8" fmla="*/ 1257300 h 2103120"/>
              <a:gd name="connsiteX9" fmla="*/ 754380 w 4572000"/>
              <a:gd name="connsiteY9" fmla="*/ 1375410 h 2103120"/>
              <a:gd name="connsiteX10" fmla="*/ 640080 w 4572000"/>
              <a:gd name="connsiteY10" fmla="*/ 1482090 h 2103120"/>
              <a:gd name="connsiteX11" fmla="*/ 552450 w 4572000"/>
              <a:gd name="connsiteY11" fmla="*/ 1581150 h 2103120"/>
              <a:gd name="connsiteX12" fmla="*/ 510540 w 4572000"/>
              <a:gd name="connsiteY12" fmla="*/ 1661160 h 2103120"/>
              <a:gd name="connsiteX13" fmla="*/ 491490 w 4572000"/>
              <a:gd name="connsiteY13" fmla="*/ 1725930 h 2103120"/>
              <a:gd name="connsiteX14" fmla="*/ 289560 w 4572000"/>
              <a:gd name="connsiteY14" fmla="*/ 2053590 h 2103120"/>
              <a:gd name="connsiteX15" fmla="*/ 160020 w 4572000"/>
              <a:gd name="connsiteY15" fmla="*/ 2091690 h 2103120"/>
              <a:gd name="connsiteX16" fmla="*/ 83820 w 4572000"/>
              <a:gd name="connsiteY16" fmla="*/ 2103120 h 2103120"/>
              <a:gd name="connsiteX17" fmla="*/ 45720 w 4572000"/>
              <a:gd name="connsiteY17" fmla="*/ 2095500 h 2103120"/>
              <a:gd name="connsiteX18" fmla="*/ 19050 w 4572000"/>
              <a:gd name="connsiteY18" fmla="*/ 2084070 h 2103120"/>
              <a:gd name="connsiteX19" fmla="*/ 7620 w 4572000"/>
              <a:gd name="connsiteY19" fmla="*/ 2057400 h 2103120"/>
              <a:gd name="connsiteX20" fmla="*/ 0 w 4572000"/>
              <a:gd name="connsiteY20" fmla="*/ 2011680 h 2103120"/>
              <a:gd name="connsiteX21" fmla="*/ 15240 w 4572000"/>
              <a:gd name="connsiteY21" fmla="*/ 1950720 h 2103120"/>
              <a:gd name="connsiteX22" fmla="*/ 68580 w 4572000"/>
              <a:gd name="connsiteY22" fmla="*/ 1863090 h 2103120"/>
              <a:gd name="connsiteX23" fmla="*/ 160020 w 4572000"/>
              <a:gd name="connsiteY23" fmla="*/ 1741170 h 2103120"/>
              <a:gd name="connsiteX24" fmla="*/ 255270 w 4572000"/>
              <a:gd name="connsiteY24" fmla="*/ 1623060 h 2103120"/>
              <a:gd name="connsiteX25" fmla="*/ 400050 w 4572000"/>
              <a:gd name="connsiteY25" fmla="*/ 1455420 h 2103120"/>
              <a:gd name="connsiteX26" fmla="*/ 560070 w 4572000"/>
              <a:gd name="connsiteY26" fmla="*/ 1291590 h 2103120"/>
              <a:gd name="connsiteX27" fmla="*/ 693420 w 4572000"/>
              <a:gd name="connsiteY27" fmla="*/ 1169670 h 2103120"/>
              <a:gd name="connsiteX28" fmla="*/ 929640 w 4572000"/>
              <a:gd name="connsiteY28" fmla="*/ 1009650 h 2103120"/>
              <a:gd name="connsiteX29" fmla="*/ 1104900 w 4572000"/>
              <a:gd name="connsiteY29" fmla="*/ 891540 h 2103120"/>
              <a:gd name="connsiteX30" fmla="*/ 1280160 w 4572000"/>
              <a:gd name="connsiteY30" fmla="*/ 792480 h 2103120"/>
              <a:gd name="connsiteX31" fmla="*/ 1508760 w 4572000"/>
              <a:gd name="connsiteY31" fmla="*/ 689610 h 2103120"/>
              <a:gd name="connsiteX32" fmla="*/ 1706880 w 4572000"/>
              <a:gd name="connsiteY32" fmla="*/ 621030 h 2103120"/>
              <a:gd name="connsiteX33" fmla="*/ 1965960 w 4572000"/>
              <a:gd name="connsiteY33" fmla="*/ 533400 h 2103120"/>
              <a:gd name="connsiteX34" fmla="*/ 2137410 w 4572000"/>
              <a:gd name="connsiteY34" fmla="*/ 491490 h 2103120"/>
              <a:gd name="connsiteX35" fmla="*/ 2419350 w 4572000"/>
              <a:gd name="connsiteY35" fmla="*/ 434340 h 2103120"/>
              <a:gd name="connsiteX36" fmla="*/ 2827020 w 4572000"/>
              <a:gd name="connsiteY36" fmla="*/ 365760 h 2103120"/>
              <a:gd name="connsiteX37" fmla="*/ 3288030 w 4572000"/>
              <a:gd name="connsiteY37" fmla="*/ 300990 h 2103120"/>
              <a:gd name="connsiteX38" fmla="*/ 3756660 w 4572000"/>
              <a:gd name="connsiteY38" fmla="*/ 247650 h 2103120"/>
              <a:gd name="connsiteX39" fmla="*/ 4278630 w 4572000"/>
              <a:gd name="connsiteY39" fmla="*/ 198120 h 2103120"/>
              <a:gd name="connsiteX40" fmla="*/ 4358640 w 4572000"/>
              <a:gd name="connsiteY40" fmla="*/ 133350 h 2103120"/>
              <a:gd name="connsiteX41" fmla="*/ 4457700 w 4572000"/>
              <a:gd name="connsiteY41" fmla="*/ 53340 h 2103120"/>
              <a:gd name="connsiteX42" fmla="*/ 4507230 w 4572000"/>
              <a:gd name="connsiteY42" fmla="*/ 11430 h 2103120"/>
              <a:gd name="connsiteX43" fmla="*/ 4537710 w 4572000"/>
              <a:gd name="connsiteY43" fmla="*/ 0 h 2103120"/>
              <a:gd name="connsiteX44" fmla="*/ 4560570 w 4572000"/>
              <a:gd name="connsiteY44" fmla="*/ 0 h 2103120"/>
              <a:gd name="connsiteX45" fmla="*/ 4568190 w 4572000"/>
              <a:gd name="connsiteY45" fmla="*/ 7620 h 2103120"/>
              <a:gd name="connsiteX46" fmla="*/ 4572000 w 4572000"/>
              <a:gd name="connsiteY46" fmla="*/ 41910 h 2103120"/>
              <a:gd name="connsiteX47" fmla="*/ 4552950 w 4572000"/>
              <a:gd name="connsiteY47" fmla="*/ 102870 h 2103120"/>
              <a:gd name="connsiteX48" fmla="*/ 4476750 w 4572000"/>
              <a:gd name="connsiteY48" fmla="*/ 224790 h 2103120"/>
              <a:gd name="connsiteX49" fmla="*/ 4343400 w 4572000"/>
              <a:gd name="connsiteY49" fmla="*/ 407670 h 2103120"/>
              <a:gd name="connsiteX50" fmla="*/ 4290060 w 4572000"/>
              <a:gd name="connsiteY50" fmla="*/ 464820 h 2103120"/>
              <a:gd name="connsiteX51" fmla="*/ 4240530 w 4572000"/>
              <a:gd name="connsiteY51" fmla="*/ 491490 h 2103120"/>
              <a:gd name="connsiteX52" fmla="*/ 4187190 w 4572000"/>
              <a:gd name="connsiteY52" fmla="*/ 487680 h 2103120"/>
              <a:gd name="connsiteX53" fmla="*/ 3989070 w 4572000"/>
              <a:gd name="connsiteY53" fmla="*/ 476250 h 2103120"/>
              <a:gd name="connsiteX54" fmla="*/ 3764280 w 4572000"/>
              <a:gd name="connsiteY54" fmla="*/ 464820 h 2103120"/>
              <a:gd name="connsiteX55" fmla="*/ 3497580 w 4572000"/>
              <a:gd name="connsiteY55" fmla="*/ 476250 h 2103120"/>
              <a:gd name="connsiteX56" fmla="*/ 3143250 w 4572000"/>
              <a:gd name="connsiteY56" fmla="*/ 510540 h 2103120"/>
              <a:gd name="connsiteX57" fmla="*/ 2689860 w 4572000"/>
              <a:gd name="connsiteY57" fmla="*/ 571500 h 2103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572000" h="2103120">
                <a:moveTo>
                  <a:pt x="2689860" y="571500"/>
                </a:moveTo>
                <a:lnTo>
                  <a:pt x="2122170" y="674370"/>
                </a:lnTo>
                <a:lnTo>
                  <a:pt x="1977390" y="716280"/>
                </a:lnTo>
                <a:lnTo>
                  <a:pt x="1748790" y="788670"/>
                </a:lnTo>
                <a:lnTo>
                  <a:pt x="1588770" y="845820"/>
                </a:lnTo>
                <a:lnTo>
                  <a:pt x="1424940" y="918210"/>
                </a:lnTo>
                <a:lnTo>
                  <a:pt x="1230630" y="1028700"/>
                </a:lnTo>
                <a:lnTo>
                  <a:pt x="1043940" y="1135380"/>
                </a:lnTo>
                <a:lnTo>
                  <a:pt x="880110" y="1257300"/>
                </a:lnTo>
                <a:lnTo>
                  <a:pt x="754380" y="1375410"/>
                </a:lnTo>
                <a:lnTo>
                  <a:pt x="640080" y="1482090"/>
                </a:lnTo>
                <a:lnTo>
                  <a:pt x="552450" y="1581150"/>
                </a:lnTo>
                <a:lnTo>
                  <a:pt x="510540" y="1661160"/>
                </a:lnTo>
                <a:lnTo>
                  <a:pt x="491490" y="1725930"/>
                </a:lnTo>
                <a:lnTo>
                  <a:pt x="289560" y="2053590"/>
                </a:lnTo>
                <a:lnTo>
                  <a:pt x="160020" y="2091690"/>
                </a:lnTo>
                <a:lnTo>
                  <a:pt x="83820" y="2103120"/>
                </a:lnTo>
                <a:lnTo>
                  <a:pt x="45720" y="2095500"/>
                </a:lnTo>
                <a:lnTo>
                  <a:pt x="19050" y="2084070"/>
                </a:lnTo>
                <a:lnTo>
                  <a:pt x="7620" y="2057400"/>
                </a:lnTo>
                <a:lnTo>
                  <a:pt x="0" y="2011680"/>
                </a:lnTo>
                <a:lnTo>
                  <a:pt x="15240" y="1950720"/>
                </a:lnTo>
                <a:lnTo>
                  <a:pt x="68580" y="1863090"/>
                </a:lnTo>
                <a:lnTo>
                  <a:pt x="160020" y="1741170"/>
                </a:lnTo>
                <a:lnTo>
                  <a:pt x="255270" y="1623060"/>
                </a:lnTo>
                <a:lnTo>
                  <a:pt x="400050" y="1455420"/>
                </a:lnTo>
                <a:lnTo>
                  <a:pt x="560070" y="1291590"/>
                </a:lnTo>
                <a:lnTo>
                  <a:pt x="693420" y="1169670"/>
                </a:lnTo>
                <a:lnTo>
                  <a:pt x="929640" y="1009650"/>
                </a:lnTo>
                <a:lnTo>
                  <a:pt x="1104900" y="891540"/>
                </a:lnTo>
                <a:lnTo>
                  <a:pt x="1280160" y="792480"/>
                </a:lnTo>
                <a:lnTo>
                  <a:pt x="1508760" y="689610"/>
                </a:lnTo>
                <a:lnTo>
                  <a:pt x="1706880" y="621030"/>
                </a:lnTo>
                <a:lnTo>
                  <a:pt x="1965960" y="533400"/>
                </a:lnTo>
                <a:lnTo>
                  <a:pt x="2137410" y="491490"/>
                </a:lnTo>
                <a:lnTo>
                  <a:pt x="2419350" y="434340"/>
                </a:lnTo>
                <a:lnTo>
                  <a:pt x="2827020" y="365760"/>
                </a:lnTo>
                <a:lnTo>
                  <a:pt x="3288030" y="300990"/>
                </a:lnTo>
                <a:lnTo>
                  <a:pt x="3756660" y="247650"/>
                </a:lnTo>
                <a:lnTo>
                  <a:pt x="4278630" y="198120"/>
                </a:lnTo>
                <a:lnTo>
                  <a:pt x="4358640" y="133350"/>
                </a:lnTo>
                <a:lnTo>
                  <a:pt x="4457700" y="53340"/>
                </a:lnTo>
                <a:lnTo>
                  <a:pt x="4507230" y="11430"/>
                </a:lnTo>
                <a:lnTo>
                  <a:pt x="4537710" y="0"/>
                </a:lnTo>
                <a:lnTo>
                  <a:pt x="4560570" y="0"/>
                </a:lnTo>
                <a:lnTo>
                  <a:pt x="4568190" y="7620"/>
                </a:lnTo>
                <a:lnTo>
                  <a:pt x="4572000" y="41910"/>
                </a:lnTo>
                <a:lnTo>
                  <a:pt x="4552950" y="102870"/>
                </a:lnTo>
                <a:lnTo>
                  <a:pt x="4476750" y="224790"/>
                </a:lnTo>
                <a:lnTo>
                  <a:pt x="4343400" y="407670"/>
                </a:lnTo>
                <a:lnTo>
                  <a:pt x="4290060" y="464820"/>
                </a:lnTo>
                <a:lnTo>
                  <a:pt x="4240530" y="491490"/>
                </a:lnTo>
                <a:lnTo>
                  <a:pt x="4187190" y="487680"/>
                </a:lnTo>
                <a:lnTo>
                  <a:pt x="3989070" y="476250"/>
                </a:lnTo>
                <a:lnTo>
                  <a:pt x="3764280" y="464820"/>
                </a:lnTo>
                <a:lnTo>
                  <a:pt x="3497580" y="476250"/>
                </a:lnTo>
                <a:lnTo>
                  <a:pt x="3143250" y="510540"/>
                </a:lnTo>
                <a:lnTo>
                  <a:pt x="2689860" y="5715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フリーフォーム 35"/>
          <p:cNvSpPr/>
          <p:nvPr/>
        </p:nvSpPr>
        <p:spPr>
          <a:xfrm>
            <a:off x="6681788" y="4960191"/>
            <a:ext cx="452437" cy="898525"/>
          </a:xfrm>
          <a:custGeom>
            <a:avLst/>
            <a:gdLst>
              <a:gd name="connsiteX0" fmla="*/ 400050 w 452437"/>
              <a:gd name="connsiteY0" fmla="*/ 371475 h 897732"/>
              <a:gd name="connsiteX1" fmla="*/ 369093 w 452437"/>
              <a:gd name="connsiteY1" fmla="*/ 595313 h 897732"/>
              <a:gd name="connsiteX2" fmla="*/ 359568 w 452437"/>
              <a:gd name="connsiteY2" fmla="*/ 681038 h 897732"/>
              <a:gd name="connsiteX3" fmla="*/ 364331 w 452437"/>
              <a:gd name="connsiteY3" fmla="*/ 897732 h 897732"/>
              <a:gd name="connsiteX4" fmla="*/ 0 w 452437"/>
              <a:gd name="connsiteY4" fmla="*/ 640557 h 897732"/>
              <a:gd name="connsiteX5" fmla="*/ 54768 w 452437"/>
              <a:gd name="connsiteY5" fmla="*/ 642938 h 897732"/>
              <a:gd name="connsiteX6" fmla="*/ 107156 w 452437"/>
              <a:gd name="connsiteY6" fmla="*/ 633413 h 897732"/>
              <a:gd name="connsiteX7" fmla="*/ 147637 w 452437"/>
              <a:gd name="connsiteY7" fmla="*/ 614363 h 897732"/>
              <a:gd name="connsiteX8" fmla="*/ 180975 w 452437"/>
              <a:gd name="connsiteY8" fmla="*/ 583407 h 897732"/>
              <a:gd name="connsiteX9" fmla="*/ 214312 w 452437"/>
              <a:gd name="connsiteY9" fmla="*/ 540544 h 897732"/>
              <a:gd name="connsiteX10" fmla="*/ 245268 w 452437"/>
              <a:gd name="connsiteY10" fmla="*/ 461963 h 897732"/>
              <a:gd name="connsiteX11" fmla="*/ 316706 w 452437"/>
              <a:gd name="connsiteY11" fmla="*/ 261938 h 897732"/>
              <a:gd name="connsiteX12" fmla="*/ 397668 w 452437"/>
              <a:gd name="connsiteY12" fmla="*/ 40482 h 897732"/>
              <a:gd name="connsiteX13" fmla="*/ 404812 w 452437"/>
              <a:gd name="connsiteY13" fmla="*/ 21432 h 897732"/>
              <a:gd name="connsiteX14" fmla="*/ 414337 w 452437"/>
              <a:gd name="connsiteY14" fmla="*/ 7144 h 897732"/>
              <a:gd name="connsiteX15" fmla="*/ 428625 w 452437"/>
              <a:gd name="connsiteY15" fmla="*/ 0 h 897732"/>
              <a:gd name="connsiteX16" fmla="*/ 442912 w 452437"/>
              <a:gd name="connsiteY16" fmla="*/ 2382 h 897732"/>
              <a:gd name="connsiteX17" fmla="*/ 450056 w 452437"/>
              <a:gd name="connsiteY17" fmla="*/ 9525 h 897732"/>
              <a:gd name="connsiteX18" fmla="*/ 452437 w 452437"/>
              <a:gd name="connsiteY18" fmla="*/ 35719 h 897732"/>
              <a:gd name="connsiteX19" fmla="*/ 400050 w 452437"/>
              <a:gd name="connsiteY19" fmla="*/ 371475 h 897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52437" h="897732">
                <a:moveTo>
                  <a:pt x="400050" y="371475"/>
                </a:moveTo>
                <a:lnTo>
                  <a:pt x="369093" y="595313"/>
                </a:lnTo>
                <a:lnTo>
                  <a:pt x="359568" y="681038"/>
                </a:lnTo>
                <a:lnTo>
                  <a:pt x="364331" y="897732"/>
                </a:lnTo>
                <a:lnTo>
                  <a:pt x="0" y="640557"/>
                </a:lnTo>
                <a:lnTo>
                  <a:pt x="54768" y="642938"/>
                </a:lnTo>
                <a:lnTo>
                  <a:pt x="107156" y="633413"/>
                </a:lnTo>
                <a:lnTo>
                  <a:pt x="147637" y="614363"/>
                </a:lnTo>
                <a:lnTo>
                  <a:pt x="180975" y="583407"/>
                </a:lnTo>
                <a:lnTo>
                  <a:pt x="214312" y="540544"/>
                </a:lnTo>
                <a:lnTo>
                  <a:pt x="245268" y="461963"/>
                </a:lnTo>
                <a:lnTo>
                  <a:pt x="316706" y="261938"/>
                </a:lnTo>
                <a:lnTo>
                  <a:pt x="397668" y="40482"/>
                </a:lnTo>
                <a:lnTo>
                  <a:pt x="404812" y="21432"/>
                </a:lnTo>
                <a:lnTo>
                  <a:pt x="414337" y="7144"/>
                </a:lnTo>
                <a:lnTo>
                  <a:pt x="428625" y="0"/>
                </a:lnTo>
                <a:lnTo>
                  <a:pt x="442912" y="2382"/>
                </a:lnTo>
                <a:lnTo>
                  <a:pt x="450056" y="9525"/>
                </a:lnTo>
                <a:lnTo>
                  <a:pt x="452437" y="35719"/>
                </a:lnTo>
                <a:lnTo>
                  <a:pt x="400050" y="3714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0" name="フリーフォーム 29"/>
          <p:cNvSpPr/>
          <p:nvPr/>
        </p:nvSpPr>
        <p:spPr>
          <a:xfrm>
            <a:off x="5041900" y="4215653"/>
            <a:ext cx="1620838" cy="1570038"/>
          </a:xfrm>
          <a:custGeom>
            <a:avLst/>
            <a:gdLst>
              <a:gd name="connsiteX0" fmla="*/ 773907 w 1621804"/>
              <a:gd name="connsiteY0" fmla="*/ 1102519 h 1569244"/>
              <a:gd name="connsiteX1" fmla="*/ 507207 w 1621804"/>
              <a:gd name="connsiteY1" fmla="*/ 1309688 h 1569244"/>
              <a:gd name="connsiteX2" fmla="*/ 266700 w 1621804"/>
              <a:gd name="connsiteY2" fmla="*/ 1464469 h 1569244"/>
              <a:gd name="connsiteX3" fmla="*/ 61913 w 1621804"/>
              <a:gd name="connsiteY3" fmla="*/ 1569244 h 1569244"/>
              <a:gd name="connsiteX4" fmla="*/ 35719 w 1621804"/>
              <a:gd name="connsiteY4" fmla="*/ 1569244 h 1569244"/>
              <a:gd name="connsiteX5" fmla="*/ 4763 w 1621804"/>
              <a:gd name="connsiteY5" fmla="*/ 1559719 h 1569244"/>
              <a:gd name="connsiteX6" fmla="*/ 2382 w 1621804"/>
              <a:gd name="connsiteY6" fmla="*/ 1552575 h 1569244"/>
              <a:gd name="connsiteX7" fmla="*/ 0 w 1621804"/>
              <a:gd name="connsiteY7" fmla="*/ 1533525 h 1569244"/>
              <a:gd name="connsiteX8" fmla="*/ 19050 w 1621804"/>
              <a:gd name="connsiteY8" fmla="*/ 1512094 h 1569244"/>
              <a:gd name="connsiteX9" fmla="*/ 185738 w 1621804"/>
              <a:gd name="connsiteY9" fmla="*/ 1383506 h 1569244"/>
              <a:gd name="connsiteX10" fmla="*/ 366713 w 1621804"/>
              <a:gd name="connsiteY10" fmla="*/ 1233488 h 1569244"/>
              <a:gd name="connsiteX11" fmla="*/ 564357 w 1621804"/>
              <a:gd name="connsiteY11" fmla="*/ 1059656 h 1569244"/>
              <a:gd name="connsiteX12" fmla="*/ 838200 w 1621804"/>
              <a:gd name="connsiteY12" fmla="*/ 783431 h 1569244"/>
              <a:gd name="connsiteX13" fmla="*/ 995363 w 1621804"/>
              <a:gd name="connsiteY13" fmla="*/ 631031 h 1569244"/>
              <a:gd name="connsiteX14" fmla="*/ 1138238 w 1621804"/>
              <a:gd name="connsiteY14" fmla="*/ 454819 h 1569244"/>
              <a:gd name="connsiteX15" fmla="*/ 1233488 w 1621804"/>
              <a:gd name="connsiteY15" fmla="*/ 323850 h 1569244"/>
              <a:gd name="connsiteX16" fmla="*/ 1278732 w 1621804"/>
              <a:gd name="connsiteY16" fmla="*/ 259556 h 1569244"/>
              <a:gd name="connsiteX17" fmla="*/ 1285875 w 1621804"/>
              <a:gd name="connsiteY17" fmla="*/ 219075 h 1569244"/>
              <a:gd name="connsiteX18" fmla="*/ 1288257 w 1621804"/>
              <a:gd name="connsiteY18" fmla="*/ 169069 h 1569244"/>
              <a:gd name="connsiteX19" fmla="*/ 1281113 w 1621804"/>
              <a:gd name="connsiteY19" fmla="*/ 126206 h 1569244"/>
              <a:gd name="connsiteX20" fmla="*/ 1269207 w 1621804"/>
              <a:gd name="connsiteY20" fmla="*/ 100013 h 1569244"/>
              <a:gd name="connsiteX21" fmla="*/ 1243013 w 1621804"/>
              <a:gd name="connsiteY21" fmla="*/ 71438 h 1569244"/>
              <a:gd name="connsiteX22" fmla="*/ 1214438 w 1621804"/>
              <a:gd name="connsiteY22" fmla="*/ 47625 h 1569244"/>
              <a:gd name="connsiteX23" fmla="*/ 1200150 w 1621804"/>
              <a:gd name="connsiteY23" fmla="*/ 30956 h 1569244"/>
              <a:gd name="connsiteX24" fmla="*/ 1197769 w 1621804"/>
              <a:gd name="connsiteY24" fmla="*/ 14288 h 1569244"/>
              <a:gd name="connsiteX25" fmla="*/ 1200150 w 1621804"/>
              <a:gd name="connsiteY25" fmla="*/ 4763 h 1569244"/>
              <a:gd name="connsiteX26" fmla="*/ 1221582 w 1621804"/>
              <a:gd name="connsiteY26" fmla="*/ 0 h 1569244"/>
              <a:gd name="connsiteX27" fmla="*/ 1266825 w 1621804"/>
              <a:gd name="connsiteY27" fmla="*/ 0 h 1569244"/>
              <a:gd name="connsiteX28" fmla="*/ 1300163 w 1621804"/>
              <a:gd name="connsiteY28" fmla="*/ 7144 h 1569244"/>
              <a:gd name="connsiteX29" fmla="*/ 1371600 w 1621804"/>
              <a:gd name="connsiteY29" fmla="*/ 38100 h 1569244"/>
              <a:gd name="connsiteX30" fmla="*/ 1481138 w 1621804"/>
              <a:gd name="connsiteY30" fmla="*/ 95250 h 1569244"/>
              <a:gd name="connsiteX31" fmla="*/ 1538288 w 1621804"/>
              <a:gd name="connsiteY31" fmla="*/ 128588 h 1569244"/>
              <a:gd name="connsiteX32" fmla="*/ 1581150 w 1621804"/>
              <a:gd name="connsiteY32" fmla="*/ 164306 h 1569244"/>
              <a:gd name="connsiteX33" fmla="*/ 1602582 w 1621804"/>
              <a:gd name="connsiteY33" fmla="*/ 190500 h 1569244"/>
              <a:gd name="connsiteX34" fmla="*/ 1616869 w 1621804"/>
              <a:gd name="connsiteY34" fmla="*/ 216694 h 1569244"/>
              <a:gd name="connsiteX35" fmla="*/ 1621632 w 1621804"/>
              <a:gd name="connsiteY35" fmla="*/ 240506 h 1569244"/>
              <a:gd name="connsiteX36" fmla="*/ 1619250 w 1621804"/>
              <a:gd name="connsiteY36" fmla="*/ 261938 h 1569244"/>
              <a:gd name="connsiteX37" fmla="*/ 1607344 w 1621804"/>
              <a:gd name="connsiteY37" fmla="*/ 290513 h 1569244"/>
              <a:gd name="connsiteX38" fmla="*/ 1585913 w 1621804"/>
              <a:gd name="connsiteY38" fmla="*/ 309563 h 1569244"/>
              <a:gd name="connsiteX39" fmla="*/ 1509713 w 1621804"/>
              <a:gd name="connsiteY39" fmla="*/ 338138 h 1569244"/>
              <a:gd name="connsiteX40" fmla="*/ 1281113 w 1621804"/>
              <a:gd name="connsiteY40" fmla="*/ 609600 h 1569244"/>
              <a:gd name="connsiteX41" fmla="*/ 1078707 w 1621804"/>
              <a:gd name="connsiteY41" fmla="*/ 835819 h 1569244"/>
              <a:gd name="connsiteX42" fmla="*/ 942975 w 1621804"/>
              <a:gd name="connsiteY42" fmla="*/ 954881 h 1569244"/>
              <a:gd name="connsiteX43" fmla="*/ 773907 w 1621804"/>
              <a:gd name="connsiteY43" fmla="*/ 1102519 h 156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621804" h="1569244">
                <a:moveTo>
                  <a:pt x="773907" y="1102519"/>
                </a:moveTo>
                <a:lnTo>
                  <a:pt x="507207" y="1309688"/>
                </a:lnTo>
                <a:lnTo>
                  <a:pt x="266700" y="1464469"/>
                </a:lnTo>
                <a:lnTo>
                  <a:pt x="61913" y="1569244"/>
                </a:lnTo>
                <a:lnTo>
                  <a:pt x="35719" y="1569244"/>
                </a:lnTo>
                <a:lnTo>
                  <a:pt x="4763" y="1559719"/>
                </a:lnTo>
                <a:lnTo>
                  <a:pt x="2382" y="1552575"/>
                </a:lnTo>
                <a:lnTo>
                  <a:pt x="0" y="1533525"/>
                </a:lnTo>
                <a:lnTo>
                  <a:pt x="19050" y="1512094"/>
                </a:lnTo>
                <a:lnTo>
                  <a:pt x="185738" y="1383506"/>
                </a:lnTo>
                <a:lnTo>
                  <a:pt x="366713" y="1233488"/>
                </a:lnTo>
                <a:lnTo>
                  <a:pt x="564357" y="1059656"/>
                </a:lnTo>
                <a:lnTo>
                  <a:pt x="838200" y="783431"/>
                </a:lnTo>
                <a:lnTo>
                  <a:pt x="995363" y="631031"/>
                </a:lnTo>
                <a:lnTo>
                  <a:pt x="1138238" y="454819"/>
                </a:lnTo>
                <a:lnTo>
                  <a:pt x="1233488" y="323850"/>
                </a:lnTo>
                <a:lnTo>
                  <a:pt x="1278732" y="259556"/>
                </a:lnTo>
                <a:lnTo>
                  <a:pt x="1285875" y="219075"/>
                </a:lnTo>
                <a:lnTo>
                  <a:pt x="1288257" y="169069"/>
                </a:lnTo>
                <a:lnTo>
                  <a:pt x="1281113" y="126206"/>
                </a:lnTo>
                <a:lnTo>
                  <a:pt x="1269207" y="100013"/>
                </a:lnTo>
                <a:lnTo>
                  <a:pt x="1243013" y="71438"/>
                </a:lnTo>
                <a:lnTo>
                  <a:pt x="1214438" y="47625"/>
                </a:lnTo>
                <a:lnTo>
                  <a:pt x="1200150" y="30956"/>
                </a:lnTo>
                <a:lnTo>
                  <a:pt x="1197769" y="14288"/>
                </a:lnTo>
                <a:lnTo>
                  <a:pt x="1200150" y="4763"/>
                </a:lnTo>
                <a:lnTo>
                  <a:pt x="1221582" y="0"/>
                </a:lnTo>
                <a:lnTo>
                  <a:pt x="1266825" y="0"/>
                </a:lnTo>
                <a:lnTo>
                  <a:pt x="1300163" y="7144"/>
                </a:lnTo>
                <a:lnTo>
                  <a:pt x="1371600" y="38100"/>
                </a:lnTo>
                <a:lnTo>
                  <a:pt x="1481138" y="95250"/>
                </a:lnTo>
                <a:lnTo>
                  <a:pt x="1538288" y="128588"/>
                </a:lnTo>
                <a:lnTo>
                  <a:pt x="1581150" y="164306"/>
                </a:lnTo>
                <a:lnTo>
                  <a:pt x="1602582" y="190500"/>
                </a:lnTo>
                <a:lnTo>
                  <a:pt x="1616869" y="216694"/>
                </a:lnTo>
                <a:cubicBezTo>
                  <a:pt x="1621804" y="238900"/>
                  <a:pt x="1621632" y="230807"/>
                  <a:pt x="1621632" y="240506"/>
                </a:cubicBezTo>
                <a:lnTo>
                  <a:pt x="1619250" y="261938"/>
                </a:lnTo>
                <a:lnTo>
                  <a:pt x="1607344" y="290513"/>
                </a:lnTo>
                <a:lnTo>
                  <a:pt x="1585913" y="309563"/>
                </a:lnTo>
                <a:lnTo>
                  <a:pt x="1509713" y="338138"/>
                </a:lnTo>
                <a:lnTo>
                  <a:pt x="1281113" y="609600"/>
                </a:lnTo>
                <a:lnTo>
                  <a:pt x="1078707" y="835819"/>
                </a:lnTo>
                <a:lnTo>
                  <a:pt x="942975" y="954881"/>
                </a:lnTo>
                <a:lnTo>
                  <a:pt x="773907" y="11025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6" name="フリーフォーム 25"/>
          <p:cNvSpPr/>
          <p:nvPr/>
        </p:nvSpPr>
        <p:spPr>
          <a:xfrm>
            <a:off x="6034088" y="3413966"/>
            <a:ext cx="522287" cy="401637"/>
          </a:xfrm>
          <a:custGeom>
            <a:avLst/>
            <a:gdLst>
              <a:gd name="connsiteX0" fmla="*/ 285750 w 521493"/>
              <a:gd name="connsiteY0" fmla="*/ 326231 h 402431"/>
              <a:gd name="connsiteX1" fmla="*/ 233362 w 521493"/>
              <a:gd name="connsiteY1" fmla="*/ 254794 h 402431"/>
              <a:gd name="connsiteX2" fmla="*/ 192881 w 521493"/>
              <a:gd name="connsiteY2" fmla="*/ 209550 h 402431"/>
              <a:gd name="connsiteX3" fmla="*/ 128587 w 521493"/>
              <a:gd name="connsiteY3" fmla="*/ 152400 h 402431"/>
              <a:gd name="connsiteX4" fmla="*/ 45243 w 521493"/>
              <a:gd name="connsiteY4" fmla="*/ 92869 h 402431"/>
              <a:gd name="connsiteX5" fmla="*/ 11906 w 521493"/>
              <a:gd name="connsiteY5" fmla="*/ 64294 h 402431"/>
              <a:gd name="connsiteX6" fmla="*/ 0 w 521493"/>
              <a:gd name="connsiteY6" fmla="*/ 35719 h 402431"/>
              <a:gd name="connsiteX7" fmla="*/ 4762 w 521493"/>
              <a:gd name="connsiteY7" fmla="*/ 16669 h 402431"/>
              <a:gd name="connsiteX8" fmla="*/ 23812 w 521493"/>
              <a:gd name="connsiteY8" fmla="*/ 2381 h 402431"/>
              <a:gd name="connsiteX9" fmla="*/ 59531 w 521493"/>
              <a:gd name="connsiteY9" fmla="*/ 0 h 402431"/>
              <a:gd name="connsiteX10" fmla="*/ 192881 w 521493"/>
              <a:gd name="connsiteY10" fmla="*/ 28575 h 402431"/>
              <a:gd name="connsiteX11" fmla="*/ 283368 w 521493"/>
              <a:gd name="connsiteY11" fmla="*/ 52387 h 402431"/>
              <a:gd name="connsiteX12" fmla="*/ 352425 w 521493"/>
              <a:gd name="connsiteY12" fmla="*/ 80962 h 402431"/>
              <a:gd name="connsiteX13" fmla="*/ 402431 w 521493"/>
              <a:gd name="connsiteY13" fmla="*/ 111919 h 402431"/>
              <a:gd name="connsiteX14" fmla="*/ 438150 w 521493"/>
              <a:gd name="connsiteY14" fmla="*/ 140494 h 402431"/>
              <a:gd name="connsiteX15" fmla="*/ 471487 w 521493"/>
              <a:gd name="connsiteY15" fmla="*/ 183356 h 402431"/>
              <a:gd name="connsiteX16" fmla="*/ 495300 w 521493"/>
              <a:gd name="connsiteY16" fmla="*/ 226219 h 402431"/>
              <a:gd name="connsiteX17" fmla="*/ 516731 w 521493"/>
              <a:gd name="connsiteY17" fmla="*/ 271462 h 402431"/>
              <a:gd name="connsiteX18" fmla="*/ 521493 w 521493"/>
              <a:gd name="connsiteY18" fmla="*/ 316706 h 402431"/>
              <a:gd name="connsiteX19" fmla="*/ 514350 w 521493"/>
              <a:gd name="connsiteY19" fmla="*/ 369094 h 402431"/>
              <a:gd name="connsiteX20" fmla="*/ 502443 w 521493"/>
              <a:gd name="connsiteY20" fmla="*/ 390525 h 402431"/>
              <a:gd name="connsiteX21" fmla="*/ 485775 w 521493"/>
              <a:gd name="connsiteY21" fmla="*/ 402431 h 402431"/>
              <a:gd name="connsiteX22" fmla="*/ 457200 w 521493"/>
              <a:gd name="connsiteY22" fmla="*/ 400050 h 402431"/>
              <a:gd name="connsiteX23" fmla="*/ 426243 w 521493"/>
              <a:gd name="connsiteY23" fmla="*/ 397669 h 402431"/>
              <a:gd name="connsiteX24" fmla="*/ 381000 w 521493"/>
              <a:gd name="connsiteY24" fmla="*/ 385762 h 402431"/>
              <a:gd name="connsiteX25" fmla="*/ 345281 w 521493"/>
              <a:gd name="connsiteY25" fmla="*/ 371475 h 402431"/>
              <a:gd name="connsiteX26" fmla="*/ 285750 w 521493"/>
              <a:gd name="connsiteY26" fmla="*/ 326231 h 40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21493" h="402431">
                <a:moveTo>
                  <a:pt x="285750" y="326231"/>
                </a:moveTo>
                <a:lnTo>
                  <a:pt x="233362" y="254794"/>
                </a:lnTo>
                <a:lnTo>
                  <a:pt x="192881" y="209550"/>
                </a:lnTo>
                <a:lnTo>
                  <a:pt x="128587" y="152400"/>
                </a:lnTo>
                <a:lnTo>
                  <a:pt x="45243" y="92869"/>
                </a:lnTo>
                <a:lnTo>
                  <a:pt x="11906" y="64294"/>
                </a:lnTo>
                <a:lnTo>
                  <a:pt x="0" y="35719"/>
                </a:lnTo>
                <a:lnTo>
                  <a:pt x="4762" y="16669"/>
                </a:lnTo>
                <a:lnTo>
                  <a:pt x="23812" y="2381"/>
                </a:lnTo>
                <a:lnTo>
                  <a:pt x="59531" y="0"/>
                </a:lnTo>
                <a:lnTo>
                  <a:pt x="192881" y="28575"/>
                </a:lnTo>
                <a:lnTo>
                  <a:pt x="283368" y="52387"/>
                </a:lnTo>
                <a:lnTo>
                  <a:pt x="352425" y="80962"/>
                </a:lnTo>
                <a:lnTo>
                  <a:pt x="402431" y="111919"/>
                </a:lnTo>
                <a:lnTo>
                  <a:pt x="438150" y="140494"/>
                </a:lnTo>
                <a:lnTo>
                  <a:pt x="471487" y="183356"/>
                </a:lnTo>
                <a:lnTo>
                  <a:pt x="495300" y="226219"/>
                </a:lnTo>
                <a:lnTo>
                  <a:pt x="516731" y="271462"/>
                </a:lnTo>
                <a:lnTo>
                  <a:pt x="521493" y="316706"/>
                </a:lnTo>
                <a:lnTo>
                  <a:pt x="514350" y="369094"/>
                </a:lnTo>
                <a:lnTo>
                  <a:pt x="502443" y="390525"/>
                </a:lnTo>
                <a:lnTo>
                  <a:pt x="485775" y="402431"/>
                </a:lnTo>
                <a:lnTo>
                  <a:pt x="457200" y="400050"/>
                </a:lnTo>
                <a:lnTo>
                  <a:pt x="426243" y="397669"/>
                </a:lnTo>
                <a:lnTo>
                  <a:pt x="381000" y="385762"/>
                </a:lnTo>
                <a:lnTo>
                  <a:pt x="345281" y="371475"/>
                </a:lnTo>
                <a:lnTo>
                  <a:pt x="285750" y="32623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72480" y="96540"/>
            <a:ext cx="4067424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十二画目は？</a:t>
            </a:r>
            <a:endParaRPr kumimoji="1" lang="ja-JP" altLang="en-US" sz="4800" dirty="0"/>
          </a:p>
        </p:txBody>
      </p:sp>
      <p:pic>
        <p:nvPicPr>
          <p:cNvPr id="35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37" name="テキスト ボックス 36"/>
          <p:cNvSpPr txBox="1"/>
          <p:nvPr/>
        </p:nvSpPr>
        <p:spPr>
          <a:xfrm>
            <a:off x="1968916" y="2682300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①</a:t>
            </a:r>
            <a:endParaRPr kumimoji="1" lang="ja-JP" altLang="en-US" sz="3200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156883" y="1036063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②</a:t>
            </a:r>
            <a:endParaRPr kumimoji="1" lang="ja-JP" altLang="en-US" sz="3200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548541" y="3197491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③</a:t>
            </a:r>
            <a:endParaRPr kumimoji="1" lang="ja-JP" altLang="en-US" sz="3200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675434" y="2824529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④</a:t>
            </a:r>
            <a:endParaRPr kumimoji="1" lang="ja-JP" altLang="en-US" sz="3200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956983" y="1541071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⑤</a:t>
            </a:r>
            <a:endParaRPr kumimoji="1" lang="ja-JP" altLang="en-US" sz="3200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064373" y="2684348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⑥</a:t>
            </a:r>
            <a:endParaRPr kumimoji="1" lang="ja-JP" altLang="en-US" sz="3200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4616633" y="3427413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⑦</a:t>
            </a:r>
            <a:endParaRPr kumimoji="1" lang="ja-JP" altLang="en-US" sz="3200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5955645" y="1058012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⑧</a:t>
            </a:r>
            <a:endParaRPr kumimoji="1" lang="ja-JP" altLang="en-US" sz="3200" dirty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6717038" y="1726670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⑨</a:t>
            </a:r>
            <a:endParaRPr kumimoji="1" lang="ja-JP" altLang="en-US" sz="3200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6697663" y="2567526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⑩</a:t>
            </a:r>
            <a:endParaRPr kumimoji="1" lang="ja-JP" altLang="en-US" sz="3200" dirty="0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3904079" y="3644717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⑪</a:t>
            </a:r>
            <a:endParaRPr kumimoji="1" lang="ja-JP" altLang="en-US" sz="3200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784138" y="4373907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⑫</a:t>
            </a:r>
            <a:endParaRPr kumimoji="1" lang="ja-JP" altLang="en-US" sz="3200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4455269" y="4971763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⑬</a:t>
            </a:r>
            <a:endParaRPr kumimoji="1" lang="ja-JP" altLang="en-US" sz="3200" dirty="0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4806629" y="971263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⑭</a:t>
            </a:r>
            <a:endParaRPr kumimoji="1" lang="ja-JP" altLang="en-US" sz="3200" dirty="0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6661428" y="4122450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⑮</a:t>
            </a:r>
            <a:endParaRPr kumimoji="1" lang="ja-JP" altLang="en-US" sz="3200" dirty="0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654814" y="3378322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⑯</a:t>
            </a:r>
            <a:endParaRPr kumimoji="1" lang="ja-JP" altLang="en-US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761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5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500"/>
                            </p:stCondLst>
                            <p:childTnLst>
                              <p:par>
                                <p:cTn id="1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71" fill="hold" display="0">
                  <p:stCondLst>
                    <p:cond delay="indefinite"/>
                  </p:stCondLst>
                </p:cTn>
                <p:tgtEl>
                  <p:spTgt spid="35"/>
                </p:tgtEl>
              </p:cMediaNode>
            </p:video>
          </p:childTnLst>
        </p:cTn>
      </p:par>
    </p:tnLst>
    <p:bldLst>
      <p:bldP spid="7" grpId="0" animBg="1"/>
      <p:bldP spid="9" grpId="0" animBg="1"/>
      <p:bldP spid="19" grpId="0" animBg="1"/>
      <p:bldP spid="33" grpId="0" animBg="1"/>
      <p:bldP spid="32" grpId="0" animBg="1"/>
      <p:bldP spid="8" grpId="0" animBg="1"/>
      <p:bldP spid="10" grpId="0" animBg="1"/>
      <p:bldP spid="11" grpId="0" animBg="1"/>
      <p:bldP spid="13" grpId="0" animBg="1"/>
      <p:bldP spid="14" grpId="0" animBg="1"/>
      <p:bldP spid="20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29" grpId="0" animBg="1"/>
      <p:bldP spid="34" grpId="0" animBg="1"/>
      <p:bldP spid="36" grpId="0" animBg="1"/>
      <p:bldP spid="30" grpId="0" animBg="1"/>
      <p:bldP spid="26" grpId="0" animBg="1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</p:bldLst>
  </p:timing>
  <p:extLst mod="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|1.8|1.7|1.6|1.6|2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2.4|1.6|1.7|2|1.7|1.7|2.3|1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1.9|1.7|2.9|2.2|1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|2|1.9|2.3|1.9|2.1|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1.8|1.7|1.9|1.8|1.9|1.7|1.7|1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2.3|2|2.1|1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|1.7|1.7|1.7|1.8|1.7|1.8|1.8|2|1.7|1.7|1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1.8|1.7|1.8|1.7|1.7|2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|1.7|1.7|1.7|1.8|2|2.2|1.7|2|2.1|1.8|1.8|1.9|1.9|2.1|1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1.7|1.7|1.8|1.8|1.8|1.7|1.7|1.7|2|1.6"/>
</p:tagLst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1289</TotalTime>
  <Words>216</Words>
  <Application>Microsoft Office PowerPoint</Application>
  <PresentationFormat>A4 210 x 297 mm</PresentationFormat>
  <Paragraphs>143</Paragraphs>
  <Slides>11</Slides>
  <Notes>11</Notes>
  <HiddenSlides>0</HiddenSlides>
  <MMClips>10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8" baseType="lpstr">
      <vt:lpstr>AR P教科書体M</vt:lpstr>
      <vt:lpstr>HG教科書体</vt:lpstr>
      <vt:lpstr>ＭＳ Ｐゴシック</vt:lpstr>
      <vt:lpstr>ＭＳ Ｐ明朝</vt:lpstr>
      <vt:lpstr>Arial</vt:lpstr>
      <vt:lpstr>Calibri</vt:lpstr>
      <vt:lpstr>Office テーマ</vt:lpstr>
      <vt:lpstr>４年生で　ならう　かきじゅんを  まちがえやすい　漢字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151</cp:revision>
  <dcterms:created xsi:type="dcterms:W3CDTF">2008-01-09T07:37:16Z</dcterms:created>
  <dcterms:modified xsi:type="dcterms:W3CDTF">2020-06-01T03:50:15Z</dcterms:modified>
</cp:coreProperties>
</file>