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9"/>
  </p:notesMasterIdLst>
  <p:sldIdLst>
    <p:sldId id="258" r:id="rId2"/>
    <p:sldId id="263" r:id="rId3"/>
    <p:sldId id="271" r:id="rId4"/>
    <p:sldId id="272" r:id="rId5"/>
    <p:sldId id="274" r:id="rId6"/>
    <p:sldId id="275" r:id="rId7"/>
    <p:sldId id="276" r:id="rId8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HG丸ｺﾞｼｯｸM-PRO" panose="020F0600000000000000" pitchFamily="50" charset="-128"/>
      <p:regular r:id="rId15"/>
    </p:embeddedFont>
    <p:embeddedFont>
      <p:font typeface="AR P丸ゴシック体M" panose="020F0600000000000000" pitchFamily="50" charset="-128"/>
      <p:regular r:id="rId16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0" userDrawn="1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54"/>
      </p:cViewPr>
      <p:guideLst>
        <p:guide orient="horz" pos="343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8286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36652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0139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6059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8154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6877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2908552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超難問</a:t>
            </a: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立方体</a:t>
            </a:r>
            <a: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パズルクイズ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528638" y="3302080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二つの立体を合体させて</a:t>
            </a:r>
            <a:endParaRPr lang="en-US" altLang="ja-JP" sz="48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立方体を作ろう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十字形 2"/>
          <p:cNvSpPr/>
          <p:nvPr/>
        </p:nvSpPr>
        <p:spPr>
          <a:xfrm>
            <a:off x="2729053" y="5284346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3622746" y="4581128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868144" y="528434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5868144" y="5572378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249400" y="672581"/>
            <a:ext cx="23500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</a:t>
            </a:r>
            <a:endParaRPr kumimoji="1" lang="en-US" altLang="ja-JP" sz="2400" dirty="0" smtClean="0"/>
          </a:p>
          <a:p>
            <a:endParaRPr kumimoji="1" lang="ja-JP" altLang="en-US" sz="2400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7310780" y="798057"/>
            <a:ext cx="912568" cy="227334"/>
            <a:chOff x="6548556" y="1051278"/>
            <a:chExt cx="912568" cy="227334"/>
          </a:xfrm>
        </p:grpSpPr>
        <p:sp>
          <p:nvSpPr>
            <p:cNvPr id="31" name="星 5 30"/>
            <p:cNvSpPr/>
            <p:nvPr/>
          </p:nvSpPr>
          <p:spPr>
            <a:xfrm>
              <a:off x="6548556" y="1051278"/>
              <a:ext cx="227334" cy="227334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星 5 31"/>
            <p:cNvSpPr/>
            <p:nvPr/>
          </p:nvSpPr>
          <p:spPr>
            <a:xfrm>
              <a:off x="6891173" y="1051278"/>
              <a:ext cx="227334" cy="227334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星 5 32"/>
            <p:cNvSpPr/>
            <p:nvPr/>
          </p:nvSpPr>
          <p:spPr>
            <a:xfrm>
              <a:off x="7233790" y="1051278"/>
              <a:ext cx="227334" cy="227334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560855" y="4505290"/>
            <a:ext cx="2009352" cy="2008644"/>
            <a:chOff x="424675" y="1405116"/>
            <a:chExt cx="2009352" cy="2008644"/>
          </a:xfrm>
        </p:grpSpPr>
        <p:sp>
          <p:nvSpPr>
            <p:cNvPr id="36" name="直方体 35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直方体 36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直方体 37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直方体 38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直方体 39"/>
            <p:cNvSpPr>
              <a:spLocks noChangeAspect="1"/>
            </p:cNvSpPr>
            <p:nvPr/>
          </p:nvSpPr>
          <p:spPr>
            <a:xfrm>
              <a:off x="1093378" y="257092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直方体 40"/>
            <p:cNvSpPr>
              <a:spLocks noChangeAspect="1"/>
            </p:cNvSpPr>
            <p:nvPr/>
          </p:nvSpPr>
          <p:spPr>
            <a:xfrm>
              <a:off x="1595329" y="257092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2" name="直方体 41"/>
            <p:cNvSpPr>
              <a:spLocks noChangeAspect="1"/>
            </p:cNvSpPr>
            <p:nvPr/>
          </p:nvSpPr>
          <p:spPr>
            <a:xfrm>
              <a:off x="424675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直方体 42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直方体 43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直方体 44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直方体 45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" name="直方体 46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6769201" y="4489609"/>
            <a:ext cx="2009617" cy="2008644"/>
            <a:chOff x="424410" y="1405116"/>
            <a:chExt cx="2009617" cy="2008644"/>
          </a:xfrm>
        </p:grpSpPr>
        <p:sp>
          <p:nvSpPr>
            <p:cNvPr id="49" name="直方体 48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0" name="直方体 49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直方体 50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直方体 51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3" name="直方体 52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4" name="直方体 53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直方体 54"/>
            <p:cNvSpPr>
              <a:spLocks noChangeAspect="1"/>
            </p:cNvSpPr>
            <p:nvPr/>
          </p:nvSpPr>
          <p:spPr>
            <a:xfrm>
              <a:off x="424675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6" name="直方体 55"/>
            <p:cNvSpPr>
              <a:spLocks noChangeAspect="1"/>
            </p:cNvSpPr>
            <p:nvPr/>
          </p:nvSpPr>
          <p:spPr>
            <a:xfrm>
              <a:off x="926626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7" name="直方体 56"/>
            <p:cNvSpPr>
              <a:spLocks noChangeAspect="1"/>
            </p:cNvSpPr>
            <p:nvPr/>
          </p:nvSpPr>
          <p:spPr>
            <a:xfrm>
              <a:off x="1428577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8" name="直方体 57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9" name="直方体 58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0" name="直方体 59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直方体 60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2" name="直方体 61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4" name="直方体 63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5" name="直方体 64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直方体 65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直方体 66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直方体 67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直方体 68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直方体 69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1" name="直方体 70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3" name="直方体 72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4" name="直方体 73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5" name="直方体 74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Ｑ１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7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3" name="星 5 2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15041" y="1400772"/>
            <a:ext cx="2009352" cy="2023884"/>
            <a:chOff x="424675" y="1405116"/>
            <a:chExt cx="2009352" cy="2023884"/>
          </a:xfrm>
        </p:grpSpPr>
        <p:sp>
          <p:nvSpPr>
            <p:cNvPr id="54" name="直方体 53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直方体 54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直方体 75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直方体 80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6" name="直方体 8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9" name="直方体 8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直方体 96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6" name="グループ化 115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直方体 118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3" name="直方体 122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5" name="直方体 12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直方体 12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直方体 12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直方体 12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直方体 13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直方体 132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4" name="直方体 133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直方体 134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6" name="直方体 135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直方体 136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9" name="直方体 138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847262" y="4442410"/>
            <a:ext cx="2009617" cy="2008644"/>
            <a:chOff x="424410" y="1405116"/>
            <a:chExt cx="2009617" cy="2008644"/>
          </a:xfrm>
        </p:grpSpPr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424675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1086609" y="258059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0" name="直方体 159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直方体 162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4" name="直方体 163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6" name="直方体 165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72" name="グループ化 171"/>
          <p:cNvGrpSpPr/>
          <p:nvPr/>
        </p:nvGrpSpPr>
        <p:grpSpPr>
          <a:xfrm>
            <a:off x="3623525" y="4442410"/>
            <a:ext cx="2009617" cy="2008644"/>
            <a:chOff x="424410" y="1405116"/>
            <a:chExt cx="2009617" cy="2008644"/>
          </a:xfrm>
        </p:grpSpPr>
        <p:sp>
          <p:nvSpPr>
            <p:cNvPr id="173" name="直方体 17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4" name="直方体 173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5" name="直方体 174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直方体 175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7" name="直方体 17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直方体 178"/>
            <p:cNvSpPr>
              <a:spLocks noChangeAspect="1"/>
            </p:cNvSpPr>
            <p:nvPr/>
          </p:nvSpPr>
          <p:spPr>
            <a:xfrm>
              <a:off x="424675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直方体 179"/>
            <p:cNvSpPr>
              <a:spLocks noChangeAspect="1"/>
            </p:cNvSpPr>
            <p:nvPr/>
          </p:nvSpPr>
          <p:spPr>
            <a:xfrm>
              <a:off x="926626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直方体 181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3" name="直方体 182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4" name="直方体 183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直方体 185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8" name="直方体 187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>
                <a:alpha val="75000"/>
              </a:srgb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2" name="直方体 191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3" name="直方体 192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00" name="グループ化 199"/>
          <p:cNvGrpSpPr/>
          <p:nvPr/>
        </p:nvGrpSpPr>
        <p:grpSpPr>
          <a:xfrm>
            <a:off x="6570855" y="4451326"/>
            <a:ext cx="1842600" cy="2023884"/>
            <a:chOff x="591427" y="1405116"/>
            <a:chExt cx="1842600" cy="2023884"/>
          </a:xfrm>
        </p:grpSpPr>
        <p:sp>
          <p:nvSpPr>
            <p:cNvPr id="201" name="直方体 200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2" name="直方体 201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3" name="直方体 202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4" name="直方体 203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5" name="直方体 204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直方体 205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8" name="直方体 207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9" name="直方体 208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0" name="直方体 209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1" name="直方体 210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2" name="直方体 211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4" name="直方体 213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8" name="直方体 217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0" name="直方体 219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1" name="直方体 220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714037" y="4763867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3744368" y="4536754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8" name="星 5 227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9" name="星 5 228"/>
          <p:cNvSpPr/>
          <p:nvPr/>
        </p:nvSpPr>
        <p:spPr>
          <a:xfrm>
            <a:off x="3282555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8" name="直方体 257"/>
          <p:cNvSpPr>
            <a:spLocks noChangeAspect="1"/>
          </p:cNvSpPr>
          <p:nvPr/>
        </p:nvSpPr>
        <p:spPr>
          <a:xfrm>
            <a:off x="1348446" y="5774613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1067130" y="4589585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4069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</p:childTnLst>
        </p:cTn>
      </p:par>
    </p:tnLst>
    <p:bldLst>
      <p:bldP spid="51" grpId="0" animBg="1"/>
      <p:bldP spid="53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Ｑ２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7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3" name="星 5 2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15041" y="1400772"/>
            <a:ext cx="1843618" cy="2023884"/>
            <a:chOff x="424675" y="1405116"/>
            <a:chExt cx="1843618" cy="2023884"/>
          </a:xfrm>
        </p:grpSpPr>
        <p:sp>
          <p:nvSpPr>
            <p:cNvPr id="54" name="直方体 53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直方体 54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直方体 80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直方体 82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直方体 8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6" name="直方体 8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直方体 94"/>
            <p:cNvSpPr>
              <a:spLocks noChangeAspect="1"/>
            </p:cNvSpPr>
            <p:nvPr/>
          </p:nvSpPr>
          <p:spPr>
            <a:xfrm>
              <a:off x="1094090" y="207885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8" name="直方体 97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6" name="グループ化 115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直方体 118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3" name="直方体 122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5" name="直方体 12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直方体 12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直方体 12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直方体 12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直方体 13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直方体 132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4" name="直方体 133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直方体 134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6" name="直方体 135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直方体 136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9" name="直方体 138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847262" y="4442410"/>
            <a:ext cx="2009617" cy="2023884"/>
            <a:chOff x="424410" y="1405116"/>
            <a:chExt cx="2009617" cy="2023884"/>
          </a:xfrm>
        </p:grpSpPr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0" name="直方体 159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直方体 162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00" name="グループ化 199"/>
          <p:cNvGrpSpPr/>
          <p:nvPr/>
        </p:nvGrpSpPr>
        <p:grpSpPr>
          <a:xfrm>
            <a:off x="6403838" y="4787140"/>
            <a:ext cx="2009617" cy="1688070"/>
            <a:chOff x="424410" y="1740930"/>
            <a:chExt cx="2009617" cy="1688070"/>
          </a:xfrm>
        </p:grpSpPr>
        <p:sp>
          <p:nvSpPr>
            <p:cNvPr id="201" name="直方体 200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2" name="直方体 201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3" name="直方体 202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4" name="直方体 203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5" name="直方体 204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直方体 205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直方体 206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9" name="直方体 208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0" name="直方体 209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2" name="直方体 211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5" name="直方体 214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6" name="直方体 215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5" name="直方体 224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28" name="星 5 227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9" name="星 5 228"/>
          <p:cNvSpPr/>
          <p:nvPr/>
        </p:nvSpPr>
        <p:spPr>
          <a:xfrm>
            <a:off x="3282555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0" name="直方体 229"/>
          <p:cNvSpPr>
            <a:spLocks noChangeAspect="1"/>
          </p:cNvSpPr>
          <p:nvPr/>
        </p:nvSpPr>
        <p:spPr>
          <a:xfrm>
            <a:off x="1014614" y="2234312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31" name="グループ化 230"/>
          <p:cNvGrpSpPr/>
          <p:nvPr/>
        </p:nvGrpSpPr>
        <p:grpSpPr>
          <a:xfrm>
            <a:off x="3721766" y="4451326"/>
            <a:ext cx="2009617" cy="2023884"/>
            <a:chOff x="424410" y="1405116"/>
            <a:chExt cx="2009617" cy="2023884"/>
          </a:xfrm>
        </p:grpSpPr>
        <p:sp>
          <p:nvSpPr>
            <p:cNvPr id="232" name="直方体 231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4" name="直方体 233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5" name="直方体 234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6" name="直方体 235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7" name="直方体 236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8" name="直方体 237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9" name="直方体 238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0" name="直方体 239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1" name="直方体 240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6" name="直方体 245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7" name="直方体 246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9" name="直方体 248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0" name="直方体 249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3958391" y="4919182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648377" y="458931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533197" y="4564510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9246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Ｑ３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7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3" name="星 5 2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14776" y="1400772"/>
            <a:ext cx="1843883" cy="2023884"/>
            <a:chOff x="424410" y="1405116"/>
            <a:chExt cx="1843883" cy="2023884"/>
          </a:xfrm>
        </p:grpSpPr>
        <p:sp>
          <p:nvSpPr>
            <p:cNvPr id="54" name="直方体 53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直方体 54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直方体 80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直方体 82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直方体 8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6" name="直方体 8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9" name="直方体 8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直方体 93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6" name="直方体 95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直方体 96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4" name="直方体 103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6" name="グループ化 115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直方体 118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3" name="直方体 122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5" name="直方体 12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直方体 12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直方体 12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直方体 12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直方体 13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直方体 132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4" name="直方体 133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直方体 134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6" name="直方体 135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直方体 136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9" name="直方体 138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1014279" y="4778224"/>
            <a:ext cx="1842600" cy="1688070"/>
            <a:chOff x="591427" y="1740930"/>
            <a:chExt cx="1842600" cy="1688070"/>
          </a:xfrm>
        </p:grpSpPr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1" name="直方体 170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72" name="グループ化 171"/>
          <p:cNvGrpSpPr/>
          <p:nvPr/>
        </p:nvGrpSpPr>
        <p:grpSpPr>
          <a:xfrm>
            <a:off x="3827466" y="4778224"/>
            <a:ext cx="2009617" cy="1688070"/>
            <a:chOff x="424410" y="1740930"/>
            <a:chExt cx="2009617" cy="1688070"/>
          </a:xfrm>
        </p:grpSpPr>
        <p:sp>
          <p:nvSpPr>
            <p:cNvPr id="173" name="直方体 17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4" name="直方体 173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5" name="直方体 174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直方体 175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7" name="直方体 17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直方体 178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直方体 179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3" name="直方体 182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>
                <a:alpha val="75000"/>
              </a:srgb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直方体 184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8" name="直方体 187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7" name="直方体 196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00" name="グループ化 199"/>
          <p:cNvGrpSpPr/>
          <p:nvPr/>
        </p:nvGrpSpPr>
        <p:grpSpPr>
          <a:xfrm>
            <a:off x="6404103" y="4451326"/>
            <a:ext cx="2009352" cy="2023884"/>
            <a:chOff x="424675" y="1405116"/>
            <a:chExt cx="2009352" cy="2023884"/>
          </a:xfrm>
        </p:grpSpPr>
        <p:sp>
          <p:nvSpPr>
            <p:cNvPr id="201" name="直方体 200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2" name="直方体 201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3" name="直方体 202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5" name="直方体 204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直方体 205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直方体 206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8" name="直方体 207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9" name="直方体 208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0" name="直方体 209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4" name="直方体 213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7" name="直方体 216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9" name="直方体 218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1187593" y="4947160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4069622" y="4583540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533197" y="4564510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8" name="星 5 227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9" name="星 5 228"/>
          <p:cNvSpPr/>
          <p:nvPr/>
        </p:nvSpPr>
        <p:spPr>
          <a:xfrm>
            <a:off x="3282555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0960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Ｑ４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7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3" name="星 5 2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681793" y="1905383"/>
            <a:ext cx="1676866" cy="1519273"/>
            <a:chOff x="591427" y="1909727"/>
            <a:chExt cx="1676866" cy="1519273"/>
          </a:xfrm>
        </p:grpSpPr>
        <p:sp>
          <p:nvSpPr>
            <p:cNvPr id="54" name="直方体 53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直方体 54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直方体 8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6" name="直方体 8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>
                <a:alpha val="80000"/>
              </a:srgb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>
                <a:alpha val="80000"/>
              </a:srgb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6" name="グループ化 115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直方体 118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3" name="直方体 122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5" name="直方体 12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直方体 12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直方体 12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直方体 12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直方体 13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直方体 132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4" name="直方体 133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直方体 134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6" name="直方体 135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直方体 136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9" name="直方体 138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6404103" y="4451326"/>
            <a:ext cx="2009352" cy="2008644"/>
            <a:chOff x="6404103" y="4451326"/>
            <a:chExt cx="2009352" cy="2008644"/>
          </a:xfrm>
        </p:grpSpPr>
        <p:sp>
          <p:nvSpPr>
            <p:cNvPr id="201" name="直方体 200"/>
            <p:cNvSpPr>
              <a:spLocks noChangeAspect="1"/>
            </p:cNvSpPr>
            <p:nvPr/>
          </p:nvSpPr>
          <p:spPr>
            <a:xfrm>
              <a:off x="6736589" y="546447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2" name="直方体 201"/>
            <p:cNvSpPr>
              <a:spLocks noChangeAspect="1"/>
            </p:cNvSpPr>
            <p:nvPr/>
          </p:nvSpPr>
          <p:spPr>
            <a:xfrm>
              <a:off x="7238540" y="546447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3" name="直方体 202"/>
            <p:cNvSpPr>
              <a:spLocks noChangeAspect="1"/>
            </p:cNvSpPr>
            <p:nvPr/>
          </p:nvSpPr>
          <p:spPr>
            <a:xfrm>
              <a:off x="7740491" y="546447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4" name="直方体 203"/>
            <p:cNvSpPr>
              <a:spLocks noChangeAspect="1"/>
            </p:cNvSpPr>
            <p:nvPr/>
          </p:nvSpPr>
          <p:spPr>
            <a:xfrm>
              <a:off x="6555615" y="563237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5" name="直方体 204"/>
            <p:cNvSpPr>
              <a:spLocks noChangeAspect="1"/>
            </p:cNvSpPr>
            <p:nvPr/>
          </p:nvSpPr>
          <p:spPr>
            <a:xfrm>
              <a:off x="7072806" y="563237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直方体 205"/>
            <p:cNvSpPr>
              <a:spLocks noChangeAspect="1"/>
            </p:cNvSpPr>
            <p:nvPr/>
          </p:nvSpPr>
          <p:spPr>
            <a:xfrm>
              <a:off x="7574757" y="563237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直方体 206"/>
            <p:cNvSpPr>
              <a:spLocks noChangeAspect="1"/>
            </p:cNvSpPr>
            <p:nvPr/>
          </p:nvSpPr>
          <p:spPr>
            <a:xfrm>
              <a:off x="6404103" y="578504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8" name="直方体 207"/>
            <p:cNvSpPr>
              <a:spLocks noChangeAspect="1"/>
            </p:cNvSpPr>
            <p:nvPr/>
          </p:nvSpPr>
          <p:spPr>
            <a:xfrm>
              <a:off x="6906054" y="578504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9" name="直方体 208"/>
            <p:cNvSpPr>
              <a:spLocks noChangeAspect="1"/>
            </p:cNvSpPr>
            <p:nvPr/>
          </p:nvSpPr>
          <p:spPr>
            <a:xfrm>
              <a:off x="7408005" y="578504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0" name="直方体 209"/>
            <p:cNvSpPr>
              <a:spLocks noChangeAspect="1"/>
            </p:cNvSpPr>
            <p:nvPr/>
          </p:nvSpPr>
          <p:spPr>
            <a:xfrm>
              <a:off x="6736324" y="495593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1" name="直方体 210"/>
            <p:cNvSpPr>
              <a:spLocks noChangeAspect="1"/>
            </p:cNvSpPr>
            <p:nvPr/>
          </p:nvSpPr>
          <p:spPr>
            <a:xfrm>
              <a:off x="7238275" y="495593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2" name="直方体 211"/>
            <p:cNvSpPr>
              <a:spLocks noChangeAspect="1"/>
            </p:cNvSpPr>
            <p:nvPr/>
          </p:nvSpPr>
          <p:spPr>
            <a:xfrm>
              <a:off x="7740226" y="495593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4" name="直方体 213"/>
            <p:cNvSpPr>
              <a:spLocks noChangeAspect="1"/>
            </p:cNvSpPr>
            <p:nvPr/>
          </p:nvSpPr>
          <p:spPr>
            <a:xfrm>
              <a:off x="7072541" y="512384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5" name="直方体 214"/>
            <p:cNvSpPr>
              <a:spLocks noChangeAspect="1"/>
            </p:cNvSpPr>
            <p:nvPr/>
          </p:nvSpPr>
          <p:spPr>
            <a:xfrm>
              <a:off x="7574492" y="512384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8" name="直方体 217"/>
            <p:cNvSpPr>
              <a:spLocks noChangeAspect="1"/>
            </p:cNvSpPr>
            <p:nvPr/>
          </p:nvSpPr>
          <p:spPr>
            <a:xfrm>
              <a:off x="7407740" y="529175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9" name="直方体 218"/>
            <p:cNvSpPr>
              <a:spLocks noChangeAspect="1"/>
            </p:cNvSpPr>
            <p:nvPr/>
          </p:nvSpPr>
          <p:spPr>
            <a:xfrm>
              <a:off x="6736324" y="445132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3" name="直方体 222"/>
            <p:cNvSpPr>
              <a:spLocks noChangeAspect="1"/>
            </p:cNvSpPr>
            <p:nvPr/>
          </p:nvSpPr>
          <p:spPr>
            <a:xfrm>
              <a:off x="7072541" y="4619233"/>
              <a:ext cx="672964" cy="674925"/>
            </a:xfrm>
            <a:prstGeom prst="cube">
              <a:avLst/>
            </a:prstGeom>
            <a:solidFill>
              <a:srgbClr val="66FFFF">
                <a:alpha val="75000"/>
              </a:srgb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1" name="直方体 220"/>
            <p:cNvSpPr>
              <a:spLocks noChangeAspect="1"/>
            </p:cNvSpPr>
            <p:nvPr/>
          </p:nvSpPr>
          <p:spPr>
            <a:xfrm>
              <a:off x="7571444" y="4626283"/>
              <a:ext cx="672964" cy="674925"/>
            </a:xfrm>
            <a:prstGeom prst="cube">
              <a:avLst/>
            </a:prstGeom>
            <a:solidFill>
              <a:srgbClr val="66FFFF">
                <a:alpha val="98000"/>
              </a:srgb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28" name="星 5 227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9" name="星 5 228"/>
          <p:cNvSpPr/>
          <p:nvPr/>
        </p:nvSpPr>
        <p:spPr>
          <a:xfrm>
            <a:off x="3282555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/>
          <p:cNvGrpSpPr/>
          <p:nvPr/>
        </p:nvGrpSpPr>
        <p:grpSpPr>
          <a:xfrm>
            <a:off x="3623790" y="4442410"/>
            <a:ext cx="2009352" cy="2008644"/>
            <a:chOff x="3623790" y="4442410"/>
            <a:chExt cx="2009352" cy="2008644"/>
          </a:xfrm>
        </p:grpSpPr>
        <p:sp>
          <p:nvSpPr>
            <p:cNvPr id="51" name="円/楕円 50"/>
            <p:cNvSpPr/>
            <p:nvPr/>
          </p:nvSpPr>
          <p:spPr>
            <a:xfrm>
              <a:off x="3958391" y="4919182"/>
              <a:ext cx="1440000" cy="1440000"/>
            </a:xfrm>
            <a:prstGeom prst="ellipse">
              <a:avLst/>
            </a:prstGeom>
            <a:noFill/>
            <a:ln w="1016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3" name="直方体 172"/>
            <p:cNvSpPr>
              <a:spLocks noChangeAspect="1"/>
            </p:cNvSpPr>
            <p:nvPr/>
          </p:nvSpPr>
          <p:spPr>
            <a:xfrm>
              <a:off x="3956276" y="545555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4" name="直方体 173"/>
            <p:cNvSpPr>
              <a:spLocks noChangeAspect="1"/>
            </p:cNvSpPr>
            <p:nvPr/>
          </p:nvSpPr>
          <p:spPr>
            <a:xfrm>
              <a:off x="4458227" y="545555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5" name="直方体 174"/>
            <p:cNvSpPr>
              <a:spLocks noChangeAspect="1"/>
            </p:cNvSpPr>
            <p:nvPr/>
          </p:nvSpPr>
          <p:spPr>
            <a:xfrm>
              <a:off x="4960178" y="545555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直方体 175"/>
            <p:cNvSpPr>
              <a:spLocks noChangeAspect="1"/>
            </p:cNvSpPr>
            <p:nvPr/>
          </p:nvSpPr>
          <p:spPr>
            <a:xfrm>
              <a:off x="3790542" y="5623462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7" name="直方体 176"/>
            <p:cNvSpPr>
              <a:spLocks noChangeAspect="1"/>
            </p:cNvSpPr>
            <p:nvPr/>
          </p:nvSpPr>
          <p:spPr>
            <a:xfrm>
              <a:off x="4292493" y="5623462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4794444" y="5623462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直方体 178"/>
            <p:cNvSpPr>
              <a:spLocks noChangeAspect="1"/>
            </p:cNvSpPr>
            <p:nvPr/>
          </p:nvSpPr>
          <p:spPr>
            <a:xfrm>
              <a:off x="3623790" y="5776129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直方体 179"/>
            <p:cNvSpPr>
              <a:spLocks noChangeAspect="1"/>
            </p:cNvSpPr>
            <p:nvPr/>
          </p:nvSpPr>
          <p:spPr>
            <a:xfrm>
              <a:off x="4125741" y="5776129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1" name="直方体 180"/>
            <p:cNvSpPr>
              <a:spLocks noChangeAspect="1"/>
            </p:cNvSpPr>
            <p:nvPr/>
          </p:nvSpPr>
          <p:spPr>
            <a:xfrm>
              <a:off x="4627692" y="5776129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直方体 181"/>
            <p:cNvSpPr>
              <a:spLocks noChangeAspect="1"/>
            </p:cNvSpPr>
            <p:nvPr/>
          </p:nvSpPr>
          <p:spPr>
            <a:xfrm>
              <a:off x="3956011" y="494702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3" name="直方体 182"/>
            <p:cNvSpPr>
              <a:spLocks noChangeAspect="1"/>
            </p:cNvSpPr>
            <p:nvPr/>
          </p:nvSpPr>
          <p:spPr>
            <a:xfrm>
              <a:off x="4457962" y="494702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4" name="直方体 183"/>
            <p:cNvSpPr>
              <a:spLocks noChangeAspect="1"/>
            </p:cNvSpPr>
            <p:nvPr/>
          </p:nvSpPr>
          <p:spPr>
            <a:xfrm>
              <a:off x="4959913" y="494702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直方体 184"/>
            <p:cNvSpPr>
              <a:spLocks noChangeAspect="1"/>
            </p:cNvSpPr>
            <p:nvPr/>
          </p:nvSpPr>
          <p:spPr>
            <a:xfrm>
              <a:off x="3790277" y="511492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直方体 185"/>
            <p:cNvSpPr>
              <a:spLocks noChangeAspect="1"/>
            </p:cNvSpPr>
            <p:nvPr/>
          </p:nvSpPr>
          <p:spPr>
            <a:xfrm>
              <a:off x="4292228" y="511492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0" name="直方体 189"/>
            <p:cNvSpPr>
              <a:spLocks noChangeAspect="1"/>
            </p:cNvSpPr>
            <p:nvPr/>
          </p:nvSpPr>
          <p:spPr>
            <a:xfrm>
              <a:off x="4627427" y="5282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1" name="直方体 190"/>
            <p:cNvSpPr>
              <a:spLocks noChangeAspect="1"/>
            </p:cNvSpPr>
            <p:nvPr/>
          </p:nvSpPr>
          <p:spPr>
            <a:xfrm>
              <a:off x="3956011" y="444241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0" name="直方体 229"/>
            <p:cNvSpPr>
              <a:spLocks noChangeAspect="1"/>
            </p:cNvSpPr>
            <p:nvPr/>
          </p:nvSpPr>
          <p:spPr>
            <a:xfrm>
              <a:off x="4461290" y="444241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直方体 194"/>
            <p:cNvSpPr>
              <a:spLocks noChangeAspect="1"/>
            </p:cNvSpPr>
            <p:nvPr/>
          </p:nvSpPr>
          <p:spPr>
            <a:xfrm>
              <a:off x="4292228" y="461031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9" name="直方体 198"/>
            <p:cNvSpPr>
              <a:spLocks noChangeAspect="1"/>
            </p:cNvSpPr>
            <p:nvPr/>
          </p:nvSpPr>
          <p:spPr>
            <a:xfrm>
              <a:off x="4627427" y="477822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847262" y="4442410"/>
            <a:ext cx="2009617" cy="2008644"/>
            <a:chOff x="847262" y="4442410"/>
            <a:chExt cx="2009617" cy="2008644"/>
          </a:xfrm>
        </p:grpSpPr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1180013" y="545555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1681964" y="545555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2183915" y="545555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1014279" y="5623462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1516230" y="5623462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2018181" y="5623462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847527" y="5776129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1349478" y="5776129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851429" y="5776129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1179748" y="494702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1681699" y="494702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2183650" y="494702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1014014" y="511492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1515965" y="511492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0" name="直方体 159"/>
            <p:cNvSpPr>
              <a:spLocks noChangeAspect="1"/>
            </p:cNvSpPr>
            <p:nvPr/>
          </p:nvSpPr>
          <p:spPr>
            <a:xfrm>
              <a:off x="847262" y="5282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直方体 164"/>
            <p:cNvSpPr>
              <a:spLocks noChangeAspect="1"/>
            </p:cNvSpPr>
            <p:nvPr/>
          </p:nvSpPr>
          <p:spPr>
            <a:xfrm>
              <a:off x="2183650" y="444241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6" name="直方体 165"/>
            <p:cNvSpPr>
              <a:spLocks noChangeAspect="1"/>
            </p:cNvSpPr>
            <p:nvPr/>
          </p:nvSpPr>
          <p:spPr>
            <a:xfrm>
              <a:off x="1162732" y="4452352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9" name="直方体 168"/>
            <p:cNvSpPr>
              <a:spLocks noChangeAspect="1"/>
            </p:cNvSpPr>
            <p:nvPr/>
          </p:nvSpPr>
          <p:spPr>
            <a:xfrm>
              <a:off x="995980" y="4620259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7" name="直方体 166"/>
            <p:cNvSpPr>
              <a:spLocks noChangeAspect="1"/>
            </p:cNvSpPr>
            <p:nvPr/>
          </p:nvSpPr>
          <p:spPr>
            <a:xfrm>
              <a:off x="1515965" y="4610317"/>
              <a:ext cx="672964" cy="674925"/>
            </a:xfrm>
            <a:prstGeom prst="cube">
              <a:avLst/>
            </a:prstGeom>
            <a:solidFill>
              <a:srgbClr val="66FFFF">
                <a:alpha val="75000"/>
              </a:srgb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31" name="直方体 230"/>
          <p:cNvSpPr>
            <a:spLocks noChangeAspect="1"/>
          </p:cNvSpPr>
          <p:nvPr/>
        </p:nvSpPr>
        <p:spPr>
          <a:xfrm>
            <a:off x="7418984" y="4786381"/>
            <a:ext cx="672964" cy="674925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1097614" y="4553771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732185" y="4536754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2" name="円/楕円 231"/>
          <p:cNvSpPr/>
          <p:nvPr/>
        </p:nvSpPr>
        <p:spPr>
          <a:xfrm>
            <a:off x="3931156" y="4842667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146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2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Ｑ５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7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3" name="星 5 2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14776" y="1400772"/>
            <a:ext cx="2009617" cy="2023884"/>
            <a:chOff x="424410" y="1405116"/>
            <a:chExt cx="2009617" cy="2023884"/>
          </a:xfrm>
        </p:grpSpPr>
        <p:sp>
          <p:nvSpPr>
            <p:cNvPr id="54" name="直方体 53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直方体 54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直方体 75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直方体 80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直方体 82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直方体 8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6" name="直方体 8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直方体 87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直方体 93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6" name="直方体 95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1" name="直方体 100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直方体 105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6" name="グループ化 115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直方体 118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3" name="直方体 122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5" name="直方体 12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直方体 12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直方体 12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直方体 12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直方体 13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直方体 132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4" name="直方体 133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直方体 134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6" name="直方体 135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直方体 136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9" name="直方体 138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847527" y="4610317"/>
            <a:ext cx="2009352" cy="1855977"/>
            <a:chOff x="424675" y="1573023"/>
            <a:chExt cx="2009352" cy="1855977"/>
          </a:xfrm>
        </p:grpSpPr>
        <p:sp>
          <p:nvSpPr>
            <p:cNvPr id="145" name="直方体 144" hidden="1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>
                <a:alpha val="75000"/>
              </a:srgb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直方体 158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直方体 160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7" name="直方体 166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72" name="グループ化 171"/>
          <p:cNvGrpSpPr/>
          <p:nvPr/>
        </p:nvGrpSpPr>
        <p:grpSpPr>
          <a:xfrm>
            <a:off x="3623525" y="4610317"/>
            <a:ext cx="1843883" cy="1855977"/>
            <a:chOff x="424410" y="1573023"/>
            <a:chExt cx="1843883" cy="1855977"/>
          </a:xfrm>
        </p:grpSpPr>
        <p:sp>
          <p:nvSpPr>
            <p:cNvPr id="173" name="直方体 17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4" name="直方体 173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直方体 175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7" name="直方体 17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直方体 178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直方体 179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直方体 181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3" name="直方体 182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直方体 184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直方体 185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7" name="直方体 186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8" name="直方体 187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直方体 194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28" name="星 5 227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9" name="星 5 228"/>
          <p:cNvSpPr/>
          <p:nvPr/>
        </p:nvSpPr>
        <p:spPr>
          <a:xfrm>
            <a:off x="3282555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6404103" y="4447403"/>
            <a:ext cx="2009352" cy="2027807"/>
            <a:chOff x="6404103" y="4447403"/>
            <a:chExt cx="2009352" cy="2027807"/>
          </a:xfrm>
        </p:grpSpPr>
        <p:sp>
          <p:nvSpPr>
            <p:cNvPr id="201" name="直方体 200"/>
            <p:cNvSpPr>
              <a:spLocks noChangeAspect="1"/>
            </p:cNvSpPr>
            <p:nvPr/>
          </p:nvSpPr>
          <p:spPr>
            <a:xfrm>
              <a:off x="6736589" y="546447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2" name="直方体 201"/>
            <p:cNvSpPr>
              <a:spLocks noChangeAspect="1"/>
            </p:cNvSpPr>
            <p:nvPr/>
          </p:nvSpPr>
          <p:spPr>
            <a:xfrm>
              <a:off x="7238540" y="546447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3" name="直方体 202"/>
            <p:cNvSpPr>
              <a:spLocks noChangeAspect="1"/>
            </p:cNvSpPr>
            <p:nvPr/>
          </p:nvSpPr>
          <p:spPr>
            <a:xfrm>
              <a:off x="7740491" y="546447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4" name="直方体 203"/>
            <p:cNvSpPr>
              <a:spLocks noChangeAspect="1"/>
            </p:cNvSpPr>
            <p:nvPr/>
          </p:nvSpPr>
          <p:spPr>
            <a:xfrm>
              <a:off x="6570855" y="563237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5" name="直方体 204"/>
            <p:cNvSpPr>
              <a:spLocks noChangeAspect="1"/>
            </p:cNvSpPr>
            <p:nvPr/>
          </p:nvSpPr>
          <p:spPr>
            <a:xfrm>
              <a:off x="7072806" y="563237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直方体 205"/>
            <p:cNvSpPr>
              <a:spLocks noChangeAspect="1"/>
            </p:cNvSpPr>
            <p:nvPr/>
          </p:nvSpPr>
          <p:spPr>
            <a:xfrm>
              <a:off x="7574757" y="563237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直方体 206"/>
            <p:cNvSpPr>
              <a:spLocks noChangeAspect="1"/>
            </p:cNvSpPr>
            <p:nvPr/>
          </p:nvSpPr>
          <p:spPr>
            <a:xfrm>
              <a:off x="6404103" y="580028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8" name="直方体 207"/>
            <p:cNvSpPr>
              <a:spLocks noChangeAspect="1"/>
            </p:cNvSpPr>
            <p:nvPr/>
          </p:nvSpPr>
          <p:spPr>
            <a:xfrm>
              <a:off x="6906054" y="580028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1" name="直方体 210"/>
            <p:cNvSpPr>
              <a:spLocks noChangeAspect="1"/>
            </p:cNvSpPr>
            <p:nvPr/>
          </p:nvSpPr>
          <p:spPr>
            <a:xfrm>
              <a:off x="7238275" y="495593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3" name="直方体 212"/>
            <p:cNvSpPr>
              <a:spLocks noChangeAspect="1"/>
            </p:cNvSpPr>
            <p:nvPr/>
          </p:nvSpPr>
          <p:spPr>
            <a:xfrm>
              <a:off x="6570590" y="512384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4" name="直方体 213"/>
            <p:cNvSpPr>
              <a:spLocks noChangeAspect="1"/>
            </p:cNvSpPr>
            <p:nvPr/>
          </p:nvSpPr>
          <p:spPr>
            <a:xfrm>
              <a:off x="7072541" y="512384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5" name="直方体 214"/>
            <p:cNvSpPr>
              <a:spLocks noChangeAspect="1"/>
            </p:cNvSpPr>
            <p:nvPr/>
          </p:nvSpPr>
          <p:spPr>
            <a:xfrm>
              <a:off x="7574492" y="512384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7" name="直方体 216"/>
            <p:cNvSpPr>
              <a:spLocks noChangeAspect="1"/>
            </p:cNvSpPr>
            <p:nvPr/>
          </p:nvSpPr>
          <p:spPr>
            <a:xfrm>
              <a:off x="6905789" y="529175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0" name="直方体 229"/>
            <p:cNvSpPr>
              <a:spLocks noChangeAspect="1"/>
            </p:cNvSpPr>
            <p:nvPr/>
          </p:nvSpPr>
          <p:spPr>
            <a:xfrm>
              <a:off x="7231151" y="444740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955040" y="4931833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3903720" y="4663042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736812" y="4664866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4141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Ｑ６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7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3" name="星 5 2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15041" y="1568679"/>
            <a:ext cx="2024592" cy="1855977"/>
            <a:chOff x="424675" y="1573023"/>
            <a:chExt cx="2024592" cy="1855977"/>
          </a:xfrm>
        </p:grpSpPr>
        <p:sp>
          <p:nvSpPr>
            <p:cNvPr id="54" name="直方体 53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直方体 75"/>
            <p:cNvSpPr>
              <a:spLocks noChangeAspect="1"/>
            </p:cNvSpPr>
            <p:nvPr/>
          </p:nvSpPr>
          <p:spPr>
            <a:xfrm>
              <a:off x="177630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61056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直方体 80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直方体 84"/>
            <p:cNvSpPr>
              <a:spLocks noChangeAspect="1"/>
            </p:cNvSpPr>
            <p:nvPr/>
          </p:nvSpPr>
          <p:spPr>
            <a:xfrm>
              <a:off x="144381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6" name="直方体 8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9" name="直方体 8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1109330" y="2077627"/>
              <a:ext cx="672964" cy="674925"/>
            </a:xfrm>
            <a:prstGeom prst="cube">
              <a:avLst/>
            </a:prstGeom>
            <a:solidFill>
              <a:srgbClr val="66FFFF">
                <a:alpha val="75000"/>
              </a:srgb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直方体 101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6" name="グループ化 115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直方体 118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3" name="直方体 122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5" name="直方体 12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直方体 125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直方体 126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直方体 128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直方体 130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直方体 132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4" name="直方体 133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直方体 134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6" name="直方体 135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直方体 136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9" name="直方体 138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847527" y="4442410"/>
            <a:ext cx="2011735" cy="2008644"/>
            <a:chOff x="424675" y="1405116"/>
            <a:chExt cx="2011735" cy="2008644"/>
          </a:xfrm>
        </p:grpSpPr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1597444" y="257092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1093378" y="257092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424675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926626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428577" y="273883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直方体 160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763446" y="19117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4" name="直方体 163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0" name="直方体 169"/>
            <p:cNvSpPr>
              <a:spLocks noChangeAspect="1"/>
            </p:cNvSpPr>
            <p:nvPr/>
          </p:nvSpPr>
          <p:spPr>
            <a:xfrm>
              <a:off x="1429330" y="224345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72" name="グループ化 171"/>
          <p:cNvGrpSpPr/>
          <p:nvPr/>
        </p:nvGrpSpPr>
        <p:grpSpPr>
          <a:xfrm>
            <a:off x="3623790" y="4610317"/>
            <a:ext cx="2009352" cy="1855977"/>
            <a:chOff x="424675" y="1573023"/>
            <a:chExt cx="2009352" cy="1855977"/>
          </a:xfrm>
        </p:grpSpPr>
        <p:sp>
          <p:nvSpPr>
            <p:cNvPr id="173" name="直方体 17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4" name="直方体 173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5" name="直方体 174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直方体 175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7" name="直方体 17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直方体 178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1" name="直方体 180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直方体 181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3" name="直方体 182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4" name="直方体 183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直方体 184"/>
            <p:cNvSpPr>
              <a:spLocks noChangeAspect="1"/>
            </p:cNvSpPr>
            <p:nvPr/>
          </p:nvSpPr>
          <p:spPr>
            <a:xfrm>
              <a:off x="591162" y="209287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7" name="直方体 186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0" name="直方体 189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4" name="直方体 193"/>
            <p:cNvSpPr>
              <a:spLocks noChangeAspect="1"/>
            </p:cNvSpPr>
            <p:nvPr/>
          </p:nvSpPr>
          <p:spPr>
            <a:xfrm>
              <a:off x="591162" y="158826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6" name="直方体 195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28" name="星 5 227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9" name="星 5 228"/>
          <p:cNvSpPr/>
          <p:nvPr/>
        </p:nvSpPr>
        <p:spPr>
          <a:xfrm>
            <a:off x="3282555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231" name="グループ化 230"/>
          <p:cNvGrpSpPr/>
          <p:nvPr/>
        </p:nvGrpSpPr>
        <p:grpSpPr>
          <a:xfrm>
            <a:off x="6397438" y="4595077"/>
            <a:ext cx="2011967" cy="1855977"/>
            <a:chOff x="422060" y="1573023"/>
            <a:chExt cx="2011967" cy="1855977"/>
          </a:xfrm>
        </p:grpSpPr>
        <p:sp>
          <p:nvSpPr>
            <p:cNvPr id="232" name="直方体 231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3" name="直方体 232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4" name="直方体 233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5" name="直方体 234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6" name="直方体 235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7" name="直方体 236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8" name="直方体 237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9" name="直方体 238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0" name="直方体 239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1" name="直方体 240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2" name="直方体 241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3" name="直方体 242"/>
            <p:cNvSpPr>
              <a:spLocks noChangeAspect="1"/>
            </p:cNvSpPr>
            <p:nvPr/>
          </p:nvSpPr>
          <p:spPr>
            <a:xfrm>
              <a:off x="591162" y="209287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4" name="直方体 243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5" name="直方体 244"/>
            <p:cNvSpPr>
              <a:spLocks noChangeAspect="1"/>
            </p:cNvSpPr>
            <p:nvPr/>
          </p:nvSpPr>
          <p:spPr>
            <a:xfrm>
              <a:off x="422060" y="2247189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6" name="直方体 245"/>
            <p:cNvSpPr>
              <a:spLocks noChangeAspect="1"/>
            </p:cNvSpPr>
            <p:nvPr/>
          </p:nvSpPr>
          <p:spPr>
            <a:xfrm>
              <a:off x="591162" y="158826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7" name="直方体 246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543289" y="4949017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648377" y="458931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3713696" y="4686572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5092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2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3292</TotalTime>
  <Words>71</Words>
  <Application>Microsoft Office PowerPoint</Application>
  <PresentationFormat>画面に合わせる (4:3)</PresentationFormat>
  <Paragraphs>61</Paragraphs>
  <Slides>7</Slides>
  <Notes>7</Notes>
  <HiddenSlides>0</HiddenSlides>
  <MMClips>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AR P丸ゴシック体E</vt:lpstr>
      <vt:lpstr>Calibri</vt:lpstr>
      <vt:lpstr>ＭＳ Ｐゴシック</vt:lpstr>
      <vt:lpstr>HG丸ｺﾞｼｯｸM-PRO</vt:lpstr>
      <vt:lpstr>AR P丸ゴシック体M</vt:lpstr>
      <vt:lpstr>Arial</vt:lpstr>
      <vt:lpstr>フラッシュ１</vt:lpstr>
      <vt:lpstr>脳トレ 超難問立方体 パズルクイズ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121</cp:revision>
  <dcterms:created xsi:type="dcterms:W3CDTF">2015-06-25T04:58:05Z</dcterms:created>
  <dcterms:modified xsi:type="dcterms:W3CDTF">2020-07-03T04:06:49Z</dcterms:modified>
</cp:coreProperties>
</file>