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54" r:id="rId3"/>
    <p:sldId id="367" r:id="rId4"/>
    <p:sldId id="361" r:id="rId5"/>
    <p:sldId id="368" r:id="rId6"/>
    <p:sldId id="362" r:id="rId7"/>
    <p:sldId id="369" r:id="rId8"/>
    <p:sldId id="370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2" d="100"/>
          <a:sy n="62" d="100"/>
        </p:scale>
        <p:origin x="96" y="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小学校６年生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で習う漢字のパーツを並び替えて合体漢字を完成させましょう。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聖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8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皿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盟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皿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16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孝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子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ノ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子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ノ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870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455 0.2553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8" y="1275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18 0.2571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3718 0.4465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9" y="22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4407 0.4585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12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946 0.301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" y="150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17 0.3189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31" grpId="0" animBg="1"/>
      <p:bldP spid="30" grpId="0" animBg="1"/>
      <p:bldP spid="29" grpId="0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21" grpId="4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染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九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シ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シ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九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919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31" grpId="0" animBg="1"/>
      <p:bldP spid="17" grpId="0"/>
      <p:bldP spid="30" grpId="0" animBg="1"/>
      <p:bldP spid="29" grpId="0" animBg="1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" grpId="3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認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07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24" grpId="0"/>
      <p:bldP spid="31" grpId="0" animBg="1"/>
      <p:bldP spid="30" grpId="0" animBg="1"/>
      <p:bldP spid="29" grpId="0" animBg="1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絹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58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24" grpId="0"/>
      <p:bldP spid="31" grpId="0" animBg="1"/>
      <p:bldP spid="30" grpId="0" animBg="1"/>
      <p:bldP spid="29" grpId="0" animBg="1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筋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竹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竹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577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465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231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02 0.257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3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7436 0.4217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8" y="2108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7003 0.4298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452 0.4159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" y="2078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6763 0.4326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1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1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5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31" grpId="0" animBg="1"/>
      <p:bldP spid="30" grpId="0" animBg="1"/>
      <p:bldP spid="29" grpId="0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4|3.1|3.3|5.3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7|3.6|3.6|4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9|3.2|3.3|3.3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6|3.2|3.7|3.2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2.9|3.4|3.3|3.2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8|3.2|3.7|3.7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2.7|3.2|3.6|3.7|5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187</Words>
  <Application>Microsoft Office PowerPoint</Application>
  <PresentationFormat>A4 210 x 297 mm</PresentationFormat>
  <Paragraphs>94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 ６年生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176</cp:revision>
  <dcterms:created xsi:type="dcterms:W3CDTF">2008-01-09T07:37:16Z</dcterms:created>
  <dcterms:modified xsi:type="dcterms:W3CDTF">2020-06-02T03:10:01Z</dcterms:modified>
</cp:coreProperties>
</file>