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7" r:id="rId2"/>
    <p:sldId id="30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304" r:id="rId2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28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96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が～ぽ</a:t>
            </a:r>
            <a:endParaRPr lang="ja-JP" altLang="en-US" sz="96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ず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ぜ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77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ぞ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だ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ぢ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6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づ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で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13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ど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ば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び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92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濁点、半濁点のつく文字を表示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ぶ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べ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6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ぼ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ぱ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016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ぷ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ぺ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98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ぽ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80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ga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が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571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ぎ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79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gu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ぐ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547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ge</a:t>
            </a:r>
            <a:endParaRPr lang="ja-JP" altLang="en-US" sz="36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げ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63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go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ご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48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ざ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じ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24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78</Words>
  <Application>Microsoft Office PowerPoint</Application>
  <PresentationFormat>画面に合わせる (4:3)</PresentationFormat>
  <Paragraphs>60</Paragraphs>
  <Slides>28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7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Times New Roman</vt:lpstr>
      <vt:lpstr>フラッシュ１</vt:lpstr>
      <vt:lpstr>フラッシュカード ローマ字 読めるかな が～ぽ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9</cp:revision>
  <dcterms:created xsi:type="dcterms:W3CDTF">2020-06-22T01:25:35Z</dcterms:created>
  <dcterms:modified xsi:type="dcterms:W3CDTF">2020-06-22T03:50:37Z</dcterms:modified>
</cp:coreProperties>
</file>