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1"/>
  </p:notesMasterIdLst>
  <p:sldIdLst>
    <p:sldId id="257" r:id="rId2"/>
    <p:sldId id="305" r:id="rId3"/>
    <p:sldId id="287" r:id="rId4"/>
    <p:sldId id="260" r:id="rId5"/>
    <p:sldId id="275" r:id="rId6"/>
    <p:sldId id="262" r:id="rId7"/>
    <p:sldId id="279" r:id="rId8"/>
    <p:sldId id="265" r:id="rId9"/>
    <p:sldId id="268" r:id="rId10"/>
    <p:sldId id="267" r:id="rId11"/>
    <p:sldId id="291" r:id="rId12"/>
    <p:sldId id="295" r:id="rId13"/>
    <p:sldId id="297" r:id="rId14"/>
    <p:sldId id="274" r:id="rId15"/>
    <p:sldId id="294" r:id="rId16"/>
    <p:sldId id="299" r:id="rId17"/>
    <p:sldId id="282" r:id="rId18"/>
    <p:sldId id="271" r:id="rId19"/>
    <p:sldId id="300" r:id="rId20"/>
    <p:sldId id="276" r:id="rId21"/>
    <p:sldId id="301" r:id="rId22"/>
    <p:sldId id="272" r:id="rId23"/>
    <p:sldId id="289" r:id="rId24"/>
    <p:sldId id="277" r:id="rId25"/>
    <p:sldId id="298" r:id="rId26"/>
    <p:sldId id="278" r:id="rId27"/>
    <p:sldId id="285" r:id="rId28"/>
    <p:sldId id="263" r:id="rId29"/>
    <p:sldId id="264" r:id="rId30"/>
    <p:sldId id="266" r:id="rId31"/>
    <p:sldId id="258" r:id="rId32"/>
    <p:sldId id="284" r:id="rId33"/>
    <p:sldId id="288" r:id="rId34"/>
    <p:sldId id="286" r:id="rId35"/>
    <p:sldId id="270" r:id="rId36"/>
    <p:sldId id="302" r:id="rId37"/>
    <p:sldId id="261" r:id="rId38"/>
    <p:sldId id="283" r:id="rId39"/>
    <p:sldId id="280" r:id="rId40"/>
    <p:sldId id="273" r:id="rId41"/>
    <p:sldId id="290" r:id="rId42"/>
    <p:sldId id="259" r:id="rId43"/>
    <p:sldId id="292" r:id="rId44"/>
    <p:sldId id="293" r:id="rId45"/>
    <p:sldId id="296" r:id="rId46"/>
    <p:sldId id="281" r:id="rId47"/>
    <p:sldId id="269" r:id="rId48"/>
    <p:sldId id="303" r:id="rId49"/>
    <p:sldId id="304" r:id="rId5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49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  <a:endParaRPr lang="ja-JP" altLang="en-US" sz="12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あ～</a:t>
            </a:r>
            <a:r>
              <a:rPr lang="ja-JP" altLang="en-US" sz="88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ん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ランダム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3000"/>
    </mc:Choice>
    <mc:Fallback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こ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め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5717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よ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7337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38701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923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ゆ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0530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れ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0574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の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せ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113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ろ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15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あ～</a:t>
            </a:r>
            <a:r>
              <a:rPr kumimoji="1" lang="ja-JP" altLang="en-US" sz="5400" dirty="0" err="1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んの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ローマ字をランダムに表示します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て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168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wa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わ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3070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そ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6023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る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072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089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な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ふ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38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089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か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245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ほ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285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け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5779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65086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Times New Roman" panose="02020603050405020304" pitchFamily="18" charset="0"/>
              </a:rPr>
              <a:t>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あ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5711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3191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ま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892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へ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0322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す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80507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wo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を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647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6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e</a:t>
            </a:r>
            <a:endParaRPr lang="ja-JP" altLang="en-US" sz="36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え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6631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418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は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8063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ぬ</a:t>
            </a: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u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う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5475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46036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た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む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127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i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い</a:t>
            </a:r>
          </a:p>
        </p:txBody>
      </p:sp>
    </p:spTree>
    <p:extLst>
      <p:ext uri="{BB962C8B-B14F-4D97-AF65-F5344CB8AC3E}">
        <p14:creationId xmlns:p14="http://schemas.microsoft.com/office/powerpoint/2010/main" val="4207943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も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765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や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192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43608" y="97575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ら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20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ne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ね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9807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si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56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n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ん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6954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  <a:endParaRPr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つ</a:t>
            </a: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o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お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480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ni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0163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101424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く</a:t>
            </a: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951479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さ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121</Words>
  <Application>Microsoft Office PowerPoint</Application>
  <PresentationFormat>画面に合わせる (4:3)</PresentationFormat>
  <Paragraphs>102</Paragraphs>
  <Slides>49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49</vt:i4>
      </vt:variant>
    </vt:vector>
  </HeadingPairs>
  <TitlesOfParts>
    <vt:vector size="58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Times New Roman</vt:lpstr>
      <vt:lpstr>フラッシュ１</vt:lpstr>
      <vt:lpstr>フラッシュカード ローマ字 読めるかな あ～んランダム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8</cp:revision>
  <dcterms:created xsi:type="dcterms:W3CDTF">2020-06-22T01:25:35Z</dcterms:created>
  <dcterms:modified xsi:type="dcterms:W3CDTF">2020-06-22T03:33:14Z</dcterms:modified>
</cp:coreProperties>
</file>