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0"/>
  </p:notesMasterIdLst>
  <p:sldIdLst>
    <p:sldId id="257" r:id="rId2"/>
    <p:sldId id="305" r:id="rId3"/>
    <p:sldId id="282" r:id="rId4"/>
    <p:sldId id="259" r:id="rId5"/>
    <p:sldId id="265" r:id="rId6"/>
    <p:sldId id="273" r:id="rId7"/>
    <p:sldId id="272" r:id="rId8"/>
    <p:sldId id="260" r:id="rId9"/>
    <p:sldId id="274" r:id="rId10"/>
    <p:sldId id="262" r:id="rId11"/>
    <p:sldId id="269" r:id="rId12"/>
    <p:sldId id="279" r:id="rId13"/>
    <p:sldId id="263" r:id="rId14"/>
    <p:sldId id="278" r:id="rId15"/>
    <p:sldId id="267" r:id="rId16"/>
    <p:sldId id="277" r:id="rId17"/>
    <p:sldId id="266" r:id="rId18"/>
    <p:sldId id="268" r:id="rId19"/>
    <p:sldId id="270" r:id="rId20"/>
    <p:sldId id="261" r:id="rId21"/>
    <p:sldId id="280" r:id="rId22"/>
    <p:sldId id="264" r:id="rId23"/>
    <p:sldId id="258" r:id="rId24"/>
    <p:sldId id="271" r:id="rId25"/>
    <p:sldId id="275" r:id="rId26"/>
    <p:sldId id="281" r:id="rId27"/>
    <p:sldId id="276" r:id="rId28"/>
    <p:sldId id="304" r:id="rId29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E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18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123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63ADB8-4678-430A-96EE-D4F2F3C9586C}" type="datetimeFigureOut">
              <a:rPr kumimoji="1" lang="ja-JP" altLang="en-US" smtClean="0"/>
              <a:t>2020/6/22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B0119D-50C6-4FB7-BD93-5F91FBBC31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43442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 sz="130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553671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28</a:t>
            </a:fld>
            <a:endParaRPr lang="en-US" altLang="ja-JP" sz="1300" smtClean="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28620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5387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52058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テキスト ボックス 4"/>
          <p:cNvSpPr txBox="1"/>
          <p:nvPr userDrawn="1"/>
        </p:nvSpPr>
        <p:spPr>
          <a:xfrm>
            <a:off x="2556065" y="501811"/>
            <a:ext cx="4031873" cy="5735502"/>
          </a:xfrm>
          <a:prstGeom prst="rect">
            <a:avLst/>
          </a:prstGeom>
          <a:noFill/>
        </p:spPr>
        <p:txBody>
          <a:bodyPr vert="eaVert" wrap="square" rtlCol="0" anchor="ctr">
            <a:normAutofit fontScale="85000" lnSpcReduction="10000"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25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漢字</a:t>
            </a:r>
          </a:p>
        </p:txBody>
      </p:sp>
      <p:sp>
        <p:nvSpPr>
          <p:cNvPr id="6" name="テキスト ボックス 5"/>
          <p:cNvSpPr txBox="1"/>
          <p:nvPr userDrawn="1"/>
        </p:nvSpPr>
        <p:spPr>
          <a:xfrm>
            <a:off x="5709028" y="764706"/>
            <a:ext cx="2031325" cy="463684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2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かんじ</a:t>
            </a:r>
          </a:p>
        </p:txBody>
      </p:sp>
    </p:spTree>
    <p:extLst>
      <p:ext uri="{BB962C8B-B14F-4D97-AF65-F5344CB8AC3E}">
        <p14:creationId xmlns:p14="http://schemas.microsoft.com/office/powerpoint/2010/main" val="2687571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C2060B-D9AE-4BD5-AEED-56855F7B1BB8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sz="quarter" idx="13"/>
          </p:nvPr>
        </p:nvSpPr>
        <p:spPr>
          <a:xfrm>
            <a:off x="512619" y="360496"/>
            <a:ext cx="8137525" cy="33845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1pPr>
            <a:lvl2pPr marL="457200" indent="0">
              <a:buNone/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2pPr>
            <a:lvl3pPr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3pPr>
            <a:lvl4pPr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4pPr>
            <a:lvl5pPr marL="1828800" indent="0">
              <a:buNone/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5pPr>
          </a:lstStyle>
          <a:p>
            <a:pPr lvl="0"/>
            <a:r>
              <a:rPr kumimoji="1" lang="ja-JP" altLang="en-US" dirty="0" smtClean="0"/>
              <a:t>マ</a:t>
            </a:r>
          </a:p>
        </p:txBody>
      </p:sp>
      <p:sp>
        <p:nvSpPr>
          <p:cNvPr id="9" name="テキスト プレースホルダー 7"/>
          <p:cNvSpPr>
            <a:spLocks noGrp="1"/>
          </p:cNvSpPr>
          <p:nvPr>
            <p:ph type="body" sz="quarter" idx="14"/>
          </p:nvPr>
        </p:nvSpPr>
        <p:spPr>
          <a:xfrm>
            <a:off x="323529" y="3745046"/>
            <a:ext cx="8497565" cy="2852306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1pPr>
            <a:lvl2pPr marL="457200" indent="0">
              <a:buNone/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2pPr>
            <a:lvl3pPr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3pPr>
            <a:lvl4pPr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4pPr>
            <a:lvl5pPr marL="1828800" indent="0">
              <a:buNone/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5pPr>
          </a:lstStyle>
          <a:p>
            <a:pPr lvl="0"/>
            <a:r>
              <a:rPr kumimoji="1" lang="ja-JP" altLang="en-US" dirty="0" smtClean="0"/>
              <a:t>マ</a:t>
            </a:r>
          </a:p>
        </p:txBody>
      </p:sp>
    </p:spTree>
    <p:extLst>
      <p:ext uri="{BB962C8B-B14F-4D97-AF65-F5344CB8AC3E}">
        <p14:creationId xmlns:p14="http://schemas.microsoft.com/office/powerpoint/2010/main" val="2130366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" name="フレーム 9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2394"/>
            </a:avLst>
          </a:prstGeom>
          <a:solidFill>
            <a:srgbClr val="ED7D31">
              <a:lumMod val="75000"/>
            </a:srgb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kumimoji="0" lang="ja-JP" altLang="en-US" sz="180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7155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33419" y="330165"/>
            <a:ext cx="7677161" cy="6258894"/>
          </a:xfrm>
          <a:ln w="38100">
            <a:solidFill>
              <a:srgbClr val="FFFF00"/>
            </a:solidFill>
          </a:ln>
        </p:spPr>
        <p:txBody>
          <a:bodyPr anchor="t">
            <a:noAutofit/>
          </a:bodyPr>
          <a:lstStyle/>
          <a:p>
            <a:r>
              <a:rPr lang="ja-JP" altLang="en-US" sz="8123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フラッシュカード</a:t>
            </a:r>
            <a:br>
              <a:rPr lang="ja-JP" altLang="en-US" sz="8123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sz="115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ローマ字</a:t>
            </a:r>
            <a:r>
              <a:rPr lang="en-US" altLang="ja-JP" sz="115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en-US" altLang="ja-JP" sz="115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sz="115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読める</a:t>
            </a:r>
            <a:r>
              <a:rPr lang="ja-JP" altLang="en-US" sz="115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かな</a:t>
            </a:r>
            <a:r>
              <a:rPr lang="en-US" altLang="ja-JP" sz="115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en-US" altLang="ja-JP" sz="115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sz="88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が～</a:t>
            </a:r>
            <a:r>
              <a:rPr lang="ja-JP" altLang="en-US" sz="8800" b="1" dirty="0" err="1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ぽ</a:t>
            </a:r>
            <a:r>
              <a:rPr lang="ja-JP" altLang="en-US" sz="88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ランダム</a:t>
            </a: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92235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3000"/>
    </mc:Choice>
    <mc:Fallback xmlns="">
      <p:transition advClick="0" advTm="3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go</a:t>
            </a:r>
            <a:endParaRPr lang="ja-JP" altLang="en-US" sz="30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ご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0480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z</a:t>
            </a: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i</a:t>
            </a:r>
            <a:endParaRPr lang="ja-JP" altLang="en-US" sz="25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ぢ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5565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p</a:t>
            </a:r>
            <a:r>
              <a:rPr lang="en-US" altLang="ja-JP" sz="30000" b="1" dirty="0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i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ぴ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00163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1" y="651613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z</a:t>
            </a:r>
            <a:r>
              <a:rPr lang="en-US" altLang="ja-JP" sz="30000" b="1" dirty="0" err="1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a</a:t>
            </a:r>
            <a:endParaRPr lang="ja-JP" altLang="en-US" sz="30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ざ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86994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1" y="651613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p</a:t>
            </a:r>
            <a:r>
              <a:rPr lang="en-US" altLang="ja-JP" sz="30000" b="1" dirty="0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a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ぱ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02459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z</a:t>
            </a:r>
            <a:r>
              <a:rPr lang="en-US" altLang="ja-JP" sz="30000" b="1" dirty="0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o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ぞ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0893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b</a:t>
            </a: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o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ぼ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35945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z</a:t>
            </a: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e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ぜ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35779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1" y="65564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d</a:t>
            </a:r>
            <a:r>
              <a:rPr lang="en-US" altLang="ja-JP" sz="30000" b="1" dirty="0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a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だ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34362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zu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づ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5209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922284"/>
            <a:ext cx="8229600" cy="5147440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sz="54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ローマ字は訓令式です</a:t>
            </a:r>
            <a:endParaRPr kumimoji="1" lang="en-US" altLang="ja-JP" sz="54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54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濁点、半濁点のつく文字をランダムに表示</a:t>
            </a:r>
            <a:r>
              <a:rPr kumimoji="1" lang="ja-JP" altLang="en-US" sz="54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します</a:t>
            </a:r>
            <a:endParaRPr kumimoji="1" lang="en-US" altLang="ja-JP" sz="54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marL="0" indent="0">
              <a:buNone/>
            </a:pPr>
            <a:endParaRPr kumimoji="1" lang="en-US" altLang="ja-JP" sz="54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54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日本語表示まで１秒</a:t>
            </a:r>
            <a:endParaRPr kumimoji="1" lang="en-US" altLang="ja-JP" sz="54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54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画面切り替えが２秒です</a:t>
            </a:r>
            <a:endParaRPr kumimoji="1" lang="ja-JP" altLang="en-US" sz="54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82193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ge</a:t>
            </a:r>
            <a:endParaRPr lang="ja-JP" altLang="en-US" sz="36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げ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6631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p</a:t>
            </a: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u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ぷ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38869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z</a:t>
            </a:r>
            <a:r>
              <a:rPr lang="en-US" altLang="ja-JP" sz="30000" b="1" dirty="0" err="1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i</a:t>
            </a:r>
            <a:endParaRPr lang="ja-JP" altLang="en-US" sz="30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じ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94245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1" y="65580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Times New Roman" panose="02020603050405020304" pitchFamily="18" charset="0"/>
              </a:rPr>
              <a:t>ga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が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05711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de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で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31139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b</a:t>
            </a: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u</a:t>
            </a:r>
            <a:endParaRPr lang="ja-JP" altLang="en-US" sz="25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ぶ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26736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p</a:t>
            </a: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e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ぺ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29807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b</a:t>
            </a:r>
            <a:r>
              <a:rPr lang="en-US" altLang="ja-JP" sz="30000" b="1" dirty="0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e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べ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1168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動作設定ボタン: ユーザー設定 11">
            <a:hlinkClick r:id="" action="ppaction://hlinkshowjump?jump=endshow" highlightClick="1"/>
          </p:cNvPr>
          <p:cNvSpPr/>
          <p:nvPr/>
        </p:nvSpPr>
        <p:spPr>
          <a:xfrm>
            <a:off x="6660232" y="5445224"/>
            <a:ext cx="1080120" cy="540000"/>
          </a:xfrm>
          <a:prstGeom prst="actionButtonBlank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2400" dirty="0">
                <a:solidFill>
                  <a:sysClr val="windowText" lastClr="000000"/>
                </a:solidFill>
              </a:rPr>
              <a:t>終了</a:t>
            </a: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323528" y="836712"/>
            <a:ext cx="8496944" cy="3096344"/>
          </a:xfrm>
          <a:prstGeom prst="rect">
            <a:avLst/>
          </a:prstGeom>
          <a:noFill/>
          <a:ln w="38100">
            <a:solidFill>
              <a:schemeClr val="bg1"/>
            </a:solidFill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7200" b="1" kern="0" dirty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フラッシュカード</a:t>
            </a:r>
            <a:r>
              <a:rPr lang="en-US" altLang="ja-JP" sz="7200" b="1" kern="0" dirty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en-US" altLang="ja-JP" sz="7200" b="1" kern="0" dirty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sz="7200" b="1" kern="0" dirty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ローマ字読めるかな</a:t>
            </a:r>
          </a:p>
        </p:txBody>
      </p:sp>
    </p:spTree>
    <p:extLst>
      <p:ext uri="{BB962C8B-B14F-4D97-AF65-F5344CB8AC3E}">
        <p14:creationId xmlns:p14="http://schemas.microsoft.com/office/powerpoint/2010/main" val="1579366218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p</a:t>
            </a: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o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ぽ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62519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gi</a:t>
            </a:r>
            <a:endParaRPr lang="ja-JP" altLang="en-US" sz="30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ぎ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07943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z</a:t>
            </a: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u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ず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2836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1" y="650202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b</a:t>
            </a: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a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ば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43906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do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ど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94099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gu</a:t>
            </a:r>
            <a:endParaRPr lang="ja-JP" altLang="en-US" sz="30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ぐ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75475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302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b</a:t>
            </a:r>
            <a:r>
              <a:rPr lang="en-US" altLang="ja-JP" sz="30000" b="1" dirty="0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i</a:t>
            </a:r>
            <a:endParaRPr lang="ja-JP" altLang="en-US" sz="25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び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13923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80</Words>
  <Application>Microsoft Office PowerPoint</Application>
  <PresentationFormat>画面に合わせる (4:3)</PresentationFormat>
  <Paragraphs>60</Paragraphs>
  <Slides>28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28</vt:i4>
      </vt:variant>
    </vt:vector>
  </HeadingPairs>
  <TitlesOfParts>
    <vt:vector size="37" baseType="lpstr">
      <vt:lpstr>AR P丸ゴシック体E</vt:lpstr>
      <vt:lpstr>HGP教科書体</vt:lpstr>
      <vt:lpstr>HGS教科書体</vt:lpstr>
      <vt:lpstr>ＭＳ Ｐゴシック</vt:lpstr>
      <vt:lpstr>ＭＳ Ｐ明朝</vt:lpstr>
      <vt:lpstr>Arial</vt:lpstr>
      <vt:lpstr>Calibri</vt:lpstr>
      <vt:lpstr>Times New Roman</vt:lpstr>
      <vt:lpstr>フラッシュ１</vt:lpstr>
      <vt:lpstr>フラッシュカード ローマ字 読めるかな が～ぽランダム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フラッシュカード ローマ字 読めるかな あ～ん</dc:title>
  <dc:creator>小泉 浩</dc:creator>
  <cp:lastModifiedBy>小泉 浩</cp:lastModifiedBy>
  <cp:revision>10</cp:revision>
  <dcterms:created xsi:type="dcterms:W3CDTF">2020-06-22T01:25:35Z</dcterms:created>
  <dcterms:modified xsi:type="dcterms:W3CDTF">2020-06-22T03:57:06Z</dcterms:modified>
</cp:coreProperties>
</file>