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73" r:id="rId3"/>
    <p:sldMasterId id="2147483685" r:id="rId4"/>
  </p:sldMasterIdLst>
  <p:notesMasterIdLst>
    <p:notesMasterId r:id="rId39"/>
  </p:notesMasterIdLst>
  <p:handoutMasterIdLst>
    <p:handoutMasterId r:id="rId40"/>
  </p:handoutMasterIdLst>
  <p:sldIdLst>
    <p:sldId id="611" r:id="rId5"/>
    <p:sldId id="460" r:id="rId6"/>
    <p:sldId id="570" r:id="rId7"/>
    <p:sldId id="614" r:id="rId8"/>
    <p:sldId id="615" r:id="rId9"/>
    <p:sldId id="574" r:id="rId10"/>
    <p:sldId id="575" r:id="rId11"/>
    <p:sldId id="576" r:id="rId12"/>
    <p:sldId id="577" r:id="rId13"/>
    <p:sldId id="578" r:id="rId14"/>
    <p:sldId id="616" r:id="rId15"/>
    <p:sldId id="617" r:id="rId16"/>
    <p:sldId id="579" r:id="rId17"/>
    <p:sldId id="580" r:id="rId18"/>
    <p:sldId id="581" r:id="rId19"/>
    <p:sldId id="582" r:id="rId20"/>
    <p:sldId id="619" r:id="rId21"/>
    <p:sldId id="620" r:id="rId22"/>
    <p:sldId id="621" r:id="rId23"/>
    <p:sldId id="622" r:id="rId24"/>
    <p:sldId id="623" r:id="rId25"/>
    <p:sldId id="583" r:id="rId26"/>
    <p:sldId id="613" r:id="rId27"/>
    <p:sldId id="596" r:id="rId28"/>
    <p:sldId id="597" r:id="rId29"/>
    <p:sldId id="598" r:id="rId30"/>
    <p:sldId id="603" r:id="rId31"/>
    <p:sldId id="604" r:id="rId32"/>
    <p:sldId id="605" r:id="rId33"/>
    <p:sldId id="606" r:id="rId34"/>
    <p:sldId id="610" r:id="rId35"/>
    <p:sldId id="609" r:id="rId36"/>
    <p:sldId id="624" r:id="rId37"/>
    <p:sldId id="538" r:id="rId38"/>
  </p:sldIdLst>
  <p:sldSz cx="9144000" cy="6858000" type="screen4x3"/>
  <p:notesSz cx="7099300" cy="10234613"/>
  <p:embeddedFontLst>
    <p:embeddedFont>
      <p:font typeface="Calibri Light" panose="020F0302020204030204" pitchFamily="34" charset="0"/>
      <p:regular r:id="rId41"/>
      <p:italic r:id="rId42"/>
    </p:embeddedFont>
    <p:embeddedFont>
      <p:font typeface="HGS教科書体" panose="02020600000000000000" pitchFamily="18" charset="-128"/>
      <p:regular r:id="rId43"/>
    </p:embeddedFont>
    <p:embeddedFont>
      <p:font typeface="AR P丸ゴシック体E" panose="020F0900000000000000" pitchFamily="50" charset="-128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AR教科書体M" panose="03000609000000000000" pitchFamily="65" charset="-128"/>
      <p:regular r:id="rId49"/>
    </p:embeddedFont>
    <p:embeddedFont>
      <p:font typeface="AR P教科書体M" panose="03000600000000000000" pitchFamily="66" charset="-128"/>
      <p:regular r:id="rId50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CC99"/>
    <a:srgbClr val="3333CC"/>
    <a:srgbClr val="993366"/>
    <a:srgbClr val="D60093"/>
    <a:srgbClr val="FF6600"/>
    <a:srgbClr val="00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4" autoAdjust="0"/>
    <p:restoredTop sz="94667" autoAdjust="0"/>
  </p:normalViewPr>
  <p:slideViewPr>
    <p:cSldViewPr>
      <p:cViewPr varScale="1">
        <p:scale>
          <a:sx n="66" d="100"/>
          <a:sy n="66" d="100"/>
        </p:scale>
        <p:origin x="360" y="78"/>
      </p:cViewPr>
      <p:guideLst>
        <p:guide orient="horz" pos="12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3808B2D-9F35-4467-A254-702C5810A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49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033DF5A-B745-4DC4-90C8-47AF6EBC18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38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34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19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2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7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98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80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F322-B37B-43C7-8957-2F0BFA92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962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45E4-0B83-45EE-AC83-D06D86B51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CF3A-572E-4C65-80AD-D866E022D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128-BE4D-4B5A-8756-094775249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3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6F80-287D-4474-A57B-A7DE58989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16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D4C3-0B25-4050-BFF0-B89CA8C21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406-7EFD-4873-BBA4-29ED63A58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32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3952-1207-41F5-9D33-027FFF276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00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2B5-7248-41BF-B1D7-696940EE1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97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7ED0-0284-4AA1-9E60-96D79FC03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171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F012-1C98-4124-A9B9-AF1CE135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10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25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5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3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92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6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7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49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8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r>
              <a:rPr kumimoji="1" lang="ja-JP" altLang="en-US" sz="25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漢字</a:t>
            </a:r>
            <a:endParaRPr kumimoji="1" lang="ja-JP" altLang="en-US" sz="25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5709027" y="764704"/>
            <a:ext cx="2031325" cy="4636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かんじ</a:t>
            </a:r>
            <a:endParaRPr kumimoji="1" lang="ja-JP" altLang="en-US" sz="12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9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5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フレーム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94"/>
            </a:avLst>
          </a:prstGeom>
          <a:solidFill>
            <a:srgbClr val="ED7D31">
              <a:lumMod val="7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9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1F4DF7-C4AA-48C3-8563-9D2376A9D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19" y="332657"/>
            <a:ext cx="7677161" cy="5832648"/>
          </a:xfrm>
          <a:ln w="38100">
            <a:solidFill>
              <a:srgbClr val="FFFF00"/>
            </a:solidFill>
          </a:ln>
        </p:spPr>
        <p:txBody>
          <a:bodyPr anchor="t">
            <a:noAutofit/>
          </a:bodyPr>
          <a:lstStyle/>
          <a:p>
            <a:r>
              <a:rPr lang="ja-JP" altLang="en-US" sz="60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小学校で習う</a:t>
            </a:r>
            <a: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きへん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)</a:t>
            </a: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つく漢字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音読み・訓読み</a:t>
            </a:r>
            <a:endParaRPr lang="ja-JP" altLang="en-US" sz="72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755162"/>
            <a:ext cx="48772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58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柱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1512381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はしら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1505936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チュウ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5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板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116712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いた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281" y="802215"/>
            <a:ext cx="1415772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ハン・バン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3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様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116711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さま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110266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ヨウ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72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械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110268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かせ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110268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カイ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488045" y="501811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80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機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19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はた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714600"/>
            <a:ext cx="1661993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キ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488180" y="424962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7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極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76946" y="544161"/>
            <a:ext cx="1538883" cy="56547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8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きわ</a:t>
            </a:r>
            <a:r>
              <a:rPr lang="en-US" altLang="ja-JP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8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める</a:t>
            </a:r>
            <a:r>
              <a:rPr lang="en-US" altLang="ja-JP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88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2077" y="297925"/>
            <a:ext cx="1292662" cy="55265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キョク・ゴク</a:t>
            </a:r>
            <a:endParaRPr lang="ja-JP" altLang="en-US" sz="7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3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材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281" y="802207"/>
            <a:ext cx="1415772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ザイ・サイ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25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札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116706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ふだ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807" y="2116706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サツ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8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松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116705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まつ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807" y="1512372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ショウ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15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栃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116704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とち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26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木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41676" y="2420888"/>
            <a:ext cx="1200329" cy="25834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き・こ</a:t>
            </a:r>
            <a:endParaRPr lang="ja-JP" altLang="en-US" sz="6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1934" y="1526958"/>
            <a:ext cx="1107996" cy="38674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6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モク・ボク</a:t>
            </a:r>
            <a:endParaRPr lang="ja-JP" altLang="en-US" sz="6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3944" y="400862"/>
            <a:ext cx="800219" cy="17750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訓読み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0331" y="332276"/>
            <a:ext cx="800219" cy="17750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音読み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223424" y="5798660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04953" y="5959329"/>
            <a:ext cx="177612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一年生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652120" y="5847202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5882" y="5883370"/>
            <a:ext cx="177612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難読字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3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梅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116704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うめ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807" y="2116703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バイ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7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標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1512370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しるべ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807" y="1512369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ヒョウ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488180" y="424962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3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桜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90075" y="307594"/>
            <a:ext cx="1661993" cy="65504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さくら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110262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オウ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7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格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2240" y="1648600"/>
            <a:ext cx="2215991" cy="3432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ただ</a:t>
            </a:r>
            <a:r>
              <a:rPr lang="en-US" altLang="ja-JP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す</a:t>
            </a:r>
            <a:r>
              <a:rPr lang="en-US" altLang="ja-JP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</a:p>
          <a:p>
            <a:pPr algn="ctr"/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いた</a:t>
            </a:r>
            <a:r>
              <a:rPr lang="en-US" altLang="ja-JP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す</a:t>
            </a:r>
            <a:r>
              <a:rPr lang="en-US" altLang="ja-JP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6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5606" y="1619744"/>
            <a:ext cx="1846659" cy="3490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カク・コク</a:t>
            </a:r>
            <a:endParaRPr lang="en-US" altLang="ja-JP" sz="5400" b="1" dirty="0" smtClean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  <a:p>
            <a:pPr algn="ctr"/>
            <a:r>
              <a:rPr lang="ja-JP" altLang="en-US" sz="54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キャク</a:t>
            </a:r>
            <a:endParaRPr lang="ja-JP" altLang="en-US" sz="54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410508" y="398136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38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検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ケン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00057" y="797439"/>
            <a:ext cx="1415772" cy="51482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しら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べる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540604" y="290137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6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構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76946" y="544166"/>
            <a:ext cx="1538883" cy="56547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かま</a:t>
            </a:r>
            <a:r>
              <a:rPr lang="en-US" altLang="ja-JP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える</a:t>
            </a:r>
            <a:r>
              <a:rPr lang="en-US" altLang="ja-JP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88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コウ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0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枝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908045"/>
            <a:ext cx="1661993" cy="49269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えだ</a:t>
            </a:r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・え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1505936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シ・キ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3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株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20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かぶ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1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シュ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68724" y="477646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8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机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1512379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つくえ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714600"/>
            <a:ext cx="1661993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キ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4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権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281" y="802216"/>
            <a:ext cx="1415772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ケン・ゴン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4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校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15172" y="1050712"/>
            <a:ext cx="2400657" cy="46416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72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くら</a:t>
            </a:r>
            <a:r>
              <a:rPr lang="en-US" altLang="ja-JP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72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べる</a:t>
            </a:r>
            <a:r>
              <a:rPr lang="en-US" altLang="ja-JP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</a:p>
          <a:p>
            <a:pPr algn="ctr"/>
            <a:r>
              <a:rPr lang="ja-JP" altLang="en-US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あぜ</a:t>
            </a:r>
            <a:endParaRPr lang="ja-JP" altLang="en-US" sz="7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1935" y="832329"/>
            <a:ext cx="1200329" cy="50744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コウ・キョウ</a:t>
            </a:r>
            <a:endParaRPr lang="ja-JP" altLang="en-US" sz="6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756047" y="501811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76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樹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721043"/>
            <a:ext cx="1661993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き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110267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ジュ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53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棒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281" y="802216"/>
            <a:ext cx="1415772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ボウ・ホウ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2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枚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76946" y="2217699"/>
            <a:ext cx="1538883" cy="23076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ひら</a:t>
            </a:r>
            <a:endParaRPr lang="ja-JP" altLang="en-US" sz="88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158" y="474856"/>
            <a:ext cx="1292662" cy="60486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マイ・バイ</a:t>
            </a:r>
            <a:endParaRPr lang="ja-JP" altLang="en-US" sz="7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482753" y="501811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7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模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6173" y="474856"/>
            <a:ext cx="1661993" cy="60486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モ・ボ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30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動作設定ボタン: ユーザー設定 11">
            <a:hlinkClick r:id="" action="ppaction://hlinkshowjump?jump=endshow" highlightClick="1"/>
          </p:cNvPr>
          <p:cNvSpPr/>
          <p:nvPr/>
        </p:nvSpPr>
        <p:spPr>
          <a:xfrm>
            <a:off x="7236296" y="5949280"/>
            <a:ext cx="1080120" cy="5400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終了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3528" y="836712"/>
            <a:ext cx="8496944" cy="46085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/>
            </a:r>
            <a:b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</a:br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　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きへん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)</a:t>
            </a:r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つく漢字</a:t>
            </a:r>
            <a: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音読み・訓読み</a:t>
            </a:r>
            <a:endParaRPr lang="ja-JP" altLang="en-US" sz="7200" b="1" kern="0" dirty="0" smtClean="0">
              <a:solidFill>
                <a:schemeClr val="bg1"/>
              </a:solidFill>
              <a:latin typeface="AR P教科書体M" pitchFamily="50" charset="-128"/>
              <a:ea typeface="AR P教科書体M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153330"/>
            <a:ext cx="48772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08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村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116708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むら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271" y="2114729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ソン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62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林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1512374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はやし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271" y="2114729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リン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3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横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116713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よこ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281" y="802214"/>
            <a:ext cx="1415772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オウ・コウ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1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橋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116711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はし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1505936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キョウ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9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根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721045"/>
            <a:ext cx="1661993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ね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110268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コン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4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植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895223"/>
            <a:ext cx="1661993" cy="49526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う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える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1505936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ショク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7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チエルフラッシュ">
  <a:themeElements>
    <a:clrScheme name="チエルフラッシ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チエルフラッシュ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チエルフラッシ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フラッシュ１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フラッシュ１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フラッシュ１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1733</TotalTime>
  <Words>200</Words>
  <Application>Microsoft Office PowerPoint</Application>
  <PresentationFormat>画面に合わせる (4:3)</PresentationFormat>
  <Paragraphs>144</Paragraphs>
  <Slides>34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34</vt:i4>
      </vt:variant>
    </vt:vector>
  </HeadingPairs>
  <TitlesOfParts>
    <vt:vector size="47" baseType="lpstr">
      <vt:lpstr>Calibri Light</vt:lpstr>
      <vt:lpstr>Arial</vt:lpstr>
      <vt:lpstr>HGS教科書体</vt:lpstr>
      <vt:lpstr>AR P丸ゴシック体E</vt:lpstr>
      <vt:lpstr>ＭＳ Ｐ明朝</vt:lpstr>
      <vt:lpstr>Calibri</vt:lpstr>
      <vt:lpstr>AR教科書体M</vt:lpstr>
      <vt:lpstr>ＭＳ Ｐゴシック</vt:lpstr>
      <vt:lpstr>AR P教科書体M</vt:lpstr>
      <vt:lpstr>フラッシュ１</vt:lpstr>
      <vt:lpstr>チエルフラッシュ</vt:lpstr>
      <vt:lpstr>1_デザインの設定</vt:lpstr>
      <vt:lpstr>2_デザインの設定</vt:lpstr>
      <vt:lpstr>漢字フラッシュカード 小学校で習う 　(きへん)の つく漢字 音読み・訓読み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チエル 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小泉 浩</dc:creator>
  <cp:lastModifiedBy>小泉 浩</cp:lastModifiedBy>
  <cp:revision>177</cp:revision>
  <cp:lastPrinted>2007-01-08T06:36:10Z</cp:lastPrinted>
  <dcterms:created xsi:type="dcterms:W3CDTF">2007-01-08T06:36:10Z</dcterms:created>
  <dcterms:modified xsi:type="dcterms:W3CDTF">2020-09-02T00:57:06Z</dcterms:modified>
</cp:coreProperties>
</file>