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1"/>
    <p:sldMasterId id="2147483685" r:id="rId2"/>
  </p:sldMasterIdLst>
  <p:notesMasterIdLst>
    <p:notesMasterId r:id="rId54"/>
  </p:notesMasterIdLst>
  <p:sldIdLst>
    <p:sldId id="415" r:id="rId3"/>
    <p:sldId id="439" r:id="rId4"/>
    <p:sldId id="419" r:id="rId5"/>
    <p:sldId id="440" r:id="rId6"/>
    <p:sldId id="441" r:id="rId7"/>
    <p:sldId id="443" r:id="rId8"/>
    <p:sldId id="444" r:id="rId9"/>
    <p:sldId id="446" r:id="rId10"/>
    <p:sldId id="447" r:id="rId11"/>
    <p:sldId id="448" r:id="rId12"/>
    <p:sldId id="450" r:id="rId13"/>
    <p:sldId id="449" r:id="rId14"/>
    <p:sldId id="451" r:id="rId15"/>
    <p:sldId id="452" r:id="rId16"/>
    <p:sldId id="453" r:id="rId17"/>
    <p:sldId id="454" r:id="rId18"/>
    <p:sldId id="455" r:id="rId19"/>
    <p:sldId id="456" r:id="rId20"/>
    <p:sldId id="457" r:id="rId21"/>
    <p:sldId id="458" r:id="rId22"/>
    <p:sldId id="459" r:id="rId23"/>
    <p:sldId id="460" r:id="rId24"/>
    <p:sldId id="461" r:id="rId25"/>
    <p:sldId id="462" r:id="rId26"/>
    <p:sldId id="463" r:id="rId27"/>
    <p:sldId id="464" r:id="rId28"/>
    <p:sldId id="465" r:id="rId29"/>
    <p:sldId id="466" r:id="rId30"/>
    <p:sldId id="467" r:id="rId31"/>
    <p:sldId id="468" r:id="rId32"/>
    <p:sldId id="469" r:id="rId33"/>
    <p:sldId id="470" r:id="rId34"/>
    <p:sldId id="471" r:id="rId35"/>
    <p:sldId id="472" r:id="rId36"/>
    <p:sldId id="474" r:id="rId37"/>
    <p:sldId id="475" r:id="rId38"/>
    <p:sldId id="476" r:id="rId39"/>
    <p:sldId id="477" r:id="rId40"/>
    <p:sldId id="478" r:id="rId41"/>
    <p:sldId id="479" r:id="rId42"/>
    <p:sldId id="480" r:id="rId43"/>
    <p:sldId id="481" r:id="rId44"/>
    <p:sldId id="482" r:id="rId45"/>
    <p:sldId id="483" r:id="rId46"/>
    <p:sldId id="484" r:id="rId47"/>
    <p:sldId id="485" r:id="rId48"/>
    <p:sldId id="486" r:id="rId49"/>
    <p:sldId id="487" r:id="rId50"/>
    <p:sldId id="488" r:id="rId51"/>
    <p:sldId id="489" r:id="rId52"/>
    <p:sldId id="490" r:id="rId53"/>
  </p:sldIdLst>
  <p:sldSz cx="12192000" cy="6858000"/>
  <p:notesSz cx="6858000" cy="9144000"/>
  <p:embeddedFontLst>
    <p:embeddedFont>
      <p:font typeface="Calibri" panose="020F0502020204030204" pitchFamily="34" charset="0"/>
      <p:regular r:id="rId55"/>
      <p:bold r:id="rId56"/>
      <p:italic r:id="rId57"/>
      <p:boldItalic r:id="rId58"/>
    </p:embeddedFont>
    <p:embeddedFont>
      <p:font typeface="HG丸ｺﾞｼｯｸM-PRO" panose="020F0600000000000000" pitchFamily="50" charset="-128"/>
      <p:regular r:id="rId59"/>
    </p:embeddedFont>
    <p:embeddedFont>
      <p:font typeface="AR P丸ゴシック体E" panose="020F0900000000000000" pitchFamily="50" charset="-128"/>
      <p:regular r:id="rId60"/>
    </p:embeddedFont>
    <p:embeddedFont>
      <p:font typeface="Calibri Light" panose="020F0302020204030204" pitchFamily="34" charset="0"/>
      <p:regular r:id="rId61"/>
      <p:italic r:id="rId62"/>
    </p:embeddedFont>
  </p:embeddedFont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7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53"/>
    <a:srgbClr val="A52A2A"/>
    <a:srgbClr val="FF8300"/>
    <a:srgbClr val="F8F8F8"/>
    <a:srgbClr val="800080"/>
    <a:srgbClr val="FFC0CB"/>
    <a:srgbClr val="000000"/>
    <a:srgbClr val="ADD8E6"/>
    <a:srgbClr val="90EE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0725" autoAdjust="0"/>
  </p:normalViewPr>
  <p:slideViewPr>
    <p:cSldViewPr>
      <p:cViewPr varScale="1">
        <p:scale>
          <a:sx n="64" d="100"/>
          <a:sy n="64" d="100"/>
        </p:scale>
        <p:origin x="834" y="48"/>
      </p:cViewPr>
      <p:guideLst>
        <p:guide orient="horz" pos="2160"/>
        <p:guide pos="37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0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4.fntdata"/><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D5AA15F-2B45-4683-83E0-4A210104FC94}" type="datetimeFigureOut">
              <a:rPr lang="ja-JP" altLang="en-US"/>
              <a:pPr>
                <a:defRPr/>
              </a:pPr>
              <a:t>2017/9/29</a:t>
            </a:fld>
            <a:endParaRPr lang="ja-JP" altLang="en-US"/>
          </a:p>
        </p:txBody>
      </p:sp>
      <p:sp>
        <p:nvSpPr>
          <p:cNvPr id="4" name="スライド イメージ プレースホル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5B5D223-4E31-4F5E-B36C-5902D1B0D9C4}" type="slidenum">
              <a:rPr lang="ja-JP" altLang="en-US"/>
              <a:pPr>
                <a:defRPr/>
              </a:pPr>
              <a:t>‹#›</a:t>
            </a:fld>
            <a:endParaRPr lang="ja-JP" altLang="en-US"/>
          </a:p>
        </p:txBody>
      </p:sp>
    </p:spTree>
    <p:extLst>
      <p:ext uri="{BB962C8B-B14F-4D97-AF65-F5344CB8AC3E}">
        <p14:creationId xmlns:p14="http://schemas.microsoft.com/office/powerpoint/2010/main" val="351380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9091"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ja-JP" altLang="en-US" smtClean="0">
                <a:ea typeface="HG丸ｺﾞｼｯｸM-PRO" pitchFamily="50" charset="-128"/>
              </a:rPr>
              <a:t>問題を読みましょう。</a:t>
            </a:r>
          </a:p>
        </p:txBody>
      </p:sp>
    </p:spTree>
    <p:extLst>
      <p:ext uri="{BB962C8B-B14F-4D97-AF65-F5344CB8AC3E}">
        <p14:creationId xmlns:p14="http://schemas.microsoft.com/office/powerpoint/2010/main" val="370713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10</a:t>
            </a:fld>
            <a:endParaRPr lang="en-US" altLang="ja-JP" smtClean="0"/>
          </a:p>
        </p:txBody>
      </p:sp>
    </p:spTree>
    <p:extLst>
      <p:ext uri="{BB962C8B-B14F-4D97-AF65-F5344CB8AC3E}">
        <p14:creationId xmlns:p14="http://schemas.microsoft.com/office/powerpoint/2010/main" val="744412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11</a:t>
            </a:fld>
            <a:endParaRPr lang="en-US" altLang="ja-JP" smtClean="0"/>
          </a:p>
        </p:txBody>
      </p:sp>
    </p:spTree>
    <p:extLst>
      <p:ext uri="{BB962C8B-B14F-4D97-AF65-F5344CB8AC3E}">
        <p14:creationId xmlns:p14="http://schemas.microsoft.com/office/powerpoint/2010/main" val="3413017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12</a:t>
            </a:fld>
            <a:endParaRPr lang="en-US" altLang="ja-JP" smtClean="0"/>
          </a:p>
        </p:txBody>
      </p:sp>
    </p:spTree>
    <p:extLst>
      <p:ext uri="{BB962C8B-B14F-4D97-AF65-F5344CB8AC3E}">
        <p14:creationId xmlns:p14="http://schemas.microsoft.com/office/powerpoint/2010/main" val="1189037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13</a:t>
            </a:fld>
            <a:endParaRPr lang="en-US" altLang="ja-JP" smtClean="0"/>
          </a:p>
        </p:txBody>
      </p:sp>
    </p:spTree>
    <p:extLst>
      <p:ext uri="{BB962C8B-B14F-4D97-AF65-F5344CB8AC3E}">
        <p14:creationId xmlns:p14="http://schemas.microsoft.com/office/powerpoint/2010/main" val="1054325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14</a:t>
            </a:fld>
            <a:endParaRPr lang="en-US" altLang="ja-JP" smtClean="0"/>
          </a:p>
        </p:txBody>
      </p:sp>
    </p:spTree>
    <p:extLst>
      <p:ext uri="{BB962C8B-B14F-4D97-AF65-F5344CB8AC3E}">
        <p14:creationId xmlns:p14="http://schemas.microsoft.com/office/powerpoint/2010/main" val="3979742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15</a:t>
            </a:fld>
            <a:endParaRPr lang="en-US" altLang="ja-JP" smtClean="0"/>
          </a:p>
        </p:txBody>
      </p:sp>
    </p:spTree>
    <p:extLst>
      <p:ext uri="{BB962C8B-B14F-4D97-AF65-F5344CB8AC3E}">
        <p14:creationId xmlns:p14="http://schemas.microsoft.com/office/powerpoint/2010/main" val="1671810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16</a:t>
            </a:fld>
            <a:endParaRPr lang="en-US" altLang="ja-JP" smtClean="0"/>
          </a:p>
        </p:txBody>
      </p:sp>
    </p:spTree>
    <p:extLst>
      <p:ext uri="{BB962C8B-B14F-4D97-AF65-F5344CB8AC3E}">
        <p14:creationId xmlns:p14="http://schemas.microsoft.com/office/powerpoint/2010/main" val="4265248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17</a:t>
            </a:fld>
            <a:endParaRPr lang="en-US" altLang="ja-JP" smtClean="0"/>
          </a:p>
        </p:txBody>
      </p:sp>
    </p:spTree>
    <p:extLst>
      <p:ext uri="{BB962C8B-B14F-4D97-AF65-F5344CB8AC3E}">
        <p14:creationId xmlns:p14="http://schemas.microsoft.com/office/powerpoint/2010/main" val="2682518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18</a:t>
            </a:fld>
            <a:endParaRPr lang="en-US" altLang="ja-JP" smtClean="0"/>
          </a:p>
        </p:txBody>
      </p:sp>
    </p:spTree>
    <p:extLst>
      <p:ext uri="{BB962C8B-B14F-4D97-AF65-F5344CB8AC3E}">
        <p14:creationId xmlns:p14="http://schemas.microsoft.com/office/powerpoint/2010/main" val="80780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19</a:t>
            </a:fld>
            <a:endParaRPr lang="en-US" altLang="ja-JP" smtClean="0"/>
          </a:p>
        </p:txBody>
      </p:sp>
    </p:spTree>
    <p:extLst>
      <p:ext uri="{BB962C8B-B14F-4D97-AF65-F5344CB8AC3E}">
        <p14:creationId xmlns:p14="http://schemas.microsoft.com/office/powerpoint/2010/main" val="28592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2</a:t>
            </a:fld>
            <a:endParaRPr lang="en-US" altLang="ja-JP" smtClean="0"/>
          </a:p>
        </p:txBody>
      </p:sp>
    </p:spTree>
    <p:extLst>
      <p:ext uri="{BB962C8B-B14F-4D97-AF65-F5344CB8AC3E}">
        <p14:creationId xmlns:p14="http://schemas.microsoft.com/office/powerpoint/2010/main" val="1723862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20</a:t>
            </a:fld>
            <a:endParaRPr lang="en-US" altLang="ja-JP" smtClean="0"/>
          </a:p>
        </p:txBody>
      </p:sp>
    </p:spTree>
    <p:extLst>
      <p:ext uri="{BB962C8B-B14F-4D97-AF65-F5344CB8AC3E}">
        <p14:creationId xmlns:p14="http://schemas.microsoft.com/office/powerpoint/2010/main" val="2988437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21</a:t>
            </a:fld>
            <a:endParaRPr lang="en-US" altLang="ja-JP" smtClean="0"/>
          </a:p>
        </p:txBody>
      </p:sp>
    </p:spTree>
    <p:extLst>
      <p:ext uri="{BB962C8B-B14F-4D97-AF65-F5344CB8AC3E}">
        <p14:creationId xmlns:p14="http://schemas.microsoft.com/office/powerpoint/2010/main" val="257283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22</a:t>
            </a:fld>
            <a:endParaRPr lang="en-US" altLang="ja-JP" smtClean="0"/>
          </a:p>
        </p:txBody>
      </p:sp>
    </p:spTree>
    <p:extLst>
      <p:ext uri="{BB962C8B-B14F-4D97-AF65-F5344CB8AC3E}">
        <p14:creationId xmlns:p14="http://schemas.microsoft.com/office/powerpoint/2010/main" val="3769179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23</a:t>
            </a:fld>
            <a:endParaRPr lang="en-US" altLang="ja-JP" smtClean="0"/>
          </a:p>
        </p:txBody>
      </p:sp>
    </p:spTree>
    <p:extLst>
      <p:ext uri="{BB962C8B-B14F-4D97-AF65-F5344CB8AC3E}">
        <p14:creationId xmlns:p14="http://schemas.microsoft.com/office/powerpoint/2010/main" val="1196742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24</a:t>
            </a:fld>
            <a:endParaRPr lang="en-US" altLang="ja-JP" smtClean="0"/>
          </a:p>
        </p:txBody>
      </p:sp>
    </p:spTree>
    <p:extLst>
      <p:ext uri="{BB962C8B-B14F-4D97-AF65-F5344CB8AC3E}">
        <p14:creationId xmlns:p14="http://schemas.microsoft.com/office/powerpoint/2010/main" val="3803455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25</a:t>
            </a:fld>
            <a:endParaRPr lang="en-US" altLang="ja-JP" smtClean="0"/>
          </a:p>
        </p:txBody>
      </p:sp>
    </p:spTree>
    <p:extLst>
      <p:ext uri="{BB962C8B-B14F-4D97-AF65-F5344CB8AC3E}">
        <p14:creationId xmlns:p14="http://schemas.microsoft.com/office/powerpoint/2010/main" val="611714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26</a:t>
            </a:fld>
            <a:endParaRPr lang="en-US" altLang="ja-JP" smtClean="0"/>
          </a:p>
        </p:txBody>
      </p:sp>
    </p:spTree>
    <p:extLst>
      <p:ext uri="{BB962C8B-B14F-4D97-AF65-F5344CB8AC3E}">
        <p14:creationId xmlns:p14="http://schemas.microsoft.com/office/powerpoint/2010/main" val="3949762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27</a:t>
            </a:fld>
            <a:endParaRPr lang="en-US" altLang="ja-JP" smtClean="0"/>
          </a:p>
        </p:txBody>
      </p:sp>
    </p:spTree>
    <p:extLst>
      <p:ext uri="{BB962C8B-B14F-4D97-AF65-F5344CB8AC3E}">
        <p14:creationId xmlns:p14="http://schemas.microsoft.com/office/powerpoint/2010/main" val="130904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28</a:t>
            </a:fld>
            <a:endParaRPr lang="en-US" altLang="ja-JP" smtClean="0"/>
          </a:p>
        </p:txBody>
      </p:sp>
    </p:spTree>
    <p:extLst>
      <p:ext uri="{BB962C8B-B14F-4D97-AF65-F5344CB8AC3E}">
        <p14:creationId xmlns:p14="http://schemas.microsoft.com/office/powerpoint/2010/main" val="2325461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29</a:t>
            </a:fld>
            <a:endParaRPr lang="en-US" altLang="ja-JP" smtClean="0"/>
          </a:p>
        </p:txBody>
      </p:sp>
    </p:spTree>
    <p:extLst>
      <p:ext uri="{BB962C8B-B14F-4D97-AF65-F5344CB8AC3E}">
        <p14:creationId xmlns:p14="http://schemas.microsoft.com/office/powerpoint/2010/main" val="485815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3</a:t>
            </a:fld>
            <a:endParaRPr lang="en-US" altLang="ja-JP" smtClean="0"/>
          </a:p>
        </p:txBody>
      </p:sp>
    </p:spTree>
    <p:extLst>
      <p:ext uri="{BB962C8B-B14F-4D97-AF65-F5344CB8AC3E}">
        <p14:creationId xmlns:p14="http://schemas.microsoft.com/office/powerpoint/2010/main" val="284573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30</a:t>
            </a:fld>
            <a:endParaRPr lang="en-US" altLang="ja-JP" smtClean="0"/>
          </a:p>
        </p:txBody>
      </p:sp>
    </p:spTree>
    <p:extLst>
      <p:ext uri="{BB962C8B-B14F-4D97-AF65-F5344CB8AC3E}">
        <p14:creationId xmlns:p14="http://schemas.microsoft.com/office/powerpoint/2010/main" val="2400982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31</a:t>
            </a:fld>
            <a:endParaRPr lang="en-US" altLang="ja-JP" smtClean="0"/>
          </a:p>
        </p:txBody>
      </p:sp>
    </p:spTree>
    <p:extLst>
      <p:ext uri="{BB962C8B-B14F-4D97-AF65-F5344CB8AC3E}">
        <p14:creationId xmlns:p14="http://schemas.microsoft.com/office/powerpoint/2010/main" val="3501293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32</a:t>
            </a:fld>
            <a:endParaRPr lang="en-US" altLang="ja-JP" smtClean="0"/>
          </a:p>
        </p:txBody>
      </p:sp>
    </p:spTree>
    <p:extLst>
      <p:ext uri="{BB962C8B-B14F-4D97-AF65-F5344CB8AC3E}">
        <p14:creationId xmlns:p14="http://schemas.microsoft.com/office/powerpoint/2010/main" val="1799577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33</a:t>
            </a:fld>
            <a:endParaRPr lang="en-US" altLang="ja-JP" smtClean="0"/>
          </a:p>
        </p:txBody>
      </p:sp>
    </p:spTree>
    <p:extLst>
      <p:ext uri="{BB962C8B-B14F-4D97-AF65-F5344CB8AC3E}">
        <p14:creationId xmlns:p14="http://schemas.microsoft.com/office/powerpoint/2010/main" val="731275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34</a:t>
            </a:fld>
            <a:endParaRPr lang="en-US" altLang="ja-JP" smtClean="0"/>
          </a:p>
        </p:txBody>
      </p:sp>
    </p:spTree>
    <p:extLst>
      <p:ext uri="{BB962C8B-B14F-4D97-AF65-F5344CB8AC3E}">
        <p14:creationId xmlns:p14="http://schemas.microsoft.com/office/powerpoint/2010/main" val="1035067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35</a:t>
            </a:fld>
            <a:endParaRPr lang="en-US" altLang="ja-JP" smtClean="0"/>
          </a:p>
        </p:txBody>
      </p:sp>
    </p:spTree>
    <p:extLst>
      <p:ext uri="{BB962C8B-B14F-4D97-AF65-F5344CB8AC3E}">
        <p14:creationId xmlns:p14="http://schemas.microsoft.com/office/powerpoint/2010/main" val="3581566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36</a:t>
            </a:fld>
            <a:endParaRPr lang="en-US" altLang="ja-JP" smtClean="0"/>
          </a:p>
        </p:txBody>
      </p:sp>
    </p:spTree>
    <p:extLst>
      <p:ext uri="{BB962C8B-B14F-4D97-AF65-F5344CB8AC3E}">
        <p14:creationId xmlns:p14="http://schemas.microsoft.com/office/powerpoint/2010/main" val="3542565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37</a:t>
            </a:fld>
            <a:endParaRPr lang="en-US" altLang="ja-JP" smtClean="0"/>
          </a:p>
        </p:txBody>
      </p:sp>
    </p:spTree>
    <p:extLst>
      <p:ext uri="{BB962C8B-B14F-4D97-AF65-F5344CB8AC3E}">
        <p14:creationId xmlns:p14="http://schemas.microsoft.com/office/powerpoint/2010/main" val="219716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38</a:t>
            </a:fld>
            <a:endParaRPr lang="en-US" altLang="ja-JP" smtClean="0"/>
          </a:p>
        </p:txBody>
      </p:sp>
    </p:spTree>
    <p:extLst>
      <p:ext uri="{BB962C8B-B14F-4D97-AF65-F5344CB8AC3E}">
        <p14:creationId xmlns:p14="http://schemas.microsoft.com/office/powerpoint/2010/main" val="26846925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39</a:t>
            </a:fld>
            <a:endParaRPr lang="en-US" altLang="ja-JP" smtClean="0"/>
          </a:p>
        </p:txBody>
      </p:sp>
    </p:spTree>
    <p:extLst>
      <p:ext uri="{BB962C8B-B14F-4D97-AF65-F5344CB8AC3E}">
        <p14:creationId xmlns:p14="http://schemas.microsoft.com/office/powerpoint/2010/main" val="324397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4</a:t>
            </a:fld>
            <a:endParaRPr lang="en-US" altLang="ja-JP" smtClean="0"/>
          </a:p>
        </p:txBody>
      </p:sp>
    </p:spTree>
    <p:extLst>
      <p:ext uri="{BB962C8B-B14F-4D97-AF65-F5344CB8AC3E}">
        <p14:creationId xmlns:p14="http://schemas.microsoft.com/office/powerpoint/2010/main" val="2903854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40</a:t>
            </a:fld>
            <a:endParaRPr lang="en-US" altLang="ja-JP" smtClean="0"/>
          </a:p>
        </p:txBody>
      </p:sp>
    </p:spTree>
    <p:extLst>
      <p:ext uri="{BB962C8B-B14F-4D97-AF65-F5344CB8AC3E}">
        <p14:creationId xmlns:p14="http://schemas.microsoft.com/office/powerpoint/2010/main" val="1194168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41</a:t>
            </a:fld>
            <a:endParaRPr lang="en-US" altLang="ja-JP" smtClean="0"/>
          </a:p>
        </p:txBody>
      </p:sp>
    </p:spTree>
    <p:extLst>
      <p:ext uri="{BB962C8B-B14F-4D97-AF65-F5344CB8AC3E}">
        <p14:creationId xmlns:p14="http://schemas.microsoft.com/office/powerpoint/2010/main" val="36160189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42</a:t>
            </a:fld>
            <a:endParaRPr lang="en-US" altLang="ja-JP" smtClean="0"/>
          </a:p>
        </p:txBody>
      </p:sp>
    </p:spTree>
    <p:extLst>
      <p:ext uri="{BB962C8B-B14F-4D97-AF65-F5344CB8AC3E}">
        <p14:creationId xmlns:p14="http://schemas.microsoft.com/office/powerpoint/2010/main" val="2400915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43</a:t>
            </a:fld>
            <a:endParaRPr lang="en-US" altLang="ja-JP" smtClean="0"/>
          </a:p>
        </p:txBody>
      </p:sp>
    </p:spTree>
    <p:extLst>
      <p:ext uri="{BB962C8B-B14F-4D97-AF65-F5344CB8AC3E}">
        <p14:creationId xmlns:p14="http://schemas.microsoft.com/office/powerpoint/2010/main" val="839738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44</a:t>
            </a:fld>
            <a:endParaRPr lang="en-US" altLang="ja-JP" smtClean="0"/>
          </a:p>
        </p:txBody>
      </p:sp>
    </p:spTree>
    <p:extLst>
      <p:ext uri="{BB962C8B-B14F-4D97-AF65-F5344CB8AC3E}">
        <p14:creationId xmlns:p14="http://schemas.microsoft.com/office/powerpoint/2010/main" val="28147034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45</a:t>
            </a:fld>
            <a:endParaRPr lang="en-US" altLang="ja-JP" smtClean="0"/>
          </a:p>
        </p:txBody>
      </p:sp>
    </p:spTree>
    <p:extLst>
      <p:ext uri="{BB962C8B-B14F-4D97-AF65-F5344CB8AC3E}">
        <p14:creationId xmlns:p14="http://schemas.microsoft.com/office/powerpoint/2010/main" val="2216984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46</a:t>
            </a:fld>
            <a:endParaRPr lang="en-US" altLang="ja-JP" smtClean="0"/>
          </a:p>
        </p:txBody>
      </p:sp>
    </p:spTree>
    <p:extLst>
      <p:ext uri="{BB962C8B-B14F-4D97-AF65-F5344CB8AC3E}">
        <p14:creationId xmlns:p14="http://schemas.microsoft.com/office/powerpoint/2010/main" val="2082702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47</a:t>
            </a:fld>
            <a:endParaRPr lang="en-US" altLang="ja-JP" smtClean="0"/>
          </a:p>
        </p:txBody>
      </p:sp>
    </p:spTree>
    <p:extLst>
      <p:ext uri="{BB962C8B-B14F-4D97-AF65-F5344CB8AC3E}">
        <p14:creationId xmlns:p14="http://schemas.microsoft.com/office/powerpoint/2010/main" val="8125727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48</a:t>
            </a:fld>
            <a:endParaRPr lang="en-US" altLang="ja-JP" smtClean="0"/>
          </a:p>
        </p:txBody>
      </p:sp>
    </p:spTree>
    <p:extLst>
      <p:ext uri="{BB962C8B-B14F-4D97-AF65-F5344CB8AC3E}">
        <p14:creationId xmlns:p14="http://schemas.microsoft.com/office/powerpoint/2010/main" val="29475451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49</a:t>
            </a:fld>
            <a:endParaRPr lang="en-US" altLang="ja-JP" smtClean="0"/>
          </a:p>
        </p:txBody>
      </p:sp>
    </p:spTree>
    <p:extLst>
      <p:ext uri="{BB962C8B-B14F-4D97-AF65-F5344CB8AC3E}">
        <p14:creationId xmlns:p14="http://schemas.microsoft.com/office/powerpoint/2010/main" val="346418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5</a:t>
            </a:fld>
            <a:endParaRPr lang="en-US" altLang="ja-JP" smtClean="0"/>
          </a:p>
        </p:txBody>
      </p:sp>
    </p:spTree>
    <p:extLst>
      <p:ext uri="{BB962C8B-B14F-4D97-AF65-F5344CB8AC3E}">
        <p14:creationId xmlns:p14="http://schemas.microsoft.com/office/powerpoint/2010/main" val="39367452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50</a:t>
            </a:fld>
            <a:endParaRPr lang="en-US" altLang="ja-JP" smtClean="0"/>
          </a:p>
        </p:txBody>
      </p:sp>
    </p:spTree>
    <p:extLst>
      <p:ext uri="{BB962C8B-B14F-4D97-AF65-F5344CB8AC3E}">
        <p14:creationId xmlns:p14="http://schemas.microsoft.com/office/powerpoint/2010/main" val="36342831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51</a:t>
            </a:fld>
            <a:endParaRPr lang="en-US" altLang="ja-JP" smtClean="0"/>
          </a:p>
        </p:txBody>
      </p:sp>
    </p:spTree>
    <p:extLst>
      <p:ext uri="{BB962C8B-B14F-4D97-AF65-F5344CB8AC3E}">
        <p14:creationId xmlns:p14="http://schemas.microsoft.com/office/powerpoint/2010/main" val="339926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6</a:t>
            </a:fld>
            <a:endParaRPr lang="en-US" altLang="ja-JP" smtClean="0"/>
          </a:p>
        </p:txBody>
      </p:sp>
    </p:spTree>
    <p:extLst>
      <p:ext uri="{BB962C8B-B14F-4D97-AF65-F5344CB8AC3E}">
        <p14:creationId xmlns:p14="http://schemas.microsoft.com/office/powerpoint/2010/main" val="114526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7</a:t>
            </a:fld>
            <a:endParaRPr lang="en-US" altLang="ja-JP" smtClean="0"/>
          </a:p>
        </p:txBody>
      </p:sp>
    </p:spTree>
    <p:extLst>
      <p:ext uri="{BB962C8B-B14F-4D97-AF65-F5344CB8AC3E}">
        <p14:creationId xmlns:p14="http://schemas.microsoft.com/office/powerpoint/2010/main" val="1196559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8</a:t>
            </a:fld>
            <a:endParaRPr lang="en-US" altLang="ja-JP" smtClean="0"/>
          </a:p>
        </p:txBody>
      </p:sp>
    </p:spTree>
    <p:extLst>
      <p:ext uri="{BB962C8B-B14F-4D97-AF65-F5344CB8AC3E}">
        <p14:creationId xmlns:p14="http://schemas.microsoft.com/office/powerpoint/2010/main" val="3857728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endParaRPr lang="ja-JP" altLang="en-US" smtClean="0"/>
          </a:p>
        </p:txBody>
      </p:sp>
      <p:sp>
        <p:nvSpPr>
          <p:cNvPr id="72708" name="スライド番号プレースホルダ 3"/>
          <p:cNvSpPr>
            <a:spLocks noGrp="1"/>
          </p:cNvSpPr>
          <p:nvPr>
            <p:ph type="sldNum" sz="quarter" idx="5"/>
          </p:nvPr>
        </p:nvSpPr>
        <p:spPr>
          <a:noFill/>
        </p:spPr>
        <p:txBody>
          <a:bodyPr/>
          <a:lstStyle/>
          <a:p>
            <a:fld id="{5FFC9D2C-C92C-4EC5-8BC5-1374B8E16BCD}" type="slidenum">
              <a:rPr lang="ja-JP" altLang="en-US" smtClean="0"/>
              <a:pPr/>
              <a:t>9</a:t>
            </a:fld>
            <a:endParaRPr lang="en-US" altLang="ja-JP" smtClean="0"/>
          </a:p>
        </p:txBody>
      </p:sp>
    </p:spTree>
    <p:extLst>
      <p:ext uri="{BB962C8B-B14F-4D97-AF65-F5344CB8AC3E}">
        <p14:creationId xmlns:p14="http://schemas.microsoft.com/office/powerpoint/2010/main" val="257012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6E6B3F-5849-4C6A-8EEC-DB1A1F6E2771}" type="slidenum">
              <a:rPr lang="en-US" altLang="ja-JP"/>
              <a:pPr>
                <a:defRPr/>
              </a:pPr>
              <a:t>‹#›</a:t>
            </a:fld>
            <a:endParaRPr lang="en-US" altLang="ja-JP"/>
          </a:p>
        </p:txBody>
      </p:sp>
    </p:spTree>
    <p:extLst>
      <p:ext uri="{BB962C8B-B14F-4D97-AF65-F5344CB8AC3E}">
        <p14:creationId xmlns:p14="http://schemas.microsoft.com/office/powerpoint/2010/main" val="285073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A4E2CC5-18B8-4472-8EBF-A28120FB6631}" type="slidenum">
              <a:rPr lang="en-US" altLang="ja-JP"/>
              <a:pPr>
                <a:defRPr/>
              </a:pPr>
              <a:t>‹#›</a:t>
            </a:fld>
            <a:endParaRPr lang="en-US" altLang="ja-JP"/>
          </a:p>
        </p:txBody>
      </p:sp>
    </p:spTree>
    <p:extLst>
      <p:ext uri="{BB962C8B-B14F-4D97-AF65-F5344CB8AC3E}">
        <p14:creationId xmlns:p14="http://schemas.microsoft.com/office/powerpoint/2010/main" val="205370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82178B-852F-484E-B628-FB57ECC7058C}" type="slidenum">
              <a:rPr lang="en-US" altLang="ja-JP"/>
              <a:pPr>
                <a:defRPr/>
              </a:pPr>
              <a:t>‹#›</a:t>
            </a:fld>
            <a:endParaRPr lang="en-US" altLang="ja-JP"/>
          </a:p>
        </p:txBody>
      </p:sp>
    </p:spTree>
    <p:extLst>
      <p:ext uri="{BB962C8B-B14F-4D97-AF65-F5344CB8AC3E}">
        <p14:creationId xmlns:p14="http://schemas.microsoft.com/office/powerpoint/2010/main" val="4281190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0E6E6B3F-5849-4C6A-8EEC-DB1A1F6E2771}" type="slidenum">
              <a:rPr lang="en-US" altLang="ja-JP" smtClean="0"/>
              <a:pPr>
                <a:defRPr/>
              </a:pPr>
              <a:t>‹#›</a:t>
            </a:fld>
            <a:endParaRPr lang="en-US" altLang="ja-JP"/>
          </a:p>
        </p:txBody>
      </p:sp>
    </p:spTree>
    <p:extLst>
      <p:ext uri="{BB962C8B-B14F-4D97-AF65-F5344CB8AC3E}">
        <p14:creationId xmlns:p14="http://schemas.microsoft.com/office/powerpoint/2010/main" val="1842409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21B5A022-E182-48EA-8302-C95501BCCC2D}" type="slidenum">
              <a:rPr lang="en-US" altLang="ja-JP" smtClean="0"/>
              <a:pPr>
                <a:defRPr/>
              </a:pPr>
              <a:t>‹#›</a:t>
            </a:fld>
            <a:endParaRPr lang="en-US" altLang="ja-JP"/>
          </a:p>
        </p:txBody>
      </p:sp>
    </p:spTree>
    <p:extLst>
      <p:ext uri="{BB962C8B-B14F-4D97-AF65-F5344CB8AC3E}">
        <p14:creationId xmlns:p14="http://schemas.microsoft.com/office/powerpoint/2010/main" val="110595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728767F8-7A2C-420D-988D-B65C57952731}" type="slidenum">
              <a:rPr lang="en-US" altLang="ja-JP" smtClean="0"/>
              <a:pPr>
                <a:defRPr/>
              </a:pPr>
              <a:t>‹#›</a:t>
            </a:fld>
            <a:endParaRPr lang="en-US" altLang="ja-JP"/>
          </a:p>
        </p:txBody>
      </p:sp>
    </p:spTree>
    <p:extLst>
      <p:ext uri="{BB962C8B-B14F-4D97-AF65-F5344CB8AC3E}">
        <p14:creationId xmlns:p14="http://schemas.microsoft.com/office/powerpoint/2010/main" val="3912949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35AA8B4D-3C80-46E0-84D1-03C75E64F517}" type="slidenum">
              <a:rPr lang="en-US" altLang="ja-JP" smtClean="0"/>
              <a:pPr>
                <a:defRPr/>
              </a:pPr>
              <a:t>‹#›</a:t>
            </a:fld>
            <a:endParaRPr lang="en-US" altLang="ja-JP"/>
          </a:p>
        </p:txBody>
      </p:sp>
    </p:spTree>
    <p:extLst>
      <p:ext uri="{BB962C8B-B14F-4D97-AF65-F5344CB8AC3E}">
        <p14:creationId xmlns:p14="http://schemas.microsoft.com/office/powerpoint/2010/main" val="501394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09191429-2580-4A66-92CB-40F872D39380}" type="slidenum">
              <a:rPr lang="en-US" altLang="ja-JP" smtClean="0"/>
              <a:pPr>
                <a:defRPr/>
              </a:pPr>
              <a:t>‹#›</a:t>
            </a:fld>
            <a:endParaRPr lang="en-US" altLang="ja-JP"/>
          </a:p>
        </p:txBody>
      </p:sp>
    </p:spTree>
    <p:extLst>
      <p:ext uri="{BB962C8B-B14F-4D97-AF65-F5344CB8AC3E}">
        <p14:creationId xmlns:p14="http://schemas.microsoft.com/office/powerpoint/2010/main" val="847523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A8A45E37-FCAA-407A-864E-6D14C0FA4C74}" type="slidenum">
              <a:rPr lang="en-US" altLang="ja-JP" smtClean="0"/>
              <a:pPr>
                <a:defRPr/>
              </a:pPr>
              <a:t>‹#›</a:t>
            </a:fld>
            <a:endParaRPr lang="en-US" altLang="ja-JP"/>
          </a:p>
        </p:txBody>
      </p:sp>
    </p:spTree>
    <p:extLst>
      <p:ext uri="{BB962C8B-B14F-4D97-AF65-F5344CB8AC3E}">
        <p14:creationId xmlns:p14="http://schemas.microsoft.com/office/powerpoint/2010/main" val="2488201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18AE564A-366C-40C8-8F34-6EEE446F9FD9}" type="slidenum">
              <a:rPr lang="en-US" altLang="ja-JP" smtClean="0"/>
              <a:pPr>
                <a:defRPr/>
              </a:pPr>
              <a:t>‹#›</a:t>
            </a:fld>
            <a:endParaRPr lang="en-US" altLang="ja-JP"/>
          </a:p>
        </p:txBody>
      </p:sp>
    </p:spTree>
    <p:extLst>
      <p:ext uri="{BB962C8B-B14F-4D97-AF65-F5344CB8AC3E}">
        <p14:creationId xmlns:p14="http://schemas.microsoft.com/office/powerpoint/2010/main" val="715149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EFCA9EBD-89E4-4937-9502-A9A66FD045A6}" type="slidenum">
              <a:rPr lang="en-US" altLang="ja-JP" smtClean="0"/>
              <a:pPr>
                <a:defRPr/>
              </a:pPr>
              <a:t>‹#›</a:t>
            </a:fld>
            <a:endParaRPr lang="en-US" altLang="ja-JP"/>
          </a:p>
        </p:txBody>
      </p:sp>
    </p:spTree>
    <p:extLst>
      <p:ext uri="{BB962C8B-B14F-4D97-AF65-F5344CB8AC3E}">
        <p14:creationId xmlns:p14="http://schemas.microsoft.com/office/powerpoint/2010/main" val="22259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1B5A022-E182-48EA-8302-C95501BCCC2D}" type="slidenum">
              <a:rPr lang="en-US" altLang="ja-JP"/>
              <a:pPr>
                <a:defRPr/>
              </a:pPr>
              <a:t>‹#›</a:t>
            </a:fld>
            <a:endParaRPr lang="en-US" altLang="ja-JP"/>
          </a:p>
        </p:txBody>
      </p:sp>
    </p:spTree>
    <p:extLst>
      <p:ext uri="{BB962C8B-B14F-4D97-AF65-F5344CB8AC3E}">
        <p14:creationId xmlns:p14="http://schemas.microsoft.com/office/powerpoint/2010/main" val="3130852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7C315D3A-28B3-4D40-BB27-1D9F874EE3ED}" type="slidenum">
              <a:rPr lang="en-US" altLang="ja-JP" smtClean="0"/>
              <a:pPr>
                <a:defRPr/>
              </a:pPr>
              <a:t>‹#›</a:t>
            </a:fld>
            <a:endParaRPr lang="en-US" altLang="ja-JP"/>
          </a:p>
        </p:txBody>
      </p:sp>
    </p:spTree>
    <p:extLst>
      <p:ext uri="{BB962C8B-B14F-4D97-AF65-F5344CB8AC3E}">
        <p14:creationId xmlns:p14="http://schemas.microsoft.com/office/powerpoint/2010/main" val="3778842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EFCA9EBD-89E4-4937-9502-A9A66FD045A6}" type="slidenum">
              <a:rPr lang="en-US" altLang="ja-JP" smtClean="0"/>
              <a:pPr>
                <a:defRPr/>
              </a:pPr>
              <a:t>‹#›</a:t>
            </a:fld>
            <a:endParaRPr lang="en-US" altLang="ja-JP"/>
          </a:p>
        </p:txBody>
      </p:sp>
    </p:spTree>
    <p:extLst>
      <p:ext uri="{BB962C8B-B14F-4D97-AF65-F5344CB8AC3E}">
        <p14:creationId xmlns:p14="http://schemas.microsoft.com/office/powerpoint/2010/main" val="1820248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EFCA9EBD-89E4-4937-9502-A9A66FD045A6}" type="slidenum">
              <a:rPr lang="en-US" altLang="ja-JP" smtClean="0"/>
              <a:pPr>
                <a:defRPr/>
              </a:pPr>
              <a:t>‹#›</a:t>
            </a:fld>
            <a:endParaRPr lang="en-US" altLang="ja-JP"/>
          </a:p>
        </p:txBody>
      </p:sp>
    </p:spTree>
    <p:extLst>
      <p:ext uri="{BB962C8B-B14F-4D97-AF65-F5344CB8AC3E}">
        <p14:creationId xmlns:p14="http://schemas.microsoft.com/office/powerpoint/2010/main" val="122861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28767F8-7A2C-420D-988D-B65C57952731}" type="slidenum">
              <a:rPr lang="en-US" altLang="ja-JP"/>
              <a:pPr>
                <a:defRPr/>
              </a:pPr>
              <a:t>‹#›</a:t>
            </a:fld>
            <a:endParaRPr lang="en-US" altLang="ja-JP"/>
          </a:p>
        </p:txBody>
      </p:sp>
    </p:spTree>
    <p:extLst>
      <p:ext uri="{BB962C8B-B14F-4D97-AF65-F5344CB8AC3E}">
        <p14:creationId xmlns:p14="http://schemas.microsoft.com/office/powerpoint/2010/main" val="103187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5AA8B4D-3C80-46E0-84D1-03C75E64F517}" type="slidenum">
              <a:rPr lang="en-US" altLang="ja-JP"/>
              <a:pPr>
                <a:defRPr/>
              </a:pPr>
              <a:t>‹#›</a:t>
            </a:fld>
            <a:endParaRPr lang="en-US" altLang="ja-JP"/>
          </a:p>
        </p:txBody>
      </p:sp>
    </p:spTree>
    <p:extLst>
      <p:ext uri="{BB962C8B-B14F-4D97-AF65-F5344CB8AC3E}">
        <p14:creationId xmlns:p14="http://schemas.microsoft.com/office/powerpoint/2010/main" val="226540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9191429-2580-4A66-92CB-40F872D39380}" type="slidenum">
              <a:rPr lang="en-US" altLang="ja-JP"/>
              <a:pPr>
                <a:defRPr/>
              </a:pPr>
              <a:t>‹#›</a:t>
            </a:fld>
            <a:endParaRPr lang="en-US" altLang="ja-JP"/>
          </a:p>
        </p:txBody>
      </p:sp>
    </p:spTree>
    <p:extLst>
      <p:ext uri="{BB962C8B-B14F-4D97-AF65-F5344CB8AC3E}">
        <p14:creationId xmlns:p14="http://schemas.microsoft.com/office/powerpoint/2010/main" val="216888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8A45E37-FCAA-407A-864E-6D14C0FA4C74}" type="slidenum">
              <a:rPr lang="en-US" altLang="ja-JP"/>
              <a:pPr>
                <a:defRPr/>
              </a:pPr>
              <a:t>‹#›</a:t>
            </a:fld>
            <a:endParaRPr lang="en-US" altLang="ja-JP"/>
          </a:p>
        </p:txBody>
      </p:sp>
    </p:spTree>
    <p:extLst>
      <p:ext uri="{BB962C8B-B14F-4D97-AF65-F5344CB8AC3E}">
        <p14:creationId xmlns:p14="http://schemas.microsoft.com/office/powerpoint/2010/main" val="113375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18AE564A-366C-40C8-8F34-6EEE446F9FD9}" type="slidenum">
              <a:rPr lang="en-US" altLang="ja-JP"/>
              <a:pPr>
                <a:defRPr/>
              </a:pPr>
              <a:t>‹#›</a:t>
            </a:fld>
            <a:endParaRPr lang="en-US" altLang="ja-JP"/>
          </a:p>
        </p:txBody>
      </p:sp>
    </p:spTree>
    <p:extLst>
      <p:ext uri="{BB962C8B-B14F-4D97-AF65-F5344CB8AC3E}">
        <p14:creationId xmlns:p14="http://schemas.microsoft.com/office/powerpoint/2010/main" val="366252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66F7D40-7E19-42AD-BF49-0917B5B329A2}" type="slidenum">
              <a:rPr lang="en-US" altLang="ja-JP"/>
              <a:pPr>
                <a:defRPr/>
              </a:pPr>
              <a:t>‹#›</a:t>
            </a:fld>
            <a:endParaRPr lang="en-US" altLang="ja-JP"/>
          </a:p>
        </p:txBody>
      </p:sp>
    </p:spTree>
    <p:extLst>
      <p:ext uri="{BB962C8B-B14F-4D97-AF65-F5344CB8AC3E}">
        <p14:creationId xmlns:p14="http://schemas.microsoft.com/office/powerpoint/2010/main" val="1294632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C315D3A-28B3-4D40-BB27-1D9F874EE3ED}" type="slidenum">
              <a:rPr lang="en-US" altLang="ja-JP"/>
              <a:pPr>
                <a:defRPr/>
              </a:pPr>
              <a:t>‹#›</a:t>
            </a:fld>
            <a:endParaRPr lang="en-US" altLang="ja-JP"/>
          </a:p>
        </p:txBody>
      </p:sp>
    </p:spTree>
    <p:extLst>
      <p:ext uri="{BB962C8B-B14F-4D97-AF65-F5344CB8AC3E}">
        <p14:creationId xmlns:p14="http://schemas.microsoft.com/office/powerpoint/2010/main" val="329026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891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128"/>
              </a:defRPr>
            </a:lvl1pPr>
          </a:lstStyle>
          <a:p>
            <a:pPr>
              <a:defRPr/>
            </a:pPr>
            <a:endParaRPr lang="en-US" altLang="ja-JP"/>
          </a:p>
        </p:txBody>
      </p:sp>
      <p:sp>
        <p:nvSpPr>
          <p:cNvPr id="3891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128"/>
              </a:defRPr>
            </a:lvl1pPr>
          </a:lstStyle>
          <a:p>
            <a:pPr>
              <a:defRPr/>
            </a:pPr>
            <a:endParaRPr lang="en-US" altLang="ja-JP"/>
          </a:p>
        </p:txBody>
      </p:sp>
      <p:sp>
        <p:nvSpPr>
          <p:cNvPr id="3891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EFCA9EBD-89E4-4937-9502-A9A66FD045A6}" type="slidenum">
              <a:rPr lang="en-US" altLang="ja-JP"/>
              <a:pPr>
                <a:defRPr/>
              </a:pPr>
              <a:t>‹#›</a:t>
            </a:fld>
            <a:endParaRPr lang="en-US" altLang="ja-JP"/>
          </a:p>
        </p:txBody>
      </p:sp>
      <p:sp>
        <p:nvSpPr>
          <p:cNvPr id="7" name="フレーム 6"/>
          <p:cNvSpPr/>
          <p:nvPr userDrawn="1"/>
        </p:nvSpPr>
        <p:spPr bwMode="auto">
          <a:xfrm>
            <a:off x="0" y="0"/>
            <a:ext cx="12192000" cy="6858000"/>
          </a:xfrm>
          <a:prstGeom prst="frame">
            <a:avLst>
              <a:gd name="adj1" fmla="val 308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CA9EBD-89E4-4937-9502-A9A66FD045A6}" type="slidenum">
              <a:rPr lang="en-US" altLang="ja-JP" smtClean="0"/>
              <a:pPr>
                <a:defRPr/>
              </a:pPr>
              <a:t>‹#›</a:t>
            </a:fld>
            <a:endParaRPr lang="en-US" altLang="ja-JP"/>
          </a:p>
        </p:txBody>
      </p:sp>
      <p:sp>
        <p:nvSpPr>
          <p:cNvPr id="7" name="フレーム 6"/>
          <p:cNvSpPr/>
          <p:nvPr userDrawn="1"/>
        </p:nvSpPr>
        <p:spPr bwMode="auto">
          <a:xfrm>
            <a:off x="0" y="0"/>
            <a:ext cx="12192000" cy="6858000"/>
          </a:xfrm>
          <a:prstGeom prst="frame">
            <a:avLst>
              <a:gd name="adj1" fmla="val 308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000000"/>
              </a:solidFill>
            </a:endParaRPr>
          </a:p>
        </p:txBody>
      </p:sp>
    </p:spTree>
    <p:extLst>
      <p:ext uri="{BB962C8B-B14F-4D97-AF65-F5344CB8AC3E}">
        <p14:creationId xmlns:p14="http://schemas.microsoft.com/office/powerpoint/2010/main" val="13753614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動作設定ボタン: ユーザー設定 6">
            <a:hlinkClick r:id="" action="ppaction://hlinkshowjump?jump=endshow" highlightClick="1"/>
          </p:cNvPr>
          <p:cNvSpPr/>
          <p:nvPr/>
        </p:nvSpPr>
        <p:spPr>
          <a:xfrm>
            <a:off x="11064552" y="6212384"/>
            <a:ext cx="864000" cy="360000"/>
          </a:xfrm>
          <a:prstGeom prst="actionButtonBlank">
            <a:avLst/>
          </a:prstGeom>
          <a:solidFill>
            <a:srgbClr val="FFC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dirty="0">
                <a:solidFill>
                  <a:sysClr val="windowText" lastClr="000000"/>
                </a:solidFill>
              </a:rPr>
              <a:t>終了</a:t>
            </a:r>
          </a:p>
        </p:txBody>
      </p:sp>
      <p:sp>
        <p:nvSpPr>
          <p:cNvPr id="20" name="Rectangle 2"/>
          <p:cNvSpPr txBox="1">
            <a:spLocks noChangeArrowheads="1"/>
          </p:cNvSpPr>
          <p:nvPr/>
        </p:nvSpPr>
        <p:spPr bwMode="auto">
          <a:xfrm>
            <a:off x="587388" y="476673"/>
            <a:ext cx="11017224" cy="2592287"/>
          </a:xfrm>
          <a:prstGeom prst="rect">
            <a:avLst/>
          </a:prstGeom>
          <a:noFill/>
          <a:ln w="57150">
            <a:solidFill>
              <a:srgbClr val="0070C0"/>
            </a:solidFill>
            <a:miter lim="800000"/>
            <a:headEnd/>
            <a:tailEnd/>
          </a:ln>
        </p:spPr>
        <p:txBody>
          <a:bodyPr anchor="ctr"/>
          <a:lstStyle/>
          <a:p>
            <a:pPr algn="ctr" eaLnBrk="1" hangingPunct="1">
              <a:defRPr/>
            </a:pPr>
            <a:r>
              <a:rPr lang="ja-JP" altLang="en-US" sz="8000" kern="0" dirty="0" smtClean="0">
                <a:latin typeface="AR P丸ゴシック体E" pitchFamily="50" charset="-128"/>
                <a:ea typeface="AR P丸ゴシック体E" pitchFamily="50" charset="-128"/>
                <a:cs typeface="+mj-cs"/>
              </a:rPr>
              <a:t>歴史人物二択クイズ</a:t>
            </a:r>
            <a:endParaRPr lang="ja-JP" altLang="en-US" sz="8000" kern="0" dirty="0">
              <a:latin typeface="AR P丸ゴシック体E" pitchFamily="50" charset="-128"/>
              <a:ea typeface="AR P丸ゴシック体E" pitchFamily="50" charset="-128"/>
              <a:cs typeface="+mj-cs"/>
            </a:endParaRPr>
          </a:p>
        </p:txBody>
      </p:sp>
      <p:sp>
        <p:nvSpPr>
          <p:cNvPr id="8" name="Ａ"/>
          <p:cNvSpPr>
            <a:spLocks noChangeArrowheads="1"/>
          </p:cNvSpPr>
          <p:nvPr/>
        </p:nvSpPr>
        <p:spPr bwMode="auto">
          <a:xfrm>
            <a:off x="1343472" y="4437112"/>
            <a:ext cx="3960440" cy="1366837"/>
          </a:xfrm>
          <a:prstGeom prst="roundRect">
            <a:avLst>
              <a:gd name="adj" fmla="val 16667"/>
            </a:avLst>
          </a:prstGeom>
          <a:solidFill>
            <a:srgbClr val="FFD653"/>
          </a:solidFill>
          <a:ln w="38100">
            <a:solidFill>
              <a:srgbClr val="002060"/>
            </a:solidFill>
            <a:round/>
            <a:headEnd/>
            <a:tailEnd/>
          </a:ln>
        </p:spPr>
        <p:txBody>
          <a:bodyPr wrap="none" anchor="ctr"/>
          <a:lstStyle/>
          <a:p>
            <a:r>
              <a:rPr lang="ja-JP" altLang="en-US" sz="4400" dirty="0" smtClean="0">
                <a:latin typeface="AR P丸ゴシック体E" panose="020F0900000000000000" pitchFamily="50" charset="-128"/>
                <a:ea typeface="AR P丸ゴシック体E" panose="020F0900000000000000" pitchFamily="50" charset="-128"/>
              </a:rPr>
              <a:t>Ａ　</a:t>
            </a:r>
            <a:r>
              <a:rPr lang="ja-JP" altLang="en-US" sz="4400" dirty="0" smtClean="0">
                <a:latin typeface="AR P丸ゴシック体E" panose="020F0900000000000000" pitchFamily="50" charset="-128"/>
                <a:ea typeface="AR P丸ゴシック体E" panose="020F0900000000000000" pitchFamily="50" charset="-128"/>
              </a:rPr>
              <a:t>邪馬台国</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9" name="Ｂ"/>
          <p:cNvSpPr>
            <a:spLocks noChangeArrowheads="1"/>
          </p:cNvSpPr>
          <p:nvPr/>
        </p:nvSpPr>
        <p:spPr bwMode="auto">
          <a:xfrm>
            <a:off x="6772406" y="4437111"/>
            <a:ext cx="3954304" cy="1366838"/>
          </a:xfrm>
          <a:prstGeom prst="roundRect">
            <a:avLst>
              <a:gd name="adj" fmla="val 16667"/>
            </a:avLst>
          </a:prstGeom>
          <a:solidFill>
            <a:srgbClr val="FFD653"/>
          </a:solidFill>
          <a:ln w="38100">
            <a:solidFill>
              <a:srgbClr val="002060"/>
            </a:solidFill>
            <a:round/>
            <a:headEnd/>
            <a:tailEnd/>
          </a:ln>
        </p:spPr>
        <p:txBody>
          <a:bodyPr wrap="none" anchor="ctr"/>
          <a:lstStyle/>
          <a:p>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大和朝廷</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2" name="テキスト ボックス 1"/>
          <p:cNvSpPr txBox="1"/>
          <p:nvPr/>
        </p:nvSpPr>
        <p:spPr>
          <a:xfrm>
            <a:off x="2423592" y="3356992"/>
            <a:ext cx="7848872" cy="646331"/>
          </a:xfrm>
          <a:prstGeom prst="rect">
            <a:avLst/>
          </a:prstGeom>
          <a:noFill/>
        </p:spPr>
        <p:txBody>
          <a:bodyPr wrap="square" rtlCol="0">
            <a:spAutoFit/>
          </a:bodyPr>
          <a:lstStyle/>
          <a:p>
            <a:r>
              <a:rPr kumimoji="1" lang="ja-JP" altLang="en-US" sz="3600" dirty="0" smtClean="0"/>
              <a:t>ＡかＢの正しい方をクリックしてください</a:t>
            </a:r>
            <a:endParaRPr kumimoji="1" lang="ja-JP" altLang="en-US" sz="3600" dirty="0"/>
          </a:p>
        </p:txBody>
      </p:sp>
    </p:spTree>
    <p:extLst>
      <p:ext uri="{BB962C8B-B14F-4D97-AF65-F5344CB8AC3E}">
        <p14:creationId xmlns:p14="http://schemas.microsoft.com/office/powerpoint/2010/main" val="3533625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「聖武天皇」自分で耕した土地は自分のものにしてもいいことが定められた法律は？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9" y="2753489"/>
            <a:ext cx="5192819"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000" dirty="0" smtClean="0">
                <a:latin typeface="AR P丸ゴシック体E" panose="020F0900000000000000" pitchFamily="50" charset="-128"/>
                <a:ea typeface="AR P丸ゴシック体E" panose="020F0900000000000000" pitchFamily="50" charset="-128"/>
              </a:rPr>
              <a:t>Ａ</a:t>
            </a:r>
            <a:r>
              <a:rPr lang="ja-JP" altLang="en-US" sz="4000" dirty="0">
                <a:latin typeface="AR P丸ゴシック体E" panose="020F0900000000000000" pitchFamily="50" charset="-128"/>
                <a:ea typeface="AR P丸ゴシック体E" panose="020F0900000000000000" pitchFamily="50" charset="-128"/>
              </a:rPr>
              <a:t>　</a:t>
            </a:r>
            <a:r>
              <a:rPr lang="ja-JP" altLang="en-US" sz="4000" dirty="0" smtClean="0">
                <a:latin typeface="AR P丸ゴシック体E" panose="020F0900000000000000" pitchFamily="50" charset="-128"/>
                <a:ea typeface="AR P丸ゴシック体E" panose="020F0900000000000000" pitchFamily="50" charset="-128"/>
              </a:rPr>
              <a:t>墾田永年私財法</a:t>
            </a:r>
            <a:endParaRPr lang="ja-JP" altLang="en-US" sz="40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738234" y="2753488"/>
            <a:ext cx="4412125"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班田収授法</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4148644"/>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「行基」が朝廷から与えられた位は？</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天皇</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32000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大僧正</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40394544"/>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「鑑真」が奈良に建てたお寺の名前は？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唐招提寺</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738234" y="2753488"/>
            <a:ext cx="4412125"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金剛峯寺</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29091816"/>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「藤原道長」と子の頼通が行った政治を何という？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摂関政治</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738234" y="2753488"/>
            <a:ext cx="4412125"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院政</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6358418"/>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「紫式部」が書いた有名文学作品の名前は？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源氏物語</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738234" y="2753488"/>
            <a:ext cx="4412125"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平家物語</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1392945"/>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「清少納言」が書いた有名文学作品の名前は？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000" dirty="0" smtClean="0">
                <a:latin typeface="AR P丸ゴシック体E" panose="020F0900000000000000" pitchFamily="50" charset="-128"/>
                <a:ea typeface="AR P丸ゴシック体E" panose="020F0900000000000000" pitchFamily="50" charset="-128"/>
              </a:rPr>
              <a:t>Ａ</a:t>
            </a:r>
            <a:r>
              <a:rPr lang="ja-JP" altLang="en-US" sz="4000" dirty="0">
                <a:latin typeface="AR P丸ゴシック体E" panose="020F0900000000000000" pitchFamily="50" charset="-128"/>
                <a:ea typeface="AR P丸ゴシック体E" panose="020F0900000000000000" pitchFamily="50" charset="-128"/>
              </a:rPr>
              <a:t>　</a:t>
            </a:r>
            <a:r>
              <a:rPr lang="ja-JP" altLang="en-US" sz="4000" dirty="0" smtClean="0">
                <a:latin typeface="AR P丸ゴシック体E" panose="020F0900000000000000" pitchFamily="50" charset="-128"/>
                <a:ea typeface="AR P丸ゴシック体E" panose="020F0900000000000000" pitchFamily="50" charset="-128"/>
              </a:rPr>
              <a:t>枕草子</a:t>
            </a:r>
            <a:endParaRPr lang="ja-JP" altLang="en-US" sz="40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738234" y="2753488"/>
            <a:ext cx="4412125"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徒然草</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2252495"/>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smtClean="0">
                <a:latin typeface="AR P丸ゴシック体E" panose="020F0900000000000000" pitchFamily="50" charset="-128"/>
                <a:ea typeface="AR P丸ゴシック体E" panose="020F0900000000000000" pitchFamily="50" charset="-128"/>
              </a:rPr>
              <a:t>１１５６年、</a:t>
            </a:r>
            <a:r>
              <a:rPr lang="ja-JP" altLang="en-US" dirty="0" smtClean="0">
                <a:latin typeface="AR P丸ゴシック体E" panose="020F0900000000000000" pitchFamily="50" charset="-128"/>
                <a:ea typeface="AR P丸ゴシック体E" panose="020F0900000000000000" pitchFamily="50" charset="-128"/>
              </a:rPr>
              <a:t>「平清盛」が源義朝と協力して勝利した戦いは何？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保元の乱</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738234" y="2753488"/>
            <a:ext cx="4412125"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平治の乱</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6722979"/>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「平清盛」が行った中国との貿易は何？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日宋貿易</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738234" y="2753488"/>
            <a:ext cx="4412125"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日明貿易</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1044213"/>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「源頼朝」が開いた武士の政府は？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鎌倉幕府</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744072" y="2753488"/>
            <a:ext cx="4412125"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室町幕府</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7479732"/>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「源頼朝」が地方に置いた武士は守護と何？</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侍所</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32000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地頭</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4968201"/>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260475" indent="-1260475" algn="l" eaLnBrk="1" fontAlgn="ctr" hangingPunct="1"/>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smtClean="0">
                <a:latin typeface="AR P丸ゴシック体E" panose="020F0900000000000000" pitchFamily="50" charset="-128"/>
                <a:ea typeface="AR P丸ゴシック体E" panose="020F0900000000000000" pitchFamily="50" charset="-128"/>
              </a:rPr>
              <a:t>２３９年、</a:t>
            </a:r>
            <a:r>
              <a:rPr lang="ja-JP" altLang="en-US" dirty="0" smtClean="0">
                <a:latin typeface="AR P丸ゴシック体E" panose="020F0900000000000000" pitchFamily="50" charset="-128"/>
                <a:ea typeface="AR P丸ゴシック体E" panose="020F0900000000000000" pitchFamily="50" charset="-128"/>
              </a:rPr>
              <a:t>「卑弥呼」が使いを出した国の名前は？</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343612" y="2996953"/>
            <a:ext cx="3960440" cy="1366837"/>
          </a:xfrm>
          <a:prstGeom prst="roundRect">
            <a:avLst>
              <a:gd name="adj" fmla="val 16667"/>
            </a:avLst>
          </a:prstGeom>
          <a:solidFill>
            <a:srgbClr val="FFD653"/>
          </a:solidFill>
          <a:ln w="38100">
            <a:solidFill>
              <a:srgbClr val="002060"/>
            </a:solidFill>
            <a:round/>
            <a:headEnd/>
            <a:tailEnd/>
          </a:ln>
        </p:spPr>
        <p:txBody>
          <a:bodyPr wrap="none" anchor="ctr"/>
          <a:lstStyle/>
          <a:p>
            <a:r>
              <a:rPr lang="ja-JP" altLang="en-US" sz="4400" dirty="0" smtClean="0">
                <a:latin typeface="AR P丸ゴシック体E" panose="020F0900000000000000" pitchFamily="50" charset="-128"/>
                <a:ea typeface="AR P丸ゴシック体E" panose="020F0900000000000000" pitchFamily="50" charset="-128"/>
              </a:rPr>
              <a:t>Ａ　</a:t>
            </a:r>
            <a:r>
              <a:rPr lang="ja-JP" altLang="en-US" sz="4400" dirty="0" smtClean="0">
                <a:latin typeface="AR P丸ゴシック体E" panose="020F0900000000000000" pitchFamily="50" charset="-128"/>
                <a:ea typeface="AR P丸ゴシック体E" panose="020F0900000000000000" pitchFamily="50" charset="-128"/>
              </a:rPr>
              <a:t>魏</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772546" y="2996952"/>
            <a:ext cx="3954304" cy="1366838"/>
          </a:xfrm>
          <a:prstGeom prst="roundRect">
            <a:avLst>
              <a:gd name="adj" fmla="val 16667"/>
            </a:avLst>
          </a:prstGeom>
          <a:solidFill>
            <a:srgbClr val="FFD653"/>
          </a:solidFill>
          <a:ln w="38100">
            <a:solidFill>
              <a:srgbClr val="002060"/>
            </a:solidFill>
            <a:round/>
            <a:headEnd/>
            <a:tailEnd/>
          </a:ln>
        </p:spPr>
        <p:txBody>
          <a:bodyPr wrap="none" anchor="ctr"/>
          <a:lstStyle/>
          <a:p>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漢</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63832" y="40773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90017" y="4077352"/>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5957408"/>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「北条時宗」のころ、２度日本に攻めてきた事件を何というか？</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倭寇</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32000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元寇</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89703964"/>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「北条時宗」が１８歳のころ、ついた役職は？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執権</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744072" y="2753488"/>
            <a:ext cx="4412125"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関白</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2139444"/>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「足利義満」が京都の北山に建てた建物は？</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銀閣寺</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32000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金閣寺</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1593812"/>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「足利義満」が行った中国との貿易を何といいますか？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日明貿易</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744072" y="2753488"/>
            <a:ext cx="4412125"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日宋貿易</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7968559"/>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「足利義政」が京都の東山に建てた建物は何？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銀閣寺</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744072" y="2753488"/>
            <a:ext cx="4412125"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金閣寺</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5119495"/>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「足利義政」のころ、京都で１１年続いた戦いを何という？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応仁の乱</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744072" y="2753488"/>
            <a:ext cx="4412125"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山城国一揆</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7998568"/>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「雪舟」が完成させた墨だけでかく絵を何というか？</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山水画</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32000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水墨画</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8457823"/>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「ザビエル」がキリスト教を広めるために作った教会を何というか？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イエズス会</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744072" y="2753488"/>
            <a:ext cx="4412125"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イエス会</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87052245"/>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smtClean="0">
                <a:latin typeface="AR P丸ゴシック体E" panose="020F0900000000000000" pitchFamily="50" charset="-128"/>
                <a:ea typeface="AR P丸ゴシック体E" panose="020F0900000000000000" pitchFamily="50" charset="-128"/>
              </a:rPr>
              <a:t>１５６０年に</a:t>
            </a:r>
            <a:r>
              <a:rPr lang="ja-JP" altLang="en-US" dirty="0" smtClean="0">
                <a:latin typeface="AR P丸ゴシック体E" panose="020F0900000000000000" pitchFamily="50" charset="-128"/>
                <a:ea typeface="AR P丸ゴシック体E" panose="020F0900000000000000" pitchFamily="50" charset="-128"/>
              </a:rPr>
              <a:t>「織田信長」が駿河の今川義元を倒した戦いを何という？</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姉川の戦い</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816292"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桶狭間の戦い</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7321319"/>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「織田信長」が琵琶湖のほとりに建てた城を何という？</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尾張城</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32000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安土城</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9404720"/>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「聖徳太子」がつくった役人の上下関係をはっきりさせるために定められた制度は？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冠位十二階</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902099"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十七条の憲法</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66453613"/>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「豊臣秀吉」が農民を反抗しないように刀を取り上げたのを何というか？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刀狩</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744072" y="2753488"/>
            <a:ext cx="4412125"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検地</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7246580"/>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「豊臣秀吉」が１５８３年に築いた城を何というか？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大阪城</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744072" y="2753488"/>
            <a:ext cx="4412125"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名古屋城</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6801272"/>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「徳川家康」が江戸に開いた武士中心の政府を何というか？</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室町幕府</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32000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江戸幕府</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55838769"/>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smtClean="0">
                <a:latin typeface="AR P丸ゴシック体E" panose="020F0900000000000000" pitchFamily="50" charset="-128"/>
                <a:ea typeface="AR P丸ゴシック体E" panose="020F0900000000000000" pitchFamily="50" charset="-128"/>
              </a:rPr>
              <a:t>１６００年、</a:t>
            </a:r>
            <a:r>
              <a:rPr lang="ja-JP" altLang="en-US" dirty="0" smtClean="0">
                <a:latin typeface="AR P丸ゴシック体E" panose="020F0900000000000000" pitchFamily="50" charset="-128"/>
                <a:ea typeface="AR P丸ゴシック体E" panose="020F0900000000000000" pitchFamily="50" charset="-128"/>
              </a:rPr>
              <a:t>「徳川家康」が天下を取った戦いは何？</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68052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桶狭間の戦い</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52826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関ヶ原の戦い</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7568996"/>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「徳川家光」がつくった大名が江戸と領地を行き来する制度は何？</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参勤交代</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744072" y="2753488"/>
            <a:ext cx="4412125"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徳政令</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8687518"/>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smtClean="0">
                <a:latin typeface="AR P丸ゴシック体E" panose="020F0900000000000000" pitchFamily="50" charset="-128"/>
                <a:ea typeface="AR P丸ゴシック体E" panose="020F0900000000000000" pitchFamily="50" charset="-128"/>
              </a:rPr>
              <a:t>「</a:t>
            </a:r>
            <a:r>
              <a:rPr lang="ja-JP" altLang="en-US" sz="4800" dirty="0" smtClean="0">
                <a:latin typeface="AR P丸ゴシック体E" panose="020F0900000000000000" pitchFamily="50" charset="-128"/>
                <a:ea typeface="AR P丸ゴシック体E" panose="020F0900000000000000" pitchFamily="50" charset="-128"/>
              </a:rPr>
              <a:t>近松門</a:t>
            </a:r>
            <a:r>
              <a:rPr lang="ja-JP" altLang="en-US" sz="4800" dirty="0">
                <a:latin typeface="AR P丸ゴシック体E" panose="020F0900000000000000" pitchFamily="50" charset="-128"/>
                <a:ea typeface="AR P丸ゴシック体E" panose="020F0900000000000000" pitchFamily="50" charset="-128"/>
              </a:rPr>
              <a:t>左</a:t>
            </a:r>
            <a:r>
              <a:rPr lang="ja-JP" altLang="en-US" sz="4800" dirty="0" smtClean="0">
                <a:latin typeface="AR P丸ゴシック体E" panose="020F0900000000000000" pitchFamily="50" charset="-128"/>
                <a:ea typeface="AR P丸ゴシック体E" panose="020F0900000000000000" pitchFamily="50" charset="-128"/>
              </a:rPr>
              <a:t>衛門」は</a:t>
            </a:r>
            <a:r>
              <a:rPr lang="ja-JP" altLang="en-US" sz="4800" dirty="0">
                <a:latin typeface="AR P丸ゴシック体E" panose="020F0900000000000000" pitchFamily="50" charset="-128"/>
                <a:ea typeface="AR P丸ゴシック体E" panose="020F0900000000000000" pitchFamily="50" charset="-128"/>
              </a:rPr>
              <a:t>何文化を代表する作者ですか</a:t>
            </a:r>
            <a:r>
              <a:rPr lang="ja-JP" altLang="en-US" dirty="0" smtClean="0">
                <a:latin typeface="AR P丸ゴシック体E" panose="020F0900000000000000" pitchFamily="50" charset="-128"/>
                <a:ea typeface="AR P丸ゴシック体E" panose="020F0900000000000000" pitchFamily="50" charset="-128"/>
              </a:rPr>
              <a:t>？</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68052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桃山文化</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52826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元禄文化</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7736790"/>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smtClean="0">
                <a:latin typeface="AR P丸ゴシック体E" panose="020F0900000000000000" pitchFamily="50" charset="-128"/>
                <a:ea typeface="AR P丸ゴシック体E" panose="020F0900000000000000" pitchFamily="50" charset="-128"/>
              </a:rPr>
              <a:t>「</a:t>
            </a:r>
            <a:r>
              <a:rPr lang="ja-JP" altLang="en-US" sz="4800" dirty="0" smtClean="0">
                <a:latin typeface="AR P丸ゴシック体E" panose="020F0900000000000000" pitchFamily="50" charset="-128"/>
                <a:ea typeface="AR P丸ゴシック体E" panose="020F0900000000000000" pitchFamily="50" charset="-128"/>
              </a:rPr>
              <a:t>歌川広重」の</a:t>
            </a:r>
            <a:r>
              <a:rPr lang="ja-JP" altLang="en-US" sz="4800" dirty="0">
                <a:latin typeface="AR P丸ゴシック体E" panose="020F0900000000000000" pitchFamily="50" charset="-128"/>
                <a:ea typeface="AR P丸ゴシック体E" panose="020F0900000000000000" pitchFamily="50" charset="-128"/>
              </a:rPr>
              <a:t>代表作は何？</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68052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zh-TW" altLang="en-US" sz="4400" dirty="0">
                <a:latin typeface="AR P丸ゴシック体E" panose="020F0900000000000000" pitchFamily="50" charset="-128"/>
                <a:ea typeface="AR P丸ゴシック体E" panose="020F0900000000000000" pitchFamily="50" charset="-128"/>
              </a:rPr>
              <a:t>富嶽三十六景</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5392356"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zh-TW" altLang="en-US" sz="4400" dirty="0">
                <a:latin typeface="AR P丸ゴシック体E" panose="020F0900000000000000" pitchFamily="50" charset="-128"/>
                <a:ea typeface="AR P丸ゴシック体E" panose="020F0900000000000000" pitchFamily="50" charset="-128"/>
              </a:rPr>
              <a:t>東海道五十三次</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125862"/>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smtClean="0">
                <a:latin typeface="AR P丸ゴシック体E" panose="020F0900000000000000" pitchFamily="50" charset="-128"/>
                <a:ea typeface="AR P丸ゴシック体E" panose="020F0900000000000000" pitchFamily="50" charset="-128"/>
              </a:rPr>
              <a:t>「</a:t>
            </a:r>
            <a:r>
              <a:rPr lang="ja-JP" altLang="en-US" dirty="0" smtClean="0">
                <a:latin typeface="AR P丸ゴシック体E" panose="020F0900000000000000" pitchFamily="50" charset="-128"/>
                <a:ea typeface="AR P丸ゴシック体E" panose="020F0900000000000000" pitchFamily="50" charset="-128"/>
              </a:rPr>
              <a:t>本居宣長」が</a:t>
            </a:r>
            <a:r>
              <a:rPr lang="ja-JP" altLang="en-US" dirty="0">
                <a:latin typeface="AR P丸ゴシック体E" panose="020F0900000000000000" pitchFamily="50" charset="-128"/>
                <a:ea typeface="AR P丸ゴシック体E" panose="020F0900000000000000" pitchFamily="50" charset="-128"/>
              </a:rPr>
              <a:t>完成させた解説書は何ですか？</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a:latin typeface="AR P丸ゴシック体E" panose="020F0900000000000000" pitchFamily="50" charset="-128"/>
                <a:ea typeface="AR P丸ゴシック体E" panose="020F0900000000000000" pitchFamily="50" charset="-128"/>
              </a:rPr>
              <a:t>古事記伝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744072" y="2753488"/>
            <a:ext cx="4412125"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a:latin typeface="AR P丸ゴシック体E" panose="020F0900000000000000" pitchFamily="50" charset="-128"/>
                <a:ea typeface="AR P丸ゴシック体E" panose="020F0900000000000000" pitchFamily="50" charset="-128"/>
              </a:rPr>
              <a:t>日本書記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52717263"/>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smtClean="0">
                <a:latin typeface="AR P丸ゴシック体E" panose="020F0900000000000000" pitchFamily="50" charset="-128"/>
                <a:ea typeface="AR P丸ゴシック体E" panose="020F0900000000000000" pitchFamily="50" charset="-128"/>
              </a:rPr>
              <a:t>「</a:t>
            </a:r>
            <a:r>
              <a:rPr lang="ja-JP" altLang="en-US" sz="4800" dirty="0" smtClean="0">
                <a:latin typeface="AR P丸ゴシック体E" panose="020F0900000000000000" pitchFamily="50" charset="-128"/>
                <a:ea typeface="AR P丸ゴシック体E" panose="020F0900000000000000" pitchFamily="50" charset="-128"/>
              </a:rPr>
              <a:t>杉田</a:t>
            </a:r>
            <a:r>
              <a:rPr lang="ja-JP" altLang="en-US" sz="4800" dirty="0">
                <a:latin typeface="AR P丸ゴシック体E" panose="020F0900000000000000" pitchFamily="50" charset="-128"/>
                <a:ea typeface="AR P丸ゴシック体E" panose="020F0900000000000000" pitchFamily="50" charset="-128"/>
              </a:rPr>
              <a:t>玄</a:t>
            </a:r>
            <a:r>
              <a:rPr lang="ja-JP" altLang="en-US" sz="4800" dirty="0" smtClean="0">
                <a:latin typeface="AR P丸ゴシック体E" panose="020F0900000000000000" pitchFamily="50" charset="-128"/>
                <a:ea typeface="AR P丸ゴシック体E" panose="020F0900000000000000" pitchFamily="50" charset="-128"/>
              </a:rPr>
              <a:t>白」ら</a:t>
            </a:r>
            <a:r>
              <a:rPr lang="ja-JP" altLang="en-US" sz="4800" dirty="0">
                <a:latin typeface="AR P丸ゴシック体E" panose="020F0900000000000000" pitchFamily="50" charset="-128"/>
                <a:ea typeface="AR P丸ゴシック体E" panose="020F0900000000000000" pitchFamily="50" charset="-128"/>
              </a:rPr>
              <a:t>が翻訳した本の名前は何ですか</a:t>
            </a:r>
            <a:r>
              <a:rPr lang="ja-JP" altLang="en-US" sz="4800" dirty="0" smtClean="0">
                <a:latin typeface="AR P丸ゴシック体E" panose="020F0900000000000000" pitchFamily="50" charset="-128"/>
                <a:ea typeface="AR P丸ゴシック体E" panose="020F0900000000000000" pitchFamily="50" charset="-128"/>
              </a:rPr>
              <a:t>？</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68052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zh-TW" altLang="en-US" sz="4400" dirty="0">
                <a:latin typeface="AR P丸ゴシック体E" panose="020F0900000000000000" pitchFamily="50" charset="-128"/>
                <a:ea typeface="AR P丸ゴシック体E" panose="020F0900000000000000" pitchFamily="50" charset="-128"/>
              </a:rPr>
              <a:t>蘭学事始</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32000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zh-TW" altLang="en-US" sz="4400" dirty="0">
                <a:latin typeface="AR P丸ゴシック体E" panose="020F0900000000000000" pitchFamily="50" charset="-128"/>
                <a:ea typeface="AR P丸ゴシック体E" panose="020F0900000000000000" pitchFamily="50" charset="-128"/>
              </a:rPr>
              <a:t>解体新書</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301470"/>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smtClean="0">
                <a:latin typeface="AR P丸ゴシック体E" panose="020F0900000000000000" pitchFamily="50" charset="-128"/>
                <a:ea typeface="AR P丸ゴシック体E" panose="020F0900000000000000" pitchFamily="50" charset="-128"/>
              </a:rPr>
              <a:t>「</a:t>
            </a:r>
            <a:r>
              <a:rPr lang="ja-JP" altLang="en-US" sz="4800" dirty="0" smtClean="0">
                <a:latin typeface="AR P丸ゴシック体E" panose="020F0900000000000000" pitchFamily="50" charset="-128"/>
                <a:ea typeface="AR P丸ゴシック体E" panose="020F0900000000000000" pitchFamily="50" charset="-128"/>
              </a:rPr>
              <a:t>伊能</a:t>
            </a:r>
            <a:r>
              <a:rPr lang="ja-JP" altLang="en-US" sz="4800" dirty="0">
                <a:latin typeface="AR P丸ゴシック体E" panose="020F0900000000000000" pitchFamily="50" charset="-128"/>
                <a:ea typeface="AR P丸ゴシック体E" panose="020F0900000000000000" pitchFamily="50" charset="-128"/>
              </a:rPr>
              <a:t>忠</a:t>
            </a:r>
            <a:r>
              <a:rPr lang="ja-JP" altLang="en-US" sz="4800" dirty="0" smtClean="0">
                <a:latin typeface="AR P丸ゴシック体E" panose="020F0900000000000000" pitchFamily="50" charset="-128"/>
                <a:ea typeface="AR P丸ゴシック体E" panose="020F0900000000000000" pitchFamily="50" charset="-128"/>
              </a:rPr>
              <a:t>敬」が日本地図のはじめ</a:t>
            </a:r>
            <a:r>
              <a:rPr lang="ja-JP" altLang="en-US" sz="4800" dirty="0">
                <a:latin typeface="AR P丸ゴシック体E" panose="020F0900000000000000" pitchFamily="50" charset="-128"/>
                <a:ea typeface="AR P丸ゴシック体E" panose="020F0900000000000000" pitchFamily="50" charset="-128"/>
              </a:rPr>
              <a:t>に測量をしたのは今のどこですか</a:t>
            </a:r>
            <a:r>
              <a:rPr lang="ja-JP" altLang="en-US" dirty="0" smtClean="0">
                <a:latin typeface="AR P丸ゴシック体E" panose="020F0900000000000000" pitchFamily="50" charset="-128"/>
                <a:ea typeface="AR P丸ゴシック体E" panose="020F0900000000000000" pitchFamily="50" charset="-128"/>
              </a:rPr>
              <a:t>？</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871104"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a:latin typeface="AR P丸ゴシック体E" panose="020F0900000000000000" pitchFamily="50" charset="-128"/>
                <a:ea typeface="AR P丸ゴシック体E" panose="020F0900000000000000" pitchFamily="50" charset="-128"/>
              </a:rPr>
              <a:t>北海道の海岸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456040" y="2753488"/>
            <a:ext cx="5256584"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a:latin typeface="AR P丸ゴシック体E" panose="020F0900000000000000" pitchFamily="50" charset="-128"/>
                <a:ea typeface="AR P丸ゴシック体E" panose="020F0900000000000000" pitchFamily="50" charset="-128"/>
              </a:rPr>
              <a:t>鹿児島県の海岸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8960007"/>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「聖徳太子」が奈良に建てたお寺は？</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東大寺</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32000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法隆寺</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8142993"/>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a:latin typeface="AR P丸ゴシック体E" panose="020F0900000000000000" pitchFamily="50" charset="-128"/>
                <a:ea typeface="AR P丸ゴシック体E" panose="020F0900000000000000" pitchFamily="50" charset="-128"/>
              </a:rPr>
              <a:t>１８５４年</a:t>
            </a:r>
            <a:r>
              <a:rPr lang="ja-JP" altLang="en-US" sz="4800" dirty="0" smtClean="0">
                <a:latin typeface="AR P丸ゴシック体E" panose="020F0900000000000000" pitchFamily="50" charset="-128"/>
                <a:ea typeface="AR P丸ゴシック体E" panose="020F0900000000000000" pitchFamily="50" charset="-128"/>
              </a:rPr>
              <a:t>再び「ぺリー」が</a:t>
            </a:r>
            <a:r>
              <a:rPr lang="ja-JP" altLang="en-US" sz="4800" dirty="0">
                <a:latin typeface="AR P丸ゴシック体E" panose="020F0900000000000000" pitchFamily="50" charset="-128"/>
                <a:ea typeface="AR P丸ゴシック体E" panose="020F0900000000000000" pitchFamily="50" charset="-128"/>
              </a:rPr>
              <a:t>日本に来て結んだ条約は</a:t>
            </a:r>
            <a:r>
              <a:rPr lang="ja-JP" altLang="en-US" dirty="0" smtClean="0">
                <a:latin typeface="AR P丸ゴシック体E" panose="020F0900000000000000" pitchFamily="50" charset="-128"/>
                <a:ea typeface="AR P丸ゴシック体E" panose="020F0900000000000000" pitchFamily="50" charset="-128"/>
              </a:rPr>
              <a:t>？</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871104"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zh-TW" altLang="en-US" sz="4400" dirty="0">
                <a:latin typeface="AR P丸ゴシック体E" panose="020F0900000000000000" pitchFamily="50" charset="-128"/>
                <a:ea typeface="AR P丸ゴシック体E" panose="020F0900000000000000" pitchFamily="50" charset="-128"/>
              </a:rPr>
              <a:t>日米和親条約</a:t>
            </a:r>
            <a:r>
              <a:rPr lang="ja-JP" altLang="en-US" sz="4400" dirty="0">
                <a:latin typeface="AR P丸ゴシック体E" panose="020F0900000000000000" pitchFamily="50" charset="-128"/>
                <a:ea typeface="AR P丸ゴシック体E" panose="020F0900000000000000" pitchFamily="50" charset="-128"/>
              </a:rPr>
              <a:t>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456040" y="2753488"/>
            <a:ext cx="5256584"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3600" dirty="0">
                <a:latin typeface="AR P丸ゴシック体E" panose="020F0900000000000000" pitchFamily="50" charset="-128"/>
                <a:ea typeface="AR P丸ゴシック体E" panose="020F0900000000000000" pitchFamily="50" charset="-128"/>
              </a:rPr>
              <a:t>Ｂ　</a:t>
            </a:r>
            <a:r>
              <a:rPr lang="ja-JP" altLang="en-US" sz="3600" dirty="0">
                <a:latin typeface="AR P丸ゴシック体E" panose="020F0900000000000000" pitchFamily="50" charset="-128"/>
                <a:ea typeface="AR P丸ゴシック体E" panose="020F0900000000000000" pitchFamily="50" charset="-128"/>
              </a:rPr>
              <a:t>日米修好通商条約　　</a:t>
            </a:r>
            <a:endParaRPr lang="ja-JP" altLang="en-US" sz="36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67293627"/>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smtClean="0">
                <a:latin typeface="AR P丸ゴシック体E" panose="020F0900000000000000" pitchFamily="50" charset="-128"/>
                <a:ea typeface="AR P丸ゴシック体E" panose="020F0900000000000000" pitchFamily="50" charset="-128"/>
              </a:rPr>
              <a:t>「</a:t>
            </a:r>
            <a:r>
              <a:rPr lang="ja-JP" altLang="en-US" sz="4800" dirty="0" smtClean="0">
                <a:latin typeface="AR P丸ゴシック体E" panose="020F0900000000000000" pitchFamily="50" charset="-128"/>
                <a:ea typeface="AR P丸ゴシック体E" panose="020F0900000000000000" pitchFamily="50" charset="-128"/>
              </a:rPr>
              <a:t>勝海舟」が</a:t>
            </a:r>
            <a:r>
              <a:rPr lang="ja-JP" altLang="en-US" sz="4800" dirty="0">
                <a:latin typeface="AR P丸ゴシック体E" panose="020F0900000000000000" pitchFamily="50" charset="-128"/>
                <a:ea typeface="AR P丸ゴシック体E" panose="020F0900000000000000" pitchFamily="50" charset="-128"/>
              </a:rPr>
              <a:t>太平洋を横断した時の船の名前は</a:t>
            </a:r>
            <a:r>
              <a:rPr lang="ja-JP" altLang="en-US" dirty="0" smtClean="0">
                <a:latin typeface="AR P丸ゴシック体E" panose="020F0900000000000000" pitchFamily="50" charset="-128"/>
                <a:ea typeface="AR P丸ゴシック体E" panose="020F0900000000000000" pitchFamily="50" charset="-128"/>
              </a:rPr>
              <a:t>？</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871104"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zh-TW" altLang="en-US" sz="4400" dirty="0">
                <a:latin typeface="AR P丸ゴシック体E" panose="020F0900000000000000" pitchFamily="50" charset="-128"/>
                <a:ea typeface="AR P丸ゴシック体E" panose="020F0900000000000000" pitchFamily="50" charset="-128"/>
              </a:rPr>
              <a:t>咸臨丸</a:t>
            </a:r>
            <a:r>
              <a:rPr lang="ja-JP" altLang="en-US" sz="4400" dirty="0">
                <a:latin typeface="AR P丸ゴシック体E" panose="020F0900000000000000" pitchFamily="50" charset="-128"/>
                <a:ea typeface="AR P丸ゴシック体E" panose="020F0900000000000000" pitchFamily="50" charset="-128"/>
              </a:rPr>
              <a:t>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456040" y="2753488"/>
            <a:ext cx="432000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a:latin typeface="AR P丸ゴシック体E" panose="020F0900000000000000" pitchFamily="50" charset="-128"/>
                <a:ea typeface="AR P丸ゴシック体E" panose="020F0900000000000000" pitchFamily="50" charset="-128"/>
              </a:rPr>
              <a:t>臨海丸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0084900"/>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smtClean="0">
                <a:latin typeface="AR P丸ゴシック体E" panose="020F0900000000000000" pitchFamily="50" charset="-128"/>
                <a:ea typeface="AR P丸ゴシック体E" panose="020F0900000000000000" pitchFamily="50" charset="-128"/>
              </a:rPr>
              <a:t>「</a:t>
            </a:r>
            <a:r>
              <a:rPr lang="ja-JP" altLang="en-US" sz="4800" dirty="0" smtClean="0">
                <a:latin typeface="AR P丸ゴシック体E" panose="020F0900000000000000" pitchFamily="50" charset="-128"/>
                <a:ea typeface="AR P丸ゴシック体E" panose="020F0900000000000000" pitchFamily="50" charset="-128"/>
              </a:rPr>
              <a:t>西郷隆盛」は</a:t>
            </a:r>
            <a:r>
              <a:rPr lang="ja-JP" altLang="en-US" sz="4800" dirty="0">
                <a:latin typeface="AR P丸ゴシック体E" panose="020F0900000000000000" pitchFamily="50" charset="-128"/>
                <a:ea typeface="AR P丸ゴシック体E" panose="020F0900000000000000" pitchFamily="50" charset="-128"/>
              </a:rPr>
              <a:t>何藩の武士の家に生まれましたか</a:t>
            </a:r>
            <a:r>
              <a:rPr lang="ja-JP" altLang="en-US" sz="4800" dirty="0" smtClean="0">
                <a:latin typeface="AR P丸ゴシック体E" panose="020F0900000000000000" pitchFamily="50" charset="-128"/>
                <a:ea typeface="AR P丸ゴシック体E" panose="020F0900000000000000" pitchFamily="50" charset="-128"/>
              </a:rPr>
              <a:t>？</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68052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zh-TW" altLang="en-US" sz="4400" dirty="0">
                <a:latin typeface="AR P丸ゴシック体E" panose="020F0900000000000000" pitchFamily="50" charset="-128"/>
                <a:ea typeface="AR P丸ゴシック体E" panose="020F0900000000000000" pitchFamily="50" charset="-128"/>
              </a:rPr>
              <a:t>土佐藩</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32000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a:latin typeface="AR P丸ゴシック体E" panose="020F0900000000000000" pitchFamily="50" charset="-128"/>
                <a:ea typeface="AR P丸ゴシック体E" panose="020F0900000000000000" pitchFamily="50" charset="-128"/>
              </a:rPr>
              <a:t>薩摩藩</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1261836"/>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smtClean="0">
                <a:latin typeface="AR P丸ゴシック体E" panose="020F0900000000000000" pitchFamily="50" charset="-128"/>
                <a:ea typeface="AR P丸ゴシック体E" panose="020F0900000000000000" pitchFamily="50" charset="-128"/>
              </a:rPr>
              <a:t>「</a:t>
            </a:r>
            <a:r>
              <a:rPr lang="ja-JP" altLang="en-US" sz="4800" dirty="0" smtClean="0">
                <a:latin typeface="AR P丸ゴシック体E" panose="020F0900000000000000" pitchFamily="50" charset="-128"/>
                <a:ea typeface="AR P丸ゴシック体E" panose="020F0900000000000000" pitchFamily="50" charset="-128"/>
              </a:rPr>
              <a:t>西郷隆盛」ら</a:t>
            </a:r>
            <a:r>
              <a:rPr lang="ja-JP" altLang="en-US" sz="4800" dirty="0">
                <a:latin typeface="AR P丸ゴシック体E" panose="020F0900000000000000" pitchFamily="50" charset="-128"/>
                <a:ea typeface="AR P丸ゴシック体E" panose="020F0900000000000000" pitchFamily="50" charset="-128"/>
              </a:rPr>
              <a:t>の士族が鹿児島を中心に起こした反乱は何ですか</a:t>
            </a:r>
            <a:r>
              <a:rPr lang="ja-JP" altLang="en-US" dirty="0" smtClean="0">
                <a:latin typeface="AR P丸ゴシック体E" panose="020F0900000000000000" pitchFamily="50" charset="-128"/>
                <a:ea typeface="AR P丸ゴシック体E" panose="020F0900000000000000" pitchFamily="50" charset="-128"/>
              </a:rPr>
              <a:t>？</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871104"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a:latin typeface="AR P丸ゴシック体E" panose="020F0900000000000000" pitchFamily="50" charset="-128"/>
                <a:ea typeface="AR P丸ゴシック体E" panose="020F0900000000000000" pitchFamily="50" charset="-128"/>
              </a:rPr>
              <a:t>西南戦争</a:t>
            </a:r>
            <a:r>
              <a:rPr lang="ja-JP" altLang="en-US" sz="4400" dirty="0">
                <a:latin typeface="AR P丸ゴシック体E" panose="020F0900000000000000" pitchFamily="50" charset="-128"/>
                <a:ea typeface="AR P丸ゴシック体E" panose="020F0900000000000000" pitchFamily="50" charset="-128"/>
              </a:rPr>
              <a:t>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456040" y="2753488"/>
            <a:ext cx="432000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南北戦争</a:t>
            </a:r>
            <a:r>
              <a:rPr lang="ja-JP" altLang="en-US" sz="4400" dirty="0">
                <a:latin typeface="AR P丸ゴシック体E" panose="020F0900000000000000" pitchFamily="50" charset="-128"/>
                <a:ea typeface="AR P丸ゴシック体E" panose="020F0900000000000000" pitchFamily="50" charset="-128"/>
              </a:rPr>
              <a:t>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1228877"/>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smtClean="0">
                <a:latin typeface="AR P丸ゴシック体E" panose="020F0900000000000000" pitchFamily="50" charset="-128"/>
                <a:ea typeface="AR P丸ゴシック体E" panose="020F0900000000000000" pitchFamily="50" charset="-128"/>
              </a:rPr>
              <a:t>「</a:t>
            </a:r>
            <a:r>
              <a:rPr lang="ja-JP" altLang="en-US" sz="4800" dirty="0" smtClean="0">
                <a:latin typeface="AR P丸ゴシック体E" panose="020F0900000000000000" pitchFamily="50" charset="-128"/>
                <a:ea typeface="AR P丸ゴシック体E" panose="020F0900000000000000" pitchFamily="50" charset="-128"/>
              </a:rPr>
              <a:t>大久保利通」が</a:t>
            </a:r>
            <a:r>
              <a:rPr lang="ja-JP" altLang="en-US" sz="4800" dirty="0">
                <a:latin typeface="AR P丸ゴシック体E" panose="020F0900000000000000" pitchFamily="50" charset="-128"/>
                <a:ea typeface="AR P丸ゴシック体E" panose="020F0900000000000000" pitchFamily="50" charset="-128"/>
              </a:rPr>
              <a:t>中心に行った土地と人々を朝廷に返したことを何という</a:t>
            </a:r>
            <a:r>
              <a:rPr lang="ja-JP" altLang="en-US" sz="4800" dirty="0" smtClean="0">
                <a:latin typeface="AR P丸ゴシック体E" panose="020F0900000000000000" pitchFamily="50" charset="-128"/>
                <a:ea typeface="AR P丸ゴシック体E" panose="020F0900000000000000" pitchFamily="50" charset="-128"/>
              </a:rPr>
              <a:t>？</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68052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zh-TW" altLang="en-US" sz="4400" dirty="0">
                <a:latin typeface="AR P丸ゴシック体E" panose="020F0900000000000000" pitchFamily="50" charset="-128"/>
                <a:ea typeface="AR P丸ゴシック体E" panose="020F0900000000000000" pitchFamily="50" charset="-128"/>
              </a:rPr>
              <a:t>大政奉還</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32000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a:latin typeface="AR P丸ゴシック体E" panose="020F0900000000000000" pitchFamily="50" charset="-128"/>
                <a:ea typeface="AR P丸ゴシック体E" panose="020F0900000000000000" pitchFamily="50" charset="-128"/>
              </a:rPr>
              <a:t>版籍奉還</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2827498"/>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smtClean="0">
                <a:latin typeface="AR P丸ゴシック体E" panose="020F0900000000000000" pitchFamily="50" charset="-128"/>
                <a:ea typeface="AR P丸ゴシック体E" panose="020F0900000000000000" pitchFamily="50" charset="-128"/>
              </a:rPr>
              <a:t>１８８９年に「明治天皇」が</a:t>
            </a:r>
            <a:r>
              <a:rPr lang="ja-JP" altLang="en-US" sz="4800" dirty="0">
                <a:latin typeface="AR P丸ゴシック体E" panose="020F0900000000000000" pitchFamily="50" charset="-128"/>
                <a:ea typeface="AR P丸ゴシック体E" panose="020F0900000000000000" pitchFamily="50" charset="-128"/>
              </a:rPr>
              <a:t>発布したのは？</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68052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zh-TW" altLang="en-US" sz="4400" dirty="0">
                <a:latin typeface="AR P丸ゴシック体E" panose="020F0900000000000000" pitchFamily="50" charset="-128"/>
                <a:ea typeface="AR P丸ゴシック体E" panose="020F0900000000000000" pitchFamily="50" charset="-128"/>
              </a:rPr>
              <a:t>日本国憲法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5320348"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a:latin typeface="AR P丸ゴシック体E" panose="020F0900000000000000" pitchFamily="50" charset="-128"/>
                <a:ea typeface="AR P丸ゴシック体E" panose="020F0900000000000000" pitchFamily="50" charset="-128"/>
              </a:rPr>
              <a:t>大日本帝国憲法</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7742550"/>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a:latin typeface="AR P丸ゴシック体E" panose="020F0900000000000000" pitchFamily="50" charset="-128"/>
                <a:ea typeface="AR P丸ゴシック体E" panose="020F0900000000000000" pitchFamily="50" charset="-128"/>
              </a:rPr>
              <a:t>１８９０年に出された教育の根本方針が示されたものは</a:t>
            </a:r>
            <a:r>
              <a:rPr lang="ja-JP" altLang="en-US" dirty="0" smtClean="0">
                <a:latin typeface="AR P丸ゴシック体E" panose="020F0900000000000000" pitchFamily="50" charset="-128"/>
                <a:ea typeface="AR P丸ゴシック体E" panose="020F0900000000000000" pitchFamily="50" charset="-128"/>
              </a:rPr>
              <a:t>？</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a:latin typeface="AR P丸ゴシック体E" panose="020F0900000000000000" pitchFamily="50" charset="-128"/>
                <a:ea typeface="AR P丸ゴシック体E" panose="020F0900000000000000" pitchFamily="50" charset="-128"/>
              </a:rPr>
              <a:t>教育勅語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456040" y="2753488"/>
            <a:ext cx="432000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a:latin typeface="AR P丸ゴシック体E" panose="020F0900000000000000" pitchFamily="50" charset="-128"/>
                <a:ea typeface="AR P丸ゴシック体E" panose="020F0900000000000000" pitchFamily="50" charset="-128"/>
              </a:rPr>
              <a:t>教育基本法</a:t>
            </a:r>
            <a:r>
              <a:rPr lang="ja-JP" altLang="en-US" sz="4400" dirty="0">
                <a:latin typeface="AR P丸ゴシック体E" panose="020F0900000000000000" pitchFamily="50" charset="-128"/>
                <a:ea typeface="AR P丸ゴシック体E" panose="020F0900000000000000" pitchFamily="50" charset="-128"/>
              </a:rPr>
              <a:t>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2658380"/>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a:latin typeface="AR P丸ゴシック体E" panose="020F0900000000000000" pitchFamily="50" charset="-128"/>
                <a:ea typeface="AR P丸ゴシック体E" panose="020F0900000000000000" pitchFamily="50" charset="-128"/>
              </a:rPr>
              <a:t>「天は人のうえに人を造らず」ではじまる本の名前は？</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68052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a:latin typeface="AR P丸ゴシック体E" panose="020F0900000000000000" pitchFamily="50" charset="-128"/>
                <a:ea typeface="AR P丸ゴシック体E" panose="020F0900000000000000" pitchFamily="50" charset="-128"/>
              </a:rPr>
              <a:t>西洋のすすめ　</a:t>
            </a:r>
            <a:r>
              <a:rPr lang="zh-TW" altLang="en-US" sz="4400" dirty="0">
                <a:latin typeface="AR P丸ゴシック体E" panose="020F0900000000000000" pitchFamily="50" charset="-128"/>
                <a:ea typeface="AR P丸ゴシック体E" panose="020F0900000000000000" pitchFamily="50" charset="-128"/>
              </a:rPr>
              <a:t>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5320348"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a:latin typeface="AR P丸ゴシック体E" panose="020F0900000000000000" pitchFamily="50" charset="-128"/>
                <a:ea typeface="AR P丸ゴシック体E" panose="020F0900000000000000" pitchFamily="50" charset="-128"/>
              </a:rPr>
              <a:t>学問のすすめ</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4193731"/>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smtClean="0">
                <a:latin typeface="AR P丸ゴシック体E" panose="020F0900000000000000" pitchFamily="50" charset="-128"/>
                <a:ea typeface="AR P丸ゴシック体E" panose="020F0900000000000000" pitchFamily="50" charset="-128"/>
              </a:rPr>
              <a:t>「</a:t>
            </a:r>
            <a:r>
              <a:rPr lang="ja-JP" altLang="en-US" sz="4800" dirty="0" smtClean="0">
                <a:latin typeface="AR P丸ゴシック体E" panose="020F0900000000000000" pitchFamily="50" charset="-128"/>
                <a:ea typeface="AR P丸ゴシック体E" panose="020F0900000000000000" pitchFamily="50" charset="-128"/>
              </a:rPr>
              <a:t>福沢</a:t>
            </a:r>
            <a:r>
              <a:rPr lang="ja-JP" altLang="en-US" sz="4800" dirty="0">
                <a:latin typeface="AR P丸ゴシック体E" panose="020F0900000000000000" pitchFamily="50" charset="-128"/>
                <a:ea typeface="AR P丸ゴシック体E" panose="020F0900000000000000" pitchFamily="50" charset="-128"/>
              </a:rPr>
              <a:t>諭</a:t>
            </a:r>
            <a:r>
              <a:rPr lang="ja-JP" altLang="en-US" sz="4800" dirty="0" smtClean="0">
                <a:latin typeface="AR P丸ゴシック体E" panose="020F0900000000000000" pitchFamily="50" charset="-128"/>
                <a:ea typeface="AR P丸ゴシック体E" panose="020F0900000000000000" pitchFamily="50" charset="-128"/>
              </a:rPr>
              <a:t>吉」が</a:t>
            </a:r>
            <a:r>
              <a:rPr lang="ja-JP" altLang="en-US" sz="4800" dirty="0">
                <a:latin typeface="AR P丸ゴシック体E" panose="020F0900000000000000" pitchFamily="50" charset="-128"/>
                <a:ea typeface="AR P丸ゴシック体E" panose="020F0900000000000000" pitchFamily="50" charset="-128"/>
              </a:rPr>
              <a:t>江戸に作った塾は？</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a:latin typeface="AR P丸ゴシック体E" panose="020F0900000000000000" pitchFamily="50" charset="-128"/>
                <a:ea typeface="AR P丸ゴシック体E" panose="020F0900000000000000" pitchFamily="50" charset="-128"/>
              </a:rPr>
              <a:t>松下村塾　</a:t>
            </a:r>
            <a:r>
              <a:rPr lang="zh-TW" altLang="en-US" sz="4400" dirty="0">
                <a:latin typeface="AR P丸ゴシック体E" panose="020F0900000000000000" pitchFamily="50" charset="-128"/>
                <a:ea typeface="AR P丸ゴシック体E" panose="020F0900000000000000" pitchFamily="50" charset="-128"/>
              </a:rPr>
              <a:t>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32000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a:latin typeface="AR P丸ゴシック体E" panose="020F0900000000000000" pitchFamily="50" charset="-128"/>
                <a:ea typeface="AR P丸ゴシック体E" panose="020F0900000000000000" pitchFamily="50" charset="-128"/>
              </a:rPr>
              <a:t>慶應義塾</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78745575"/>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smtClean="0">
                <a:latin typeface="AR P丸ゴシック体E" panose="020F0900000000000000" pitchFamily="50" charset="-128"/>
                <a:ea typeface="AR P丸ゴシック体E" panose="020F0900000000000000" pitchFamily="50" charset="-128"/>
              </a:rPr>
              <a:t>「</a:t>
            </a:r>
            <a:r>
              <a:rPr lang="ja-JP" altLang="en-US" sz="4800" dirty="0" smtClean="0">
                <a:latin typeface="AR P丸ゴシック体E" panose="020F0900000000000000" pitchFamily="50" charset="-128"/>
                <a:ea typeface="AR P丸ゴシック体E" panose="020F0900000000000000" pitchFamily="50" charset="-128"/>
              </a:rPr>
              <a:t>大隈重信」が</a:t>
            </a:r>
            <a:r>
              <a:rPr lang="ja-JP" altLang="en-US" sz="4800" dirty="0">
                <a:latin typeface="AR P丸ゴシック体E" panose="020F0900000000000000" pitchFamily="50" charset="-128"/>
                <a:ea typeface="AR P丸ゴシック体E" panose="020F0900000000000000" pitchFamily="50" charset="-128"/>
              </a:rPr>
              <a:t>作った政党は何</a:t>
            </a:r>
            <a:r>
              <a:rPr lang="ja-JP" altLang="en-US" dirty="0" smtClean="0">
                <a:latin typeface="AR P丸ゴシック体E" panose="020F0900000000000000" pitchFamily="50" charset="-128"/>
                <a:ea typeface="AR P丸ゴシック体E" panose="020F0900000000000000" pitchFamily="50" charset="-128"/>
              </a:rPr>
              <a:t>？</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zh-TW" altLang="en-US" sz="4400" dirty="0">
                <a:latin typeface="AR P丸ゴシック体E" panose="020F0900000000000000" pitchFamily="50" charset="-128"/>
                <a:ea typeface="AR P丸ゴシック体E" panose="020F0900000000000000" pitchFamily="50" charset="-128"/>
              </a:rPr>
              <a:t>立憲改進党　</a:t>
            </a:r>
            <a:r>
              <a:rPr lang="ja-JP" altLang="en-US" sz="4400" dirty="0">
                <a:latin typeface="AR P丸ゴシック体E" panose="020F0900000000000000" pitchFamily="50" charset="-128"/>
                <a:ea typeface="AR P丸ゴシック体E" panose="020F0900000000000000" pitchFamily="50" charset="-128"/>
              </a:rPr>
              <a:t>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456040" y="2753488"/>
            <a:ext cx="432000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a:latin typeface="AR P丸ゴシック体E" panose="020F0900000000000000" pitchFamily="50" charset="-128"/>
                <a:ea typeface="AR P丸ゴシック体E" panose="020F0900000000000000" pitchFamily="50" charset="-128"/>
              </a:rPr>
              <a:t>自由党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3682228"/>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「小野妹子」が使者としていった国は？</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唐</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32000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隋</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0315353"/>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smtClean="0">
                <a:latin typeface="AR P丸ゴシック体E" panose="020F0900000000000000" pitchFamily="50" charset="-128"/>
                <a:ea typeface="AR P丸ゴシック体E" panose="020F0900000000000000" pitchFamily="50" charset="-128"/>
              </a:rPr>
              <a:t>「</a:t>
            </a:r>
            <a:r>
              <a:rPr lang="ja-JP" altLang="en-US" sz="4800" dirty="0">
                <a:latin typeface="AR P丸ゴシック体E" panose="020F0900000000000000" pitchFamily="50" charset="-128"/>
                <a:ea typeface="AR P丸ゴシック体E" panose="020F0900000000000000" pitchFamily="50" charset="-128"/>
              </a:rPr>
              <a:t>板垣退</a:t>
            </a:r>
            <a:r>
              <a:rPr lang="ja-JP" altLang="en-US" sz="4800" dirty="0" smtClean="0">
                <a:latin typeface="AR P丸ゴシック体E" panose="020F0900000000000000" pitchFamily="50" charset="-128"/>
                <a:ea typeface="AR P丸ゴシック体E" panose="020F0900000000000000" pitchFamily="50" charset="-128"/>
              </a:rPr>
              <a:t>助」を</a:t>
            </a:r>
            <a:r>
              <a:rPr lang="ja-JP" altLang="en-US" sz="4800" dirty="0">
                <a:latin typeface="AR P丸ゴシック体E" panose="020F0900000000000000" pitchFamily="50" charset="-128"/>
                <a:ea typeface="AR P丸ゴシック体E" panose="020F0900000000000000" pitchFamily="50" charset="-128"/>
              </a:rPr>
              <a:t>中心に国会開設を求めた運動は何</a:t>
            </a:r>
            <a:r>
              <a:rPr lang="ja-JP" altLang="en-US" dirty="0" smtClean="0">
                <a:latin typeface="AR P丸ゴシック体E" panose="020F0900000000000000" pitchFamily="50" charset="-128"/>
                <a:ea typeface="AR P丸ゴシック体E" panose="020F0900000000000000" pitchFamily="50" charset="-128"/>
              </a:rPr>
              <a:t>？</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38" y="2753489"/>
            <a:ext cx="4896546"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zh-TW" altLang="en-US" sz="4400" dirty="0">
                <a:latin typeface="AR P丸ゴシック体E" panose="020F0900000000000000" pitchFamily="50" charset="-128"/>
                <a:ea typeface="AR P丸ゴシック体E" panose="020F0900000000000000" pitchFamily="50" charset="-128"/>
              </a:rPr>
              <a:t>自由民権運動　</a:t>
            </a:r>
            <a:r>
              <a:rPr lang="zh-TW" altLang="en-US" sz="4400" dirty="0">
                <a:latin typeface="AR P丸ゴシック体E" panose="020F0900000000000000" pitchFamily="50" charset="-128"/>
                <a:ea typeface="AR P丸ゴシック体E" panose="020F0900000000000000" pitchFamily="50" charset="-128"/>
              </a:rPr>
              <a:t>　</a:t>
            </a:r>
            <a:r>
              <a:rPr lang="ja-JP" altLang="en-US" sz="4400" dirty="0">
                <a:latin typeface="AR P丸ゴシック体E" panose="020F0900000000000000" pitchFamily="50" charset="-128"/>
                <a:ea typeface="AR P丸ゴシック体E" panose="020F0900000000000000" pitchFamily="50" charset="-128"/>
              </a:rPr>
              <a:t>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456040" y="2753488"/>
            <a:ext cx="4320000"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a:latin typeface="AR P丸ゴシック体E" panose="020F0900000000000000" pitchFamily="50" charset="-128"/>
                <a:ea typeface="AR P丸ゴシック体E" panose="020F0900000000000000" pitchFamily="50" charset="-128"/>
              </a:rPr>
              <a:t>護憲運動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5946071"/>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sz="4800" dirty="0" smtClean="0">
                <a:latin typeface="AR P丸ゴシック体E" panose="020F0900000000000000" pitchFamily="50" charset="-128"/>
                <a:ea typeface="AR P丸ゴシック体E" panose="020F0900000000000000" pitchFamily="50" charset="-128"/>
              </a:rPr>
              <a:t>「</a:t>
            </a:r>
            <a:r>
              <a:rPr lang="ja-JP" altLang="en-US" sz="4800" dirty="0" smtClean="0">
                <a:latin typeface="AR P丸ゴシック体E" panose="020F0900000000000000" pitchFamily="50" charset="-128"/>
                <a:ea typeface="AR P丸ゴシック体E" panose="020F0900000000000000" pitchFamily="50" charset="-128"/>
              </a:rPr>
              <a:t>伊藤博文」は</a:t>
            </a:r>
            <a:r>
              <a:rPr lang="ja-JP" altLang="en-US" sz="4800" dirty="0">
                <a:latin typeface="AR P丸ゴシック体E" panose="020F0900000000000000" pitchFamily="50" charset="-128"/>
                <a:ea typeface="AR P丸ゴシック体E" panose="020F0900000000000000" pitchFamily="50" charset="-128"/>
              </a:rPr>
              <a:t>初代の何になりましたか</a:t>
            </a:r>
            <a:r>
              <a:rPr lang="ja-JP" altLang="en-US" sz="4800" dirty="0" smtClean="0">
                <a:latin typeface="AR P丸ゴシック体E" panose="020F0900000000000000" pitchFamily="50" charset="-128"/>
                <a:ea typeface="AR P丸ゴシック体E" panose="020F0900000000000000" pitchFamily="50" charset="-128"/>
              </a:rPr>
              <a:t>？</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a:latin typeface="AR P丸ゴシック体E" panose="020F0900000000000000" pitchFamily="50" charset="-128"/>
                <a:ea typeface="AR P丸ゴシック体E" panose="020F0900000000000000" pitchFamily="50" charset="-128"/>
              </a:rPr>
              <a:t>大統領　</a:t>
            </a:r>
            <a:r>
              <a:rPr lang="zh-TW" altLang="en-US" sz="4400" dirty="0">
                <a:latin typeface="AR P丸ゴシック体E" panose="020F0900000000000000" pitchFamily="50" charset="-128"/>
                <a:ea typeface="AR P丸ゴシック体E" panose="020F0900000000000000" pitchFamily="50" charset="-128"/>
              </a:rPr>
              <a:t>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5104324"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a:latin typeface="AR P丸ゴシック体E" panose="020F0900000000000000" pitchFamily="50" charset="-128"/>
                <a:ea typeface="AR P丸ゴシック体E" panose="020F0900000000000000" pitchFamily="50" charset="-128"/>
              </a:rPr>
              <a:t>内閣総理大臣　</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7400070" y="3738852"/>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2207568" y="3708020"/>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3" name="動作設定ボタン: 最初 2">
            <a:hlinkClick r:id="" action="ppaction://hlinkshowjump?jump=firstslide" highlightClick="1"/>
          </p:cNvPr>
          <p:cNvSpPr/>
          <p:nvPr/>
        </p:nvSpPr>
        <p:spPr>
          <a:xfrm>
            <a:off x="10632504" y="6093296"/>
            <a:ext cx="1296144" cy="50405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0688912"/>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不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「中大兄皇子」が行った政治改革は？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大化の改新</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902099"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大正の改新</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9345818"/>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「中大兄皇子」は６６８年に何天皇になった？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天智天皇</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902099"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天武天皇</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6431759"/>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「中臣鎌足」が天智天皇から与えられた性は？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藤原</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902099"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藤波</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98350025"/>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Ｑ"/>
          <p:cNvSpPr>
            <a:spLocks noGrp="1" noChangeArrowheads="1"/>
          </p:cNvSpPr>
          <p:nvPr>
            <p:ph type="title"/>
          </p:nvPr>
        </p:nvSpPr>
        <p:spPr>
          <a:xfrm>
            <a:off x="839416" y="419249"/>
            <a:ext cx="10513168" cy="1425575"/>
          </a:xfrm>
          <a:solidFill>
            <a:srgbClr val="CCFFFF"/>
          </a:solidFill>
          <a:ln w="57150">
            <a:solidFill>
              <a:srgbClr val="0000FF"/>
            </a:solidFill>
          </a:ln>
        </p:spPr>
        <p:txBody>
          <a:bodyPr>
            <a:normAutofit fontScale="90000"/>
          </a:bodyPr>
          <a:lstStyle/>
          <a:p>
            <a:pPr marL="1162050" indent="-1162050" fontAlgn="ctr"/>
            <a:r>
              <a:rPr lang="ja-JP" altLang="en-US" sz="7200" dirty="0">
                <a:latin typeface="AR P丸ゴシック体E" panose="020F0900000000000000" pitchFamily="50" charset="-128"/>
                <a:ea typeface="AR P丸ゴシック体E" panose="020F0900000000000000" pitchFamily="50" charset="-128"/>
              </a:rPr>
              <a:t>Ｑ</a:t>
            </a:r>
            <a:r>
              <a:rPr lang="ja-JP" altLang="en-US" sz="4800" dirty="0">
                <a:latin typeface="AR P丸ゴシック体E" panose="020F0900000000000000" pitchFamily="50" charset="-128"/>
                <a:ea typeface="AR P丸ゴシック体E" panose="020F0900000000000000" pitchFamily="50" charset="-128"/>
              </a:rPr>
              <a:t>　</a:t>
            </a:r>
            <a:r>
              <a:rPr lang="ja-JP" altLang="en-US" dirty="0" smtClean="0">
                <a:latin typeface="AR P丸ゴシック体E" panose="020F0900000000000000" pitchFamily="50" charset="-128"/>
                <a:ea typeface="AR P丸ゴシック体E" panose="020F0900000000000000" pitchFamily="50" charset="-128"/>
              </a:rPr>
              <a:t>「聖武天皇」が全国に建てた寺の名前は？ </a:t>
            </a:r>
            <a:endParaRPr lang="ja-JP" altLang="en-US" dirty="0" smtClean="0">
              <a:latin typeface="AR P丸ゴシック体E" panose="020F0900000000000000" pitchFamily="50" charset="-128"/>
              <a:ea typeface="AR P丸ゴシック体E" panose="020F0900000000000000" pitchFamily="50" charset="-128"/>
            </a:endParaRPr>
          </a:p>
        </p:txBody>
      </p:sp>
      <p:sp>
        <p:nvSpPr>
          <p:cNvPr id="46084" name="Ａ"/>
          <p:cNvSpPr>
            <a:spLocks noChangeArrowheads="1"/>
          </p:cNvSpPr>
          <p:nvPr/>
        </p:nvSpPr>
        <p:spPr bwMode="auto">
          <a:xfrm>
            <a:off x="1055440" y="2753489"/>
            <a:ext cx="4320000" cy="1366837"/>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smtClean="0">
                <a:latin typeface="AR P丸ゴシック体E" panose="020F0900000000000000" pitchFamily="50" charset="-128"/>
                <a:ea typeface="AR P丸ゴシック体E" panose="020F0900000000000000" pitchFamily="50" charset="-128"/>
              </a:rPr>
              <a:t>Ａ</a:t>
            </a:r>
            <a:r>
              <a:rPr lang="ja-JP" altLang="en-US" sz="4400" dirty="0">
                <a:latin typeface="AR P丸ゴシック体E" panose="020F0900000000000000" pitchFamily="50" charset="-128"/>
                <a:ea typeface="AR P丸ゴシック体E" panose="020F0900000000000000" pitchFamily="50" charset="-128"/>
              </a:rPr>
              <a:t>　</a:t>
            </a:r>
            <a:r>
              <a:rPr lang="ja-JP" altLang="en-US" sz="4400" dirty="0" smtClean="0">
                <a:latin typeface="AR P丸ゴシック体E" panose="020F0900000000000000" pitchFamily="50" charset="-128"/>
                <a:ea typeface="AR P丸ゴシック体E" panose="020F0900000000000000" pitchFamily="50" charset="-128"/>
              </a:rPr>
              <a:t>国分寺</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46085" name="Ｂ"/>
          <p:cNvSpPr>
            <a:spLocks noChangeArrowheads="1"/>
          </p:cNvSpPr>
          <p:nvPr/>
        </p:nvSpPr>
        <p:spPr bwMode="auto">
          <a:xfrm>
            <a:off x="6248260" y="2753488"/>
            <a:ext cx="4902099" cy="1366838"/>
          </a:xfrm>
          <a:prstGeom prst="roundRect">
            <a:avLst>
              <a:gd name="adj" fmla="val 16667"/>
            </a:avLst>
          </a:prstGeom>
          <a:solidFill>
            <a:srgbClr val="FFD653"/>
          </a:solidFill>
          <a:ln w="38100">
            <a:solidFill>
              <a:srgbClr val="002060"/>
            </a:solidFill>
            <a:round/>
            <a:headEnd/>
            <a:tailEnd/>
          </a:ln>
        </p:spPr>
        <p:txBody>
          <a:bodyPr wrap="square" anchor="ctr"/>
          <a:lstStyle/>
          <a:p>
            <a:pPr marL="444500" indent="-444500"/>
            <a:r>
              <a:rPr lang="ja-JP" altLang="en-US" sz="4400" dirty="0">
                <a:latin typeface="AR P丸ゴシック体E" panose="020F0900000000000000" pitchFamily="50" charset="-128"/>
                <a:ea typeface="AR P丸ゴシック体E" panose="020F0900000000000000" pitchFamily="50" charset="-128"/>
              </a:rPr>
              <a:t>Ｂ　</a:t>
            </a:r>
            <a:r>
              <a:rPr lang="ja-JP" altLang="en-US" sz="4400" dirty="0" smtClean="0">
                <a:latin typeface="AR P丸ゴシック体E" panose="020F0900000000000000" pitchFamily="50" charset="-128"/>
                <a:ea typeface="AR P丸ゴシック体E" panose="020F0900000000000000" pitchFamily="50" charset="-128"/>
              </a:rPr>
              <a:t>四天王寺</a:t>
            </a:r>
            <a:endParaRPr lang="ja-JP" altLang="en-US" sz="4400" dirty="0">
              <a:latin typeface="AR P丸ゴシック体E" panose="020F0900000000000000" pitchFamily="50" charset="-128"/>
              <a:ea typeface="AR P丸ゴシック体E" panose="020F0900000000000000" pitchFamily="50" charset="-128"/>
            </a:endParaRPr>
          </a:p>
        </p:txBody>
      </p:sp>
      <p:sp>
        <p:nvSpPr>
          <p:cNvPr id="6" name="○"/>
          <p:cNvSpPr txBox="1">
            <a:spLocks noChangeArrowheads="1"/>
          </p:cNvSpPr>
          <p:nvPr/>
        </p:nvSpPr>
        <p:spPr bwMode="auto">
          <a:xfrm>
            <a:off x="2057714" y="3824568"/>
            <a:ext cx="2520000" cy="2520000"/>
          </a:xfrm>
          <a:prstGeom prst="rect">
            <a:avLst/>
          </a:prstGeom>
          <a:noFill/>
          <a:ln w="9525">
            <a:noFill/>
            <a:miter lim="800000"/>
            <a:headEnd/>
            <a:tailEnd/>
          </a:ln>
        </p:spPr>
        <p:txBody>
          <a:bodyPr anchor="ctr">
            <a:spAutoFit/>
          </a:bodyPr>
          <a:lstStyle/>
          <a:p>
            <a:pPr algn="ctr">
              <a:spcBef>
                <a:spcPct val="50000"/>
              </a:spcBef>
            </a:pPr>
            <a:r>
              <a:rPr lang="en-US" altLang="ja-JP" sz="17200" dirty="0">
                <a:solidFill>
                  <a:srgbClr val="FF0000"/>
                </a:solidFill>
              </a:rPr>
              <a:t>○</a:t>
            </a:r>
          </a:p>
        </p:txBody>
      </p:sp>
      <p:sp>
        <p:nvSpPr>
          <p:cNvPr id="8" name="×"/>
          <p:cNvSpPr txBox="1">
            <a:spLocks noChangeArrowheads="1"/>
          </p:cNvSpPr>
          <p:nvPr/>
        </p:nvSpPr>
        <p:spPr bwMode="auto">
          <a:xfrm>
            <a:off x="7439628" y="3820314"/>
            <a:ext cx="2519362" cy="2520000"/>
          </a:xfrm>
          <a:prstGeom prst="rect">
            <a:avLst/>
          </a:prstGeom>
          <a:noFill/>
          <a:ln w="9525">
            <a:noFill/>
            <a:miter lim="800000"/>
            <a:headEnd/>
            <a:tailEnd/>
          </a:ln>
        </p:spPr>
        <p:txBody>
          <a:bodyPr anchor="ctr">
            <a:spAutoFit/>
          </a:bodyPr>
          <a:lstStyle/>
          <a:p>
            <a:pPr algn="ctr">
              <a:spcBef>
                <a:spcPct val="50000"/>
              </a:spcBef>
            </a:pPr>
            <a:r>
              <a:rPr lang="en-US" altLang="ja-JP" sz="24700" dirty="0" smtClean="0">
                <a:solidFill>
                  <a:srgbClr val="FF0000"/>
                </a:solidFill>
              </a:rPr>
              <a:t>×</a:t>
            </a:r>
            <a:endParaRPr lang="en-US" altLang="ja-JP" sz="24700" dirty="0">
              <a:solidFill>
                <a:srgbClr val="FF0000"/>
              </a:solidFill>
            </a:endParaRPr>
          </a:p>
        </p:txBody>
      </p:sp>
      <p:sp>
        <p:nvSpPr>
          <p:cNvPr id="2" name="動作設定ボタン: 進む/次へ 1">
            <a:hlinkClick r:id="" action="ppaction://hlinkshowjump?jump=nextslide" highlightClick="1"/>
          </p:cNvPr>
          <p:cNvSpPr/>
          <p:nvPr/>
        </p:nvSpPr>
        <p:spPr>
          <a:xfrm>
            <a:off x="10776520" y="6165304"/>
            <a:ext cx="1224136" cy="432048"/>
          </a:xfrm>
          <a:prstGeom prst="actionButtonForwardNex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099311"/>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クイズ不正解.wav"/>
                                        </p:tgtEl>
                                      </p:cMediaNode>
                                    </p:audio>
                                  </p:subTnLst>
                                </p:cTn>
                              </p:par>
                            </p:childTnLst>
                          </p:cTn>
                        </p:par>
                      </p:childTnLst>
                    </p:cTn>
                  </p:par>
                </p:childTnLst>
              </p:cTn>
              <p:nextCondLst>
                <p:cond evt="onClick" delay="0">
                  <p:tgtEl>
                    <p:spTgt spid="46085"/>
                  </p:tgtEl>
                </p:cond>
              </p:nextCondLst>
            </p:seq>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クイズ正解.wav"/>
                                        </p:tgtEl>
                                      </p:cMediaNode>
                                    </p:audio>
                                  </p:subTnLst>
                                </p:cTn>
                              </p:par>
                            </p:childTnLst>
                          </p:cTn>
                        </p:par>
                      </p:childTnLst>
                    </p:cTn>
                  </p:par>
                </p:childTnLst>
              </p:cTn>
              <p:nextCondLst>
                <p:cond evt="onClick" delay="0">
                  <p:tgtEl>
                    <p:spTgt spid="46084"/>
                  </p:tgtEl>
                </p:cond>
              </p:nextCondLst>
            </p:seq>
          </p:childTnLst>
        </p:cTn>
      </p:par>
    </p:tnLst>
    <p:bldLst>
      <p:bldP spid="6" grpId="0"/>
      <p:bldP spid="8" grpId="0"/>
    </p:bldLst>
  </p:timing>
</p:sld>
</file>

<file path=ppt/theme/theme1.xml><?xml version="1.0" encoding="utf-8"?>
<a:theme xmlns:a="http://schemas.openxmlformats.org/drawingml/2006/main" name="1_フラッシュ１">
  <a:themeElements>
    <a:clrScheme name="フラッシュ１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フラッシュ１">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フラッシュ１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フラッシュ１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フラッシュ１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フラッシュ１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フラッシュ１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フラッシュ１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フラッシュ１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フラッシュ１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フラッシュ１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フラッシュ１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フラッシュ１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フラッシュ１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プレゼンテーション1</Template>
  <TotalTime>1807</TotalTime>
  <Words>319</Words>
  <Application>Microsoft Office PowerPoint</Application>
  <PresentationFormat>ワイド画面</PresentationFormat>
  <Paragraphs>306</Paragraphs>
  <Slides>51</Slides>
  <Notes>51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51</vt:i4>
      </vt:variant>
    </vt:vector>
  </HeadingPairs>
  <TitlesOfParts>
    <vt:vector size="59" baseType="lpstr">
      <vt:lpstr>Calibri</vt:lpstr>
      <vt:lpstr>HG丸ｺﾞｼｯｸM-PRO</vt:lpstr>
      <vt:lpstr>AR P丸ゴシック体E</vt:lpstr>
      <vt:lpstr>ＭＳ Ｐゴシック</vt:lpstr>
      <vt:lpstr>Arial</vt:lpstr>
      <vt:lpstr>Calibri Light</vt:lpstr>
      <vt:lpstr>1_フラッシュ１</vt:lpstr>
      <vt:lpstr>Office テーマ</vt:lpstr>
      <vt:lpstr>PowerPoint プレゼンテーション</vt:lpstr>
      <vt:lpstr>Ｑ　２３９年、「卑弥呼」が使いを出した国の名前は？</vt:lpstr>
      <vt:lpstr>Ｑ　「聖徳太子」がつくった役人の上下関係をはっきりさせるために定められた制度は？ </vt:lpstr>
      <vt:lpstr>Ｑ　「聖徳太子」が奈良に建てたお寺は？</vt:lpstr>
      <vt:lpstr>Ｑ　「小野妹子」が使者としていった国は？</vt:lpstr>
      <vt:lpstr>Ｑ　「中大兄皇子」が行った政治改革は？ </vt:lpstr>
      <vt:lpstr>Ｑ　「中大兄皇子」は６６８年に何天皇になった？ </vt:lpstr>
      <vt:lpstr>Ｑ　「中臣鎌足」が天智天皇から与えられた性は？ </vt:lpstr>
      <vt:lpstr>Ｑ　「聖武天皇」が全国に建てた寺の名前は？ </vt:lpstr>
      <vt:lpstr>Ｑ　「聖武天皇」自分で耕した土地は自分のものにしてもいいことが定められた法律は？ </vt:lpstr>
      <vt:lpstr>Ｑ　「行基」が朝廷から与えられた位は？</vt:lpstr>
      <vt:lpstr>Ｑ　「鑑真」が奈良に建てたお寺の名前は？ </vt:lpstr>
      <vt:lpstr>Ｑ　「藤原道長」と子の頼通が行った政治を何という？ </vt:lpstr>
      <vt:lpstr>Ｑ　「紫式部」が書いた有名文学作品の名前は？ </vt:lpstr>
      <vt:lpstr>Ｑ　「清少納言」が書いた有名文学作品の名前は？ </vt:lpstr>
      <vt:lpstr>Ｑ　１１５６年、「平清盛」が源義朝と協力して勝利した戦いは何？ </vt:lpstr>
      <vt:lpstr>Ｑ　「平清盛」が行った中国との貿易は何？ </vt:lpstr>
      <vt:lpstr>Ｑ　「源頼朝」が開いた武士の政府は？ </vt:lpstr>
      <vt:lpstr>Ｑ　「源頼朝」が地方に置いた武士は守護と何？</vt:lpstr>
      <vt:lpstr>Ｑ　「北条時宗」のころ、２度日本に攻めてきた事件を何というか？</vt:lpstr>
      <vt:lpstr>Ｑ　「北条時宗」が１８歳のころ、ついた役職は？ </vt:lpstr>
      <vt:lpstr>Ｑ　「足利義満」が京都の北山に建てた建物は？</vt:lpstr>
      <vt:lpstr>Ｑ　「足利義満」が行った中国との貿易を何といいますか？ </vt:lpstr>
      <vt:lpstr>Ｑ　「足利義政」が京都の東山に建てた建物は何？ </vt:lpstr>
      <vt:lpstr>Ｑ　「足利義政」のころ、京都で１１年続いた戦いを何という？ </vt:lpstr>
      <vt:lpstr>Ｑ　「雪舟」が完成させた墨だけでかく絵を何というか？</vt:lpstr>
      <vt:lpstr>Ｑ　「ザビエル」がキリスト教を広めるために作った教会を何というか？ </vt:lpstr>
      <vt:lpstr>Ｑ　１５６０年に「織田信長」が駿河の今川義元を倒した戦いを何という？</vt:lpstr>
      <vt:lpstr>Ｑ　「織田信長」が琵琶湖のほとりに建てた城を何という？</vt:lpstr>
      <vt:lpstr>Ｑ　「豊臣秀吉」が農民を反抗しないように刀を取り上げたのを何というか？ </vt:lpstr>
      <vt:lpstr>Ｑ　「豊臣秀吉」が１５８３年に築いた城を何というか？ </vt:lpstr>
      <vt:lpstr>Ｑ　「徳川家康」が江戸に開いた武士中心の政府を何というか？</vt:lpstr>
      <vt:lpstr>Ｑ　１６００年、「徳川家康」が天下を取った戦いは何？</vt:lpstr>
      <vt:lpstr>Ｑ　「徳川家光」がつくった大名が江戸と領地を行き来する制度は何？</vt:lpstr>
      <vt:lpstr>Ｑ　「近松門左衛門」は何文化を代表する作者ですか？</vt:lpstr>
      <vt:lpstr>Ｑ　「歌川広重」の代表作は何？</vt:lpstr>
      <vt:lpstr>Ｑ　「本居宣長」が完成させた解説書は何ですか？</vt:lpstr>
      <vt:lpstr>Ｑ　「杉田玄白」らが翻訳した本の名前は何ですか？</vt:lpstr>
      <vt:lpstr>Ｑ　「伊能忠敬」が日本地図のはじめに測量をしたのは今のどこですか？</vt:lpstr>
      <vt:lpstr>Ｑ　１８５４年再び「ぺリー」が日本に来て結んだ条約は？</vt:lpstr>
      <vt:lpstr>Ｑ　「勝海舟」が太平洋を横断した時の船の名前は？</vt:lpstr>
      <vt:lpstr>Ｑ　「西郷隆盛」は何藩の武士の家に生まれましたか？</vt:lpstr>
      <vt:lpstr>Ｑ　「西郷隆盛」らの士族が鹿児島を中心に起こした反乱は何ですか？</vt:lpstr>
      <vt:lpstr>Ｑ　「大久保利通」が中心に行った土地と人々を朝廷に返したことを何という？</vt:lpstr>
      <vt:lpstr>Ｑ　１８８９年に「明治天皇」が発布したのは？</vt:lpstr>
      <vt:lpstr>Ｑ　１８９０年に出された教育の根本方針が示されたものは？</vt:lpstr>
      <vt:lpstr>Ｑ　「天は人のうえに人を造らず」ではじまる本の名前は？</vt:lpstr>
      <vt:lpstr>Ｑ　「福沢諭吉」が江戸に作った塾は？</vt:lpstr>
      <vt:lpstr>Ｑ　「大隈重信」が作った政党は何？</vt:lpstr>
      <vt:lpstr>Ｑ　「板垣退助」を中心に国会開設を求めた運動は何？</vt:lpstr>
      <vt:lpstr>Ｑ　「伊藤博文」は初代の何になりましたか？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小泉 浩</dc:creator>
  <cp:lastModifiedBy>小泉 浩</cp:lastModifiedBy>
  <cp:revision>130</cp:revision>
  <cp:lastPrinted>2006-12-27T00:38:38Z</cp:lastPrinted>
  <dcterms:created xsi:type="dcterms:W3CDTF">2006-12-27T00:38:38Z</dcterms:created>
  <dcterms:modified xsi:type="dcterms:W3CDTF">2017-09-29T02:53:59Z</dcterms:modified>
</cp:coreProperties>
</file>