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1"/>
  </p:notesMasterIdLst>
  <p:sldIdLst>
    <p:sldId id="257" r:id="rId2"/>
    <p:sldId id="305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E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618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123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63ADB8-4678-430A-96EE-D4F2F3C9586C}" type="datetimeFigureOut">
              <a:rPr kumimoji="1" lang="ja-JP" altLang="en-US" smtClean="0"/>
              <a:t>2020/6/22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B0119D-50C6-4FB7-BD93-5F91FBBC31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4344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553671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49</a:t>
            </a:fld>
            <a:endParaRPr lang="en-US" altLang="ja-JP" sz="1300" smtClean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2862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5387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52058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テキスト ボックス 4"/>
          <p:cNvSpPr txBox="1"/>
          <p:nvPr userDrawn="1"/>
        </p:nvSpPr>
        <p:spPr>
          <a:xfrm>
            <a:off x="2556065" y="501811"/>
            <a:ext cx="4031873" cy="5735502"/>
          </a:xfrm>
          <a:prstGeom prst="rect">
            <a:avLst/>
          </a:prstGeom>
          <a:noFill/>
        </p:spPr>
        <p:txBody>
          <a:bodyPr vert="eaVert" wrap="square" rtlCol="0" anchor="ctr">
            <a:normAutofit fontScale="85000" lnSpcReduction="10000"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25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漢字</a:t>
            </a:r>
            <a:endParaRPr lang="ja-JP" altLang="en-US" sz="25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6" name="テキスト ボックス 5"/>
          <p:cNvSpPr txBox="1"/>
          <p:nvPr userDrawn="1"/>
        </p:nvSpPr>
        <p:spPr>
          <a:xfrm>
            <a:off x="5709028" y="764706"/>
            <a:ext cx="2031325" cy="463684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2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かんじ</a:t>
            </a:r>
            <a:endParaRPr lang="ja-JP" altLang="en-US" sz="12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87571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C2060B-D9AE-4BD5-AEED-56855F7B1BB8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13"/>
          </p:nvPr>
        </p:nvSpPr>
        <p:spPr>
          <a:xfrm>
            <a:off x="512619" y="360496"/>
            <a:ext cx="8137525" cy="33845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1pPr>
            <a:lvl2pPr marL="457200" indent="0">
              <a:buNone/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2pPr>
            <a:lvl3pPr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3pPr>
            <a:lvl4pPr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4pPr>
            <a:lvl5pPr marL="1828800" indent="0">
              <a:buNone/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5pPr>
          </a:lstStyle>
          <a:p>
            <a:pPr lvl="0"/>
            <a:r>
              <a:rPr kumimoji="1" lang="ja-JP" altLang="en-US" dirty="0" smtClean="0"/>
              <a:t>マ</a:t>
            </a:r>
          </a:p>
        </p:txBody>
      </p:sp>
      <p:sp>
        <p:nvSpPr>
          <p:cNvPr id="9" name="テキスト プレースホルダー 7"/>
          <p:cNvSpPr>
            <a:spLocks noGrp="1"/>
          </p:cNvSpPr>
          <p:nvPr>
            <p:ph type="body" sz="quarter" idx="14"/>
          </p:nvPr>
        </p:nvSpPr>
        <p:spPr>
          <a:xfrm>
            <a:off x="323529" y="3745046"/>
            <a:ext cx="8497565" cy="2852306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1pPr>
            <a:lvl2pPr marL="457200" indent="0">
              <a:buNone/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2pPr>
            <a:lvl3pPr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3pPr>
            <a:lvl4pPr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4pPr>
            <a:lvl5pPr marL="1828800" indent="0">
              <a:buNone/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5pPr>
          </a:lstStyle>
          <a:p>
            <a:pPr lvl="0"/>
            <a:r>
              <a:rPr kumimoji="1" lang="ja-JP" altLang="en-US" dirty="0" smtClean="0"/>
              <a:t>マ</a:t>
            </a:r>
          </a:p>
        </p:txBody>
      </p:sp>
    </p:spTree>
    <p:extLst>
      <p:ext uri="{BB962C8B-B14F-4D97-AF65-F5344CB8AC3E}">
        <p14:creationId xmlns:p14="http://schemas.microsoft.com/office/powerpoint/2010/main" val="2130366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" name="フレーム 9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2394"/>
            </a:avLst>
          </a:prstGeom>
          <a:solidFill>
            <a:srgbClr val="ED7D31">
              <a:lumMod val="75000"/>
            </a:srgb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kumimoji="0" lang="ja-JP" altLang="en-US" sz="18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155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33419" y="330165"/>
            <a:ext cx="7677161" cy="6258894"/>
          </a:xfrm>
          <a:ln w="38100">
            <a:solidFill>
              <a:srgbClr val="FFFF00"/>
            </a:solidFill>
          </a:ln>
        </p:spPr>
        <p:txBody>
          <a:bodyPr anchor="t">
            <a:noAutofit/>
          </a:bodyPr>
          <a:lstStyle/>
          <a:p>
            <a:r>
              <a:rPr lang="ja-JP" altLang="en-US" sz="8123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フラッシュカード</a:t>
            </a:r>
            <a:br>
              <a:rPr lang="ja-JP" altLang="en-US" sz="8123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115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ローマ字</a:t>
            </a:r>
            <a:r>
              <a:rPr lang="en-US" altLang="ja-JP" sz="115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115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115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読める</a:t>
            </a:r>
            <a:r>
              <a:rPr lang="ja-JP" altLang="en-US" sz="115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かな</a:t>
            </a:r>
            <a:r>
              <a:rPr lang="en-US" altLang="ja-JP" sz="115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115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96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あ～ん</a:t>
            </a:r>
            <a:endParaRPr lang="ja-JP" altLang="en-US" sz="96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922353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3000"/>
    </mc:Choice>
    <mc:Fallback>
      <p:transition advClick="0" advTm="3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ku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く</a:t>
            </a:r>
          </a:p>
        </p:txBody>
      </p:sp>
    </p:spTree>
    <p:extLst>
      <p:ext uri="{BB962C8B-B14F-4D97-AF65-F5344CB8AC3E}">
        <p14:creationId xmlns:p14="http://schemas.microsoft.com/office/powerpoint/2010/main" val="23328367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ke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け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357797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ko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こ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08933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951479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sa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さ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343624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si</a:t>
            </a:r>
            <a:endParaRPr lang="ja-JP" altLang="en-US" sz="25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し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55652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su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す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52095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se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せ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311398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so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そ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940995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946036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ta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た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439061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ti</a:t>
            </a:r>
            <a:endParaRPr lang="ja-JP" altLang="en-US" sz="25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ち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139238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922284"/>
            <a:ext cx="8229600" cy="5147440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sz="54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ローマ字は訓令式です</a:t>
            </a:r>
            <a:endParaRPr kumimoji="1" lang="en-US" altLang="ja-JP" sz="54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54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あいうえお順に表示します</a:t>
            </a:r>
            <a:endParaRPr kumimoji="1" lang="en-US" altLang="ja-JP" sz="54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endParaRPr kumimoji="1" lang="en-US" altLang="ja-JP" sz="54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54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日本語表示まで１秒</a:t>
            </a:r>
            <a:endParaRPr kumimoji="1" lang="en-US" altLang="ja-JP" sz="54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54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画面切り替えが２秒です</a:t>
            </a:r>
            <a:endParaRPr kumimoji="1" lang="ja-JP" altLang="en-US" sz="54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821930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tu</a:t>
            </a:r>
            <a:endParaRPr lang="ja-JP" altLang="en-US" sz="25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つ</a:t>
            </a:r>
          </a:p>
        </p:txBody>
      </p:sp>
    </p:spTree>
    <p:extLst>
      <p:ext uri="{BB962C8B-B14F-4D97-AF65-F5344CB8AC3E}">
        <p14:creationId xmlns:p14="http://schemas.microsoft.com/office/powerpoint/2010/main" val="27267369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te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て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11682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to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お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359458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96089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na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な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24595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ni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に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001631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nu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ぬ</a:t>
            </a:r>
          </a:p>
        </p:txBody>
      </p:sp>
    </p:spTree>
    <p:extLst>
      <p:ext uri="{BB962C8B-B14F-4D97-AF65-F5344CB8AC3E}">
        <p14:creationId xmlns:p14="http://schemas.microsoft.com/office/powerpoint/2010/main" val="30388696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ne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ね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29807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no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の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625196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9418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ha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は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880639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hi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ひ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731911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965086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Times New Roman" panose="02020603050405020304" pitchFamily="18" charset="0"/>
              </a:rPr>
              <a:t>a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あ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57117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hu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ふ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76386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he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へ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003229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ho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ほ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22856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975752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ma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ま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48929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mi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み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860233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mu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む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901276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me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め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157176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mo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も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677656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975752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ya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や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619296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yu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ゆ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705301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i</a:t>
            </a:r>
            <a:endParaRPr lang="ja-JP" altLang="en-US" sz="30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い</a:t>
            </a:r>
          </a:p>
        </p:txBody>
      </p:sp>
    </p:spTree>
    <p:extLst>
      <p:ext uri="{BB962C8B-B14F-4D97-AF65-F5344CB8AC3E}">
        <p14:creationId xmlns:p14="http://schemas.microsoft.com/office/powerpoint/2010/main" val="42079430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yo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よ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373379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43608" y="975752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ra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ら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462082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ri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り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38701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ru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る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207252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re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れ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405749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ro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ろ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661588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975752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wa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わ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30709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980507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wo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を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08647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n</a:t>
            </a:r>
            <a:endParaRPr lang="ja-JP" altLang="en-US" sz="30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ん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469540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動作設定ボタン: ユーザー設定 11">
            <a:hlinkClick r:id="" action="ppaction://hlinkshowjump?jump=endshow" highlightClick="1"/>
          </p:cNvPr>
          <p:cNvSpPr/>
          <p:nvPr/>
        </p:nvSpPr>
        <p:spPr>
          <a:xfrm>
            <a:off x="6660232" y="5445224"/>
            <a:ext cx="1080120" cy="540000"/>
          </a:xfrm>
          <a:prstGeom prst="actionButtonBlank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2400" dirty="0">
                <a:solidFill>
                  <a:sysClr val="windowText" lastClr="000000"/>
                </a:solidFill>
              </a:rPr>
              <a:t>終了</a:t>
            </a:r>
            <a:endParaRPr lang="ja-JP" alt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323528" y="836712"/>
            <a:ext cx="8496944" cy="3096344"/>
          </a:xfrm>
          <a:prstGeom prst="rect">
            <a:avLst/>
          </a:prstGeom>
          <a:noFill/>
          <a:ln w="38100">
            <a:solidFill>
              <a:schemeClr val="bg1"/>
            </a:solidFill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7200" b="1" kern="0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フラッシュカード</a:t>
            </a:r>
            <a:r>
              <a:rPr lang="en-US" altLang="ja-JP" sz="7200" b="1" kern="0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7200" b="1" kern="0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7200" b="1" kern="0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ローマ字読めるかな</a:t>
            </a:r>
          </a:p>
        </p:txBody>
      </p:sp>
    </p:spTree>
    <p:extLst>
      <p:ext uri="{BB962C8B-B14F-4D97-AF65-F5344CB8AC3E}">
        <p14:creationId xmlns:p14="http://schemas.microsoft.com/office/powerpoint/2010/main" val="1579366218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u</a:t>
            </a:r>
            <a:endParaRPr lang="ja-JP" altLang="en-US" sz="30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う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754751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6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e</a:t>
            </a:r>
            <a:endParaRPr lang="ja-JP" altLang="en-US" sz="36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え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66316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o</a:t>
            </a:r>
            <a:endParaRPr lang="ja-JP" altLang="en-US" sz="30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お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0480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96089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ka</a:t>
            </a:r>
            <a:endParaRPr lang="ja-JP" altLang="en-US" sz="30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か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869944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ki</a:t>
            </a:r>
            <a:endParaRPr lang="ja-JP" altLang="en-US" sz="30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き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942453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117</Words>
  <Application>Microsoft Office PowerPoint</Application>
  <PresentationFormat>画面に合わせる (4:3)</PresentationFormat>
  <Paragraphs>102</Paragraphs>
  <Slides>49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49</vt:i4>
      </vt:variant>
    </vt:vector>
  </HeadingPairs>
  <TitlesOfParts>
    <vt:vector size="58" baseType="lpstr">
      <vt:lpstr>AR P丸ゴシック体E</vt:lpstr>
      <vt:lpstr>HGP教科書体</vt:lpstr>
      <vt:lpstr>HGS教科書体</vt:lpstr>
      <vt:lpstr>ＭＳ Ｐゴシック</vt:lpstr>
      <vt:lpstr>ＭＳ Ｐ明朝</vt:lpstr>
      <vt:lpstr>Arial</vt:lpstr>
      <vt:lpstr>Calibri</vt:lpstr>
      <vt:lpstr>Times New Roman</vt:lpstr>
      <vt:lpstr>フラッシュ１</vt:lpstr>
      <vt:lpstr>フラッシュカード ローマ字 読めるかな あ～ん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フラッシュカード ローマ字 読めるかな あ～ん</dc:title>
  <dc:creator>小泉 浩</dc:creator>
  <cp:lastModifiedBy>小泉 浩</cp:lastModifiedBy>
  <cp:revision>7</cp:revision>
  <dcterms:created xsi:type="dcterms:W3CDTF">2020-06-22T01:25:35Z</dcterms:created>
  <dcterms:modified xsi:type="dcterms:W3CDTF">2020-06-22T03:23:42Z</dcterms:modified>
</cp:coreProperties>
</file>