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7" r:id="rId2"/>
    <p:sldId id="30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49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lang="ja-JP" altLang="en-US" sz="12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96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あ～ん</a:t>
            </a:r>
            <a:endParaRPr lang="ja-JP" altLang="en-US" sz="96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け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77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こ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51479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さ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6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す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せ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13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そ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46036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92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あいうえお順に表示します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つ</a:t>
            </a: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て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6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089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ぬ</a:t>
            </a: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ね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807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418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は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06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19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5086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71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ふ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3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へ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2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ほ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28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ま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89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02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む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12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め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71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も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76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や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92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ゆ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53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420794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よ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33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ら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20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87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る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7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れ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57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ろ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15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wa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わ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07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80507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wo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6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n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ん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95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  <a:endParaRPr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う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47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6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e</a:t>
            </a:r>
            <a:endParaRPr lang="ja-JP" altLang="en-US" sz="36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え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63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80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089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24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117</Words>
  <Application>Microsoft Office PowerPoint</Application>
  <PresentationFormat>画面に合わせる (4:3)</PresentationFormat>
  <Paragraphs>102</Paragraphs>
  <Slides>49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8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Times New Roman</vt:lpstr>
      <vt:lpstr>フラッシュ１</vt:lpstr>
      <vt:lpstr>フラッシュカード ローマ字 読めるかな あ～ん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7</cp:revision>
  <dcterms:created xsi:type="dcterms:W3CDTF">2020-06-22T01:25:35Z</dcterms:created>
  <dcterms:modified xsi:type="dcterms:W3CDTF">2020-06-22T03:23:42Z</dcterms:modified>
</cp:coreProperties>
</file>