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9" r:id="rId1"/>
    <p:sldMasterId id="2147483650" r:id="rId2"/>
    <p:sldMasterId id="2147483673" r:id="rId3"/>
    <p:sldMasterId id="2147483685" r:id="rId4"/>
  </p:sldMasterIdLst>
  <p:notesMasterIdLst>
    <p:notesMasterId r:id="rId50"/>
  </p:notesMasterIdLst>
  <p:handoutMasterIdLst>
    <p:handoutMasterId r:id="rId51"/>
  </p:handoutMasterIdLst>
  <p:sldIdLst>
    <p:sldId id="611" r:id="rId5"/>
    <p:sldId id="460" r:id="rId6"/>
    <p:sldId id="570" r:id="rId7"/>
    <p:sldId id="571" r:id="rId8"/>
    <p:sldId id="572" r:id="rId9"/>
    <p:sldId id="573" r:id="rId10"/>
    <p:sldId id="574" r:id="rId11"/>
    <p:sldId id="575" r:id="rId12"/>
    <p:sldId id="576" r:id="rId13"/>
    <p:sldId id="577" r:id="rId14"/>
    <p:sldId id="578" r:id="rId15"/>
    <p:sldId id="612" r:id="rId16"/>
    <p:sldId id="579" r:id="rId17"/>
    <p:sldId id="580" r:id="rId18"/>
    <p:sldId id="581" r:id="rId19"/>
    <p:sldId id="582" r:id="rId20"/>
    <p:sldId id="583" r:id="rId21"/>
    <p:sldId id="584" r:id="rId22"/>
    <p:sldId id="585" r:id="rId23"/>
    <p:sldId id="586" r:id="rId24"/>
    <p:sldId id="587" r:id="rId25"/>
    <p:sldId id="588" r:id="rId26"/>
    <p:sldId id="589" r:id="rId27"/>
    <p:sldId id="590" r:id="rId28"/>
    <p:sldId id="591" r:id="rId29"/>
    <p:sldId id="592" r:id="rId30"/>
    <p:sldId id="593" r:id="rId31"/>
    <p:sldId id="594" r:id="rId32"/>
    <p:sldId id="595" r:id="rId33"/>
    <p:sldId id="596" r:id="rId34"/>
    <p:sldId id="597" r:id="rId35"/>
    <p:sldId id="598" r:id="rId36"/>
    <p:sldId id="599" r:id="rId37"/>
    <p:sldId id="600" r:id="rId38"/>
    <p:sldId id="601" r:id="rId39"/>
    <p:sldId id="602" r:id="rId40"/>
    <p:sldId id="603" r:id="rId41"/>
    <p:sldId id="604" r:id="rId42"/>
    <p:sldId id="605" r:id="rId43"/>
    <p:sldId id="606" r:id="rId44"/>
    <p:sldId id="610" r:id="rId45"/>
    <p:sldId id="609" r:id="rId46"/>
    <p:sldId id="607" r:id="rId47"/>
    <p:sldId id="608" r:id="rId48"/>
    <p:sldId id="538" r:id="rId49"/>
  </p:sldIdLst>
  <p:sldSz cx="9144000" cy="6858000" type="screen4x3"/>
  <p:notesSz cx="7099300" cy="10234613"/>
  <p:embeddedFontLst>
    <p:embeddedFont>
      <p:font typeface="Calibri Light" panose="020F0302020204030204" pitchFamily="34" charset="0"/>
      <p:regular r:id="rId52"/>
      <p:italic r:id="rId53"/>
    </p:embeddedFont>
    <p:embeddedFont>
      <p:font typeface="HGS教科書体" panose="02020600000000000000" pitchFamily="18" charset="-128"/>
      <p:regular r:id="rId54"/>
    </p:embeddedFont>
    <p:embeddedFont>
      <p:font typeface="AR P丸ゴシック体E" panose="020F0900000000000000" pitchFamily="50" charset="-128"/>
      <p:regular r:id="rId55"/>
    </p:embeddedFont>
    <p:embeddedFont>
      <p:font typeface="Calibri" panose="020F0502020204030204" pitchFamily="34" charset="0"/>
      <p:regular r:id="rId56"/>
      <p:bold r:id="rId57"/>
      <p:italic r:id="rId58"/>
      <p:boldItalic r:id="rId59"/>
    </p:embeddedFont>
    <p:embeddedFont>
      <p:font typeface="AR教科書体M" panose="03000609000000000000" pitchFamily="65" charset="-128"/>
      <p:regular r:id="rId60"/>
    </p:embeddedFont>
    <p:embeddedFont>
      <p:font typeface="AR P教科書体M" panose="03000600000000000000" pitchFamily="66" charset="-128"/>
      <p:regular r:id="rId61"/>
    </p:embeddedFont>
  </p:embeddedFontLst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98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E40"/>
    <a:srgbClr val="FFCC99"/>
    <a:srgbClr val="3333CC"/>
    <a:srgbClr val="993366"/>
    <a:srgbClr val="D60093"/>
    <a:srgbClr val="FF6600"/>
    <a:srgbClr val="00CC66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44" autoAdjust="0"/>
    <p:restoredTop sz="94667" autoAdjust="0"/>
  </p:normalViewPr>
  <p:slideViewPr>
    <p:cSldViewPr>
      <p:cViewPr varScale="1">
        <p:scale>
          <a:sx n="66" d="100"/>
          <a:sy n="66" d="100"/>
        </p:scale>
        <p:origin x="1182" y="108"/>
      </p:cViewPr>
      <p:guideLst>
        <p:guide orient="horz" pos="129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notesMaster" Target="notesMasters/notesMaster1.xml"/><Relationship Id="rId55" Type="http://schemas.openxmlformats.org/officeDocument/2006/relationships/font" Target="fonts/font4.fntdata"/><Relationship Id="rId63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font" Target="fonts/font3.fntdata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font" Target="fonts/font2.fntdata"/><Relationship Id="rId58" Type="http://schemas.openxmlformats.org/officeDocument/2006/relationships/font" Target="fonts/font7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font" Target="fonts/font6.fntdata"/><Relationship Id="rId61" Type="http://schemas.openxmlformats.org/officeDocument/2006/relationships/font" Target="fonts/font10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font" Target="fonts/font1.fntdata"/><Relationship Id="rId60" Type="http://schemas.openxmlformats.org/officeDocument/2006/relationships/font" Target="fonts/font9.fntdata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font" Target="fonts/font5.fntdata"/><Relationship Id="rId64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font" Target="fonts/font8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59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59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/>
            </a:lvl1pPr>
          </a:lstStyle>
          <a:p>
            <a:pPr>
              <a:defRPr/>
            </a:pPr>
            <a:fld id="{13808B2D-9F35-4467-A254-702C5810A78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364955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/>
            </a:lvl1pPr>
          </a:lstStyle>
          <a:p>
            <a:pPr>
              <a:defRPr/>
            </a:pPr>
            <a:fld id="{9033DF5A-B745-4DC4-90C8-47AF6EBC188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177962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42950" indent="-28575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1430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6002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20574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3B9FA7F7-DFF2-4C27-B6C8-5047A4E960B5}" type="slidenum">
              <a:rPr lang="en-US" altLang="ja-JP" sz="1300" smtClean="0">
                <a:solidFill>
                  <a:srgbClr val="000000"/>
                </a:solidFill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1</a:t>
            </a:fld>
            <a:endParaRPr lang="en-US" altLang="ja-JP" sz="1300" smtClean="0">
              <a:solidFill>
                <a:srgbClr val="000000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 smtClean="0">
              <a:latin typeface="Arial" panose="020B0604020202020204" pitchFamily="34" charset="0"/>
              <a:ea typeface="ＭＳ Ｐ明朝" panose="02020600040205080304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88034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42950" indent="-28575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1430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6002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20574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3B9FA7F7-DFF2-4C27-B6C8-5047A4E960B5}" type="slidenum">
              <a:rPr lang="en-US" altLang="ja-JP" sz="1300" smtClean="0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45</a:t>
            </a:fld>
            <a:endParaRPr lang="en-US" altLang="ja-JP" sz="1300" smtClean="0">
              <a:ea typeface="ＭＳ Ｐゴシック" panose="020B0600070205080204" pitchFamily="50" charset="-128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 smtClean="0">
              <a:latin typeface="Arial" panose="020B0604020202020204" pitchFamily="34" charset="0"/>
              <a:ea typeface="ＭＳ Ｐ明朝" panose="02020600040205080304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94191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AE9A76-35C8-4A70-8067-20351694DD7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63279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BDCEA-35AD-4F34-8DCA-7B11E83D078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41734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3108E-37EE-40F3-A7E9-6899F63596D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859823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C405E-A102-49B9-B3A2-80B02F81FEA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848005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1F322-B37B-43C7-8957-2F0BFA92B78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296290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345E4-0B83-45EE-AC83-D06D86B5103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040890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5CCF3A-572E-4C65-80AD-D866E022D8E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5631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83B128-BE4D-4B5A-8756-09477524960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839375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DE6F80-287D-4474-A57B-A7DE5898922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231635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30D4C3-0B25-4050-BFF0-B89CA8C2169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0976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D9A406-7EFD-4873-BBA4-29ED63A58BE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66228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401B0B-99D3-471D-BBED-1E118E17361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273299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A3952-1207-41F5-9D33-027FFF276B7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070085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672B5-7248-41BF-B1D7-696940EE175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359704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547ED0-0284-4AA1-9E60-96D79FC03EF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017198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CF012-1C98-4124-A9B9-AF1CE135D5E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861002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5539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215"/>
            </a:lvl1pPr>
            <a:lvl2pPr marL="422041" indent="0" algn="ctr">
              <a:buNone/>
              <a:defRPr sz="1846"/>
            </a:lvl2pPr>
            <a:lvl3pPr marL="844083" indent="0" algn="ctr">
              <a:buNone/>
              <a:defRPr sz="1662"/>
            </a:lvl3pPr>
            <a:lvl4pPr marL="1266124" indent="0" algn="ctr">
              <a:buNone/>
              <a:defRPr sz="1477"/>
            </a:lvl4pPr>
            <a:lvl5pPr marL="1688165" indent="0" algn="ctr">
              <a:buNone/>
              <a:defRPr sz="1477"/>
            </a:lvl5pPr>
            <a:lvl6pPr marL="2110207" indent="0" algn="ctr">
              <a:buNone/>
              <a:defRPr sz="1477"/>
            </a:lvl6pPr>
            <a:lvl7pPr marL="2532248" indent="0" algn="ctr">
              <a:buNone/>
              <a:defRPr sz="1477"/>
            </a:lvl7pPr>
            <a:lvl8pPr marL="2954289" indent="0" algn="ctr">
              <a:buNone/>
              <a:defRPr sz="1477"/>
            </a:lvl8pPr>
            <a:lvl9pPr marL="3376331" indent="0" algn="ctr">
              <a:buNone/>
              <a:defRPr sz="1477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8799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4919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9" y="1709740"/>
            <a:ext cx="7886700" cy="2852737"/>
          </a:xfrm>
        </p:spPr>
        <p:txBody>
          <a:bodyPr anchor="b"/>
          <a:lstStyle>
            <a:lvl1pPr>
              <a:defRPr sz="5539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9" y="4589465"/>
            <a:ext cx="7886700" cy="1500187"/>
          </a:xfrm>
        </p:spPr>
        <p:txBody>
          <a:bodyPr/>
          <a:lstStyle>
            <a:lvl1pPr marL="0" indent="0">
              <a:buNone/>
              <a:defRPr sz="2215">
                <a:solidFill>
                  <a:schemeClr val="tx1">
                    <a:tint val="75000"/>
                  </a:schemeClr>
                </a:solidFill>
              </a:defRPr>
            </a:lvl1pPr>
            <a:lvl2pPr marL="422041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2pPr>
            <a:lvl3pPr marL="844083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3pPr>
            <a:lvl4pPr marL="1266124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4pPr>
            <a:lvl5pPr marL="1688165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5pPr>
            <a:lvl6pPr marL="2110207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6pPr>
            <a:lvl7pPr marL="2532248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7pPr>
            <a:lvl8pPr marL="2954289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8pPr>
            <a:lvl9pPr marL="3376331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0437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1" y="1825625"/>
            <a:ext cx="386715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3196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9" y="365127"/>
            <a:ext cx="78867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2202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036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077BF-9493-434C-A213-3E7224163A5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462524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756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2954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477"/>
            </a:lvl1pPr>
            <a:lvl2pPr marL="422041" indent="0">
              <a:buNone/>
              <a:defRPr sz="1292"/>
            </a:lvl2pPr>
            <a:lvl3pPr marL="844083" indent="0">
              <a:buNone/>
              <a:defRPr sz="1108"/>
            </a:lvl3pPr>
            <a:lvl4pPr marL="1266124" indent="0">
              <a:buNone/>
              <a:defRPr sz="923"/>
            </a:lvl4pPr>
            <a:lvl5pPr marL="1688165" indent="0">
              <a:buNone/>
              <a:defRPr sz="923"/>
            </a:lvl5pPr>
            <a:lvl6pPr marL="2110207" indent="0">
              <a:buNone/>
              <a:defRPr sz="923"/>
            </a:lvl6pPr>
            <a:lvl7pPr marL="2532248" indent="0">
              <a:buNone/>
              <a:defRPr sz="923"/>
            </a:lvl7pPr>
            <a:lvl8pPr marL="2954289" indent="0">
              <a:buNone/>
              <a:defRPr sz="923"/>
            </a:lvl8pPr>
            <a:lvl9pPr marL="3376331" indent="0">
              <a:buNone/>
              <a:defRPr sz="923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9338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2954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477"/>
            </a:lvl1pPr>
            <a:lvl2pPr marL="422041" indent="0">
              <a:buNone/>
              <a:defRPr sz="1292"/>
            </a:lvl2pPr>
            <a:lvl3pPr marL="844083" indent="0">
              <a:buNone/>
              <a:defRPr sz="1108"/>
            </a:lvl3pPr>
            <a:lvl4pPr marL="1266124" indent="0">
              <a:buNone/>
              <a:defRPr sz="923"/>
            </a:lvl4pPr>
            <a:lvl5pPr marL="1688165" indent="0">
              <a:buNone/>
              <a:defRPr sz="923"/>
            </a:lvl5pPr>
            <a:lvl6pPr marL="2110207" indent="0">
              <a:buNone/>
              <a:defRPr sz="923"/>
            </a:lvl6pPr>
            <a:lvl7pPr marL="2532248" indent="0">
              <a:buNone/>
              <a:defRPr sz="923"/>
            </a:lvl7pPr>
            <a:lvl8pPr marL="2954289" indent="0">
              <a:buNone/>
              <a:defRPr sz="923"/>
            </a:lvl8pPr>
            <a:lvl9pPr marL="3376331" indent="0">
              <a:buNone/>
              <a:defRPr sz="923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7019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198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762625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9065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5539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215"/>
            </a:lvl1pPr>
            <a:lvl2pPr marL="422041" indent="0" algn="ctr">
              <a:buNone/>
              <a:defRPr sz="1846"/>
            </a:lvl2pPr>
            <a:lvl3pPr marL="844083" indent="0" algn="ctr">
              <a:buNone/>
              <a:defRPr sz="1662"/>
            </a:lvl3pPr>
            <a:lvl4pPr marL="1266124" indent="0" algn="ctr">
              <a:buNone/>
              <a:defRPr sz="1477"/>
            </a:lvl4pPr>
            <a:lvl5pPr marL="1688165" indent="0" algn="ctr">
              <a:buNone/>
              <a:defRPr sz="1477"/>
            </a:lvl5pPr>
            <a:lvl6pPr marL="2110207" indent="0" algn="ctr">
              <a:buNone/>
              <a:defRPr sz="1477"/>
            </a:lvl6pPr>
            <a:lvl7pPr marL="2532248" indent="0" algn="ctr">
              <a:buNone/>
              <a:defRPr sz="1477"/>
            </a:lvl7pPr>
            <a:lvl8pPr marL="2954289" indent="0" algn="ctr">
              <a:buNone/>
              <a:defRPr sz="1477"/>
            </a:lvl8pPr>
            <a:lvl9pPr marL="3376331" indent="0" algn="ctr">
              <a:buNone/>
              <a:defRPr sz="1477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7809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786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9" y="1709740"/>
            <a:ext cx="7886700" cy="2852737"/>
          </a:xfrm>
        </p:spPr>
        <p:txBody>
          <a:bodyPr anchor="b"/>
          <a:lstStyle>
            <a:lvl1pPr>
              <a:defRPr sz="5539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9" y="4589465"/>
            <a:ext cx="7886700" cy="1500187"/>
          </a:xfrm>
        </p:spPr>
        <p:txBody>
          <a:bodyPr/>
          <a:lstStyle>
            <a:lvl1pPr marL="0" indent="0">
              <a:buNone/>
              <a:defRPr sz="2215">
                <a:solidFill>
                  <a:schemeClr val="tx1">
                    <a:tint val="75000"/>
                  </a:schemeClr>
                </a:solidFill>
              </a:defRPr>
            </a:lvl1pPr>
            <a:lvl2pPr marL="422041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2pPr>
            <a:lvl3pPr marL="844083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3pPr>
            <a:lvl4pPr marL="1266124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4pPr>
            <a:lvl5pPr marL="1688165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5pPr>
            <a:lvl6pPr marL="2110207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6pPr>
            <a:lvl7pPr marL="2532248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7pPr>
            <a:lvl8pPr marL="2954289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8pPr>
            <a:lvl9pPr marL="3376331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9961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1" y="1825625"/>
            <a:ext cx="386715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6821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9" y="365127"/>
            <a:ext cx="78867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112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91BFB-C57D-477A-B859-9DE19005477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429264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3074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9594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2954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477"/>
            </a:lvl1pPr>
            <a:lvl2pPr marL="422041" indent="0">
              <a:buNone/>
              <a:defRPr sz="1292"/>
            </a:lvl2pPr>
            <a:lvl3pPr marL="844083" indent="0">
              <a:buNone/>
              <a:defRPr sz="1108"/>
            </a:lvl3pPr>
            <a:lvl4pPr marL="1266124" indent="0">
              <a:buNone/>
              <a:defRPr sz="923"/>
            </a:lvl4pPr>
            <a:lvl5pPr marL="1688165" indent="0">
              <a:buNone/>
              <a:defRPr sz="923"/>
            </a:lvl5pPr>
            <a:lvl6pPr marL="2110207" indent="0">
              <a:buNone/>
              <a:defRPr sz="923"/>
            </a:lvl6pPr>
            <a:lvl7pPr marL="2532248" indent="0">
              <a:buNone/>
              <a:defRPr sz="923"/>
            </a:lvl7pPr>
            <a:lvl8pPr marL="2954289" indent="0">
              <a:buNone/>
              <a:defRPr sz="923"/>
            </a:lvl8pPr>
            <a:lvl9pPr marL="3376331" indent="0">
              <a:buNone/>
              <a:defRPr sz="923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9666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2954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477"/>
            </a:lvl1pPr>
            <a:lvl2pPr marL="422041" indent="0">
              <a:buNone/>
              <a:defRPr sz="1292"/>
            </a:lvl2pPr>
            <a:lvl3pPr marL="844083" indent="0">
              <a:buNone/>
              <a:defRPr sz="1108"/>
            </a:lvl3pPr>
            <a:lvl4pPr marL="1266124" indent="0">
              <a:buNone/>
              <a:defRPr sz="923"/>
            </a:lvl4pPr>
            <a:lvl5pPr marL="1688165" indent="0">
              <a:buNone/>
              <a:defRPr sz="923"/>
            </a:lvl5pPr>
            <a:lvl6pPr marL="2110207" indent="0">
              <a:buNone/>
              <a:defRPr sz="923"/>
            </a:lvl6pPr>
            <a:lvl7pPr marL="2532248" indent="0">
              <a:buNone/>
              <a:defRPr sz="923"/>
            </a:lvl7pPr>
            <a:lvl8pPr marL="2954289" indent="0">
              <a:buNone/>
              <a:defRPr sz="923"/>
            </a:lvl8pPr>
            <a:lvl9pPr marL="3376331" indent="0">
              <a:buNone/>
              <a:defRPr sz="923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9973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4775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762625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982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9D2E8A-C900-43AA-BE49-B445B7D41B7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25494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6A0A67-8D7F-4FCB-9834-DDEA8D66E98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57839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8FED89-17F0-4FF8-996E-FF4865A50D4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5" name="テキスト ボックス 4"/>
          <p:cNvSpPr txBox="1"/>
          <p:nvPr userDrawn="1"/>
        </p:nvSpPr>
        <p:spPr>
          <a:xfrm>
            <a:off x="2556064" y="501811"/>
            <a:ext cx="4031873" cy="5735502"/>
          </a:xfrm>
          <a:prstGeom prst="rect">
            <a:avLst/>
          </a:prstGeom>
          <a:noFill/>
        </p:spPr>
        <p:txBody>
          <a:bodyPr vert="eaVert" wrap="square" rtlCol="0" anchor="ctr">
            <a:normAutofit fontScale="85000" lnSpcReduction="10000"/>
          </a:bodyPr>
          <a:lstStyle/>
          <a:p>
            <a:r>
              <a:rPr kumimoji="1" lang="ja-JP" altLang="en-US" sz="25000" b="1" dirty="0" smtClean="0">
                <a:solidFill>
                  <a:schemeClr val="bg1"/>
                </a:solidFill>
                <a:latin typeface="HGS教科書体" panose="02020600000000000000" pitchFamily="18" charset="-128"/>
                <a:ea typeface="HGS教科書体" panose="02020600000000000000" pitchFamily="18" charset="-128"/>
              </a:rPr>
              <a:t>漢字</a:t>
            </a:r>
            <a:endParaRPr kumimoji="1" lang="ja-JP" altLang="en-US" sz="25000" b="1" dirty="0">
              <a:solidFill>
                <a:schemeClr val="bg1"/>
              </a:solidFill>
              <a:latin typeface="HGS教科書体" panose="02020600000000000000" pitchFamily="18" charset="-128"/>
              <a:ea typeface="HGS教科書体" panose="02020600000000000000" pitchFamily="18" charset="-128"/>
            </a:endParaRPr>
          </a:p>
        </p:txBody>
      </p:sp>
      <p:sp>
        <p:nvSpPr>
          <p:cNvPr id="6" name="テキスト ボックス 5"/>
          <p:cNvSpPr txBox="1"/>
          <p:nvPr userDrawn="1"/>
        </p:nvSpPr>
        <p:spPr>
          <a:xfrm>
            <a:off x="5709027" y="764704"/>
            <a:ext cx="2031325" cy="463684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12000" b="1" dirty="0" smtClean="0">
                <a:solidFill>
                  <a:schemeClr val="bg1"/>
                </a:solidFill>
                <a:latin typeface="HGS教科書体" panose="02020600000000000000" pitchFamily="18" charset="-128"/>
                <a:ea typeface="HGS教科書体" panose="02020600000000000000" pitchFamily="18" charset="-128"/>
              </a:rPr>
              <a:t>かんじ</a:t>
            </a:r>
            <a:endParaRPr kumimoji="1" lang="ja-JP" altLang="en-US" sz="12000" b="1" dirty="0">
              <a:solidFill>
                <a:schemeClr val="bg1"/>
              </a:solidFill>
              <a:latin typeface="HGS教科書体" panose="02020600000000000000" pitchFamily="18" charset="-128"/>
              <a:ea typeface="HGS教科書体" panose="020206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39637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C2060B-D9AE-4BD5-AEED-56855F7B1BB8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2920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9DE7F0-2060-4D18-807E-4E41A775D23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76586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04C2060B-D9AE-4BD5-AEED-56855F7B1BB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10" name="フレーム 9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394"/>
            </a:avLst>
          </a:prstGeom>
          <a:solidFill>
            <a:srgbClr val="ED7D31">
              <a:lumMod val="75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9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601F4DF7-C4AA-48C3-8563-9D2376A9D12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1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373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844083" rtl="0" eaLnBrk="1" latinLnBrk="0" hangingPunct="1">
        <a:lnSpc>
          <a:spcPct val="90000"/>
        </a:lnSpc>
        <a:spcBef>
          <a:spcPct val="0"/>
        </a:spcBef>
        <a:buNone/>
        <a:defRPr kumimoji="1" sz="40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1021" indent="-211021" algn="l" defTabSz="844083" rtl="0" eaLnBrk="1" latinLnBrk="0" hangingPunct="1">
        <a:lnSpc>
          <a:spcPct val="90000"/>
        </a:lnSpc>
        <a:spcBef>
          <a:spcPts val="923"/>
        </a:spcBef>
        <a:buFont typeface="Arial" panose="020B0604020202020204" pitchFamily="34" charset="0"/>
        <a:buChar char="•"/>
        <a:defRPr kumimoji="1" sz="2585" kern="1200">
          <a:solidFill>
            <a:schemeClr val="tx1"/>
          </a:solidFill>
          <a:latin typeface="+mn-lt"/>
          <a:ea typeface="+mn-ea"/>
          <a:cs typeface="+mn-cs"/>
        </a:defRPr>
      </a:lvl1pPr>
      <a:lvl2pPr marL="633062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846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1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968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844083" rtl="0" eaLnBrk="1" latinLnBrk="0" hangingPunct="1">
        <a:lnSpc>
          <a:spcPct val="90000"/>
        </a:lnSpc>
        <a:spcBef>
          <a:spcPct val="0"/>
        </a:spcBef>
        <a:buNone/>
        <a:defRPr kumimoji="1" sz="40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1021" indent="-211021" algn="l" defTabSz="844083" rtl="0" eaLnBrk="1" latinLnBrk="0" hangingPunct="1">
        <a:lnSpc>
          <a:spcPct val="90000"/>
        </a:lnSpc>
        <a:spcBef>
          <a:spcPts val="923"/>
        </a:spcBef>
        <a:buFont typeface="Arial" panose="020B0604020202020204" pitchFamily="34" charset="0"/>
        <a:buChar char="•"/>
        <a:defRPr kumimoji="1" sz="2585" kern="1200">
          <a:solidFill>
            <a:schemeClr val="tx1"/>
          </a:solidFill>
          <a:latin typeface="+mn-lt"/>
          <a:ea typeface="+mn-ea"/>
          <a:cs typeface="+mn-cs"/>
        </a:defRPr>
      </a:lvl1pPr>
      <a:lvl2pPr marL="633062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846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33419" y="260649"/>
            <a:ext cx="7677161" cy="5904656"/>
          </a:xfrm>
          <a:ln w="38100">
            <a:solidFill>
              <a:srgbClr val="FFFF00"/>
            </a:solidFill>
          </a:ln>
        </p:spPr>
        <p:txBody>
          <a:bodyPr anchor="t">
            <a:noAutofit/>
          </a:bodyPr>
          <a:lstStyle/>
          <a:p>
            <a:r>
              <a:rPr lang="ja-JP" altLang="en-US" sz="6000" b="1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漢字フラッシュカード</a:t>
            </a:r>
            <a:r>
              <a:rPr lang="ja-JP" altLang="en-US" sz="8123" b="1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/>
            </a:r>
            <a:br>
              <a:rPr lang="ja-JP" altLang="en-US" sz="8123" b="1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</a:br>
            <a:r>
              <a:rPr lang="ja-JP" altLang="en-US" sz="8123" b="1" dirty="0" smtClean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小学校で習う</a:t>
            </a:r>
            <a:r>
              <a:rPr lang="en-US" altLang="ja-JP" sz="8123" b="1" dirty="0" smtClean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/>
            </a:r>
            <a:br>
              <a:rPr lang="en-US" altLang="ja-JP" sz="8123" b="1" dirty="0" smtClean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</a:br>
            <a:r>
              <a:rPr lang="ja-JP" altLang="en-US" sz="8800" b="1" dirty="0" smtClean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氵</a:t>
            </a:r>
            <a:r>
              <a:rPr lang="en-US" altLang="ja-JP" sz="7200" b="1" dirty="0" smtClean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(</a:t>
            </a:r>
            <a:r>
              <a:rPr lang="ja-JP" altLang="en-US" sz="7200" b="1" dirty="0" smtClean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さんず</a:t>
            </a:r>
            <a:r>
              <a:rPr lang="ja-JP" altLang="en-US" sz="7200" b="1" dirty="0" err="1" smtClean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い</a:t>
            </a:r>
            <a:r>
              <a:rPr lang="en-US" altLang="ja-JP" sz="7200" b="1" dirty="0" smtClean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)</a:t>
            </a:r>
            <a:r>
              <a:rPr lang="ja-JP" altLang="en-US" sz="7200" b="1" dirty="0" smtClean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の</a:t>
            </a:r>
            <a:r>
              <a:rPr lang="en-US" altLang="ja-JP" sz="7200" b="1" dirty="0" smtClean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/>
            </a:r>
            <a:br>
              <a:rPr lang="en-US" altLang="ja-JP" sz="7200" b="1" dirty="0" smtClean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</a:br>
            <a:r>
              <a:rPr lang="ja-JP" altLang="en-US" sz="7200" b="1" dirty="0" smtClean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つく漢字</a:t>
            </a:r>
            <a:r>
              <a:rPr lang="en-US" altLang="ja-JP" sz="7200" b="1" dirty="0" smtClean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/>
            </a:r>
            <a:br>
              <a:rPr lang="en-US" altLang="ja-JP" sz="7200" b="1" dirty="0" smtClean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</a:br>
            <a:r>
              <a:rPr lang="ja-JP" altLang="en-US" sz="7200" b="1" dirty="0" smtClean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音読み・訓読み</a:t>
            </a:r>
            <a:endParaRPr lang="ja-JP" altLang="en-US" sz="7200" b="1" dirty="0">
              <a:ln w="9525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838322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655820" y="501811"/>
            <a:ext cx="5832360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432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湖</a:t>
            </a:r>
            <a:endParaRPr lang="ja-JP" altLang="en-US" sz="432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092280" y="808662"/>
            <a:ext cx="1723549" cy="512576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みずうみ</a:t>
            </a:r>
            <a:endParaRPr lang="ja-JP" altLang="en-US" sz="100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7504" y="2689753"/>
            <a:ext cx="1723549" cy="135069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コ</a:t>
            </a:r>
            <a:endParaRPr lang="ja-JP" altLang="en-US" sz="100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122351" y="5807586"/>
            <a:ext cx="859453" cy="859453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三</a:t>
            </a:r>
            <a:endParaRPr kumimoji="1" lang="ja-JP" altLang="en-US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9772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655820" y="501811"/>
            <a:ext cx="5832360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432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港</a:t>
            </a:r>
            <a:endParaRPr lang="ja-JP" altLang="en-US" sz="432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092280" y="1437843"/>
            <a:ext cx="1723549" cy="386740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みなと</a:t>
            </a:r>
            <a:endParaRPr lang="ja-JP" altLang="en-US" sz="100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7504" y="2060575"/>
            <a:ext cx="1723549" cy="260904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コウ</a:t>
            </a:r>
            <a:endParaRPr lang="ja-JP" altLang="en-US" sz="100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122351" y="5807586"/>
            <a:ext cx="859453" cy="859453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三</a:t>
            </a:r>
            <a:endParaRPr kumimoji="1" lang="ja-JP" altLang="en-US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08504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655820" y="501811"/>
            <a:ext cx="5832360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432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酒</a:t>
            </a:r>
            <a:endParaRPr lang="ja-JP" altLang="en-US" sz="432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092280" y="2067021"/>
            <a:ext cx="1723549" cy="260904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さけ</a:t>
            </a:r>
            <a:endParaRPr lang="ja-JP" altLang="en-US" sz="100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7504" y="2060575"/>
            <a:ext cx="1723549" cy="260904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シュ</a:t>
            </a:r>
            <a:endParaRPr lang="ja-JP" altLang="en-US" sz="100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122351" y="5807586"/>
            <a:ext cx="859453" cy="859453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三</a:t>
            </a:r>
            <a:endParaRPr kumimoji="1" lang="ja-JP" altLang="en-US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01609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655820" y="501811"/>
            <a:ext cx="5832360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432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消</a:t>
            </a:r>
            <a:endParaRPr lang="ja-JP" altLang="en-US" sz="432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092280" y="1424215"/>
            <a:ext cx="1723549" cy="389465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け</a:t>
            </a:r>
            <a:r>
              <a:rPr lang="en-US" altLang="ja-JP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(</a:t>
            </a:r>
            <a:r>
              <a:rPr lang="ja-JP" altLang="en-US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す</a:t>
            </a:r>
            <a:r>
              <a:rPr lang="en-US" altLang="ja-JP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)</a:t>
            </a:r>
            <a:endParaRPr lang="ja-JP" altLang="en-US" sz="100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7504" y="1431397"/>
            <a:ext cx="1723549" cy="386740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ショウ</a:t>
            </a:r>
            <a:endParaRPr lang="ja-JP" altLang="en-US" sz="100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122351" y="5807586"/>
            <a:ext cx="859453" cy="859453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三</a:t>
            </a:r>
            <a:endParaRPr kumimoji="1" lang="ja-JP" altLang="en-US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68018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655820" y="501811"/>
            <a:ext cx="5832360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432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深</a:t>
            </a:r>
            <a:endParaRPr lang="ja-JP" altLang="en-US" sz="432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092280" y="795037"/>
            <a:ext cx="1723549" cy="515301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ふか</a:t>
            </a:r>
            <a:r>
              <a:rPr lang="en-US" altLang="ja-JP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(</a:t>
            </a:r>
            <a:r>
              <a:rPr lang="ja-JP" altLang="en-US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い</a:t>
            </a:r>
            <a:r>
              <a:rPr lang="en-US" altLang="ja-JP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)</a:t>
            </a:r>
            <a:endParaRPr lang="ja-JP" altLang="en-US" sz="100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7504" y="2060575"/>
            <a:ext cx="1723549" cy="260904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シン</a:t>
            </a:r>
            <a:endParaRPr lang="ja-JP" altLang="en-US" sz="100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122351" y="5807586"/>
            <a:ext cx="859453" cy="859453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三</a:t>
            </a:r>
            <a:endParaRPr kumimoji="1" lang="ja-JP" altLang="en-US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4770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655820" y="501811"/>
            <a:ext cx="5832360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432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注</a:t>
            </a:r>
            <a:endParaRPr lang="ja-JP" altLang="en-US" sz="432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092280" y="795037"/>
            <a:ext cx="1723549" cy="515301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そそ</a:t>
            </a:r>
            <a:r>
              <a:rPr lang="en-US" altLang="ja-JP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(</a:t>
            </a:r>
            <a:r>
              <a:rPr lang="ja-JP" altLang="en-US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ぐ</a:t>
            </a:r>
            <a:r>
              <a:rPr lang="en-US" altLang="ja-JP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)</a:t>
            </a:r>
            <a:endParaRPr lang="ja-JP" altLang="en-US" sz="100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7504" y="1431397"/>
            <a:ext cx="1723549" cy="386740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チュウ</a:t>
            </a:r>
            <a:endParaRPr lang="ja-JP" altLang="en-US" sz="100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122351" y="5807586"/>
            <a:ext cx="859453" cy="859453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三</a:t>
            </a:r>
            <a:endParaRPr kumimoji="1" lang="ja-JP" altLang="en-US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67399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655820" y="501811"/>
            <a:ext cx="5832360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432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湯</a:t>
            </a:r>
            <a:endParaRPr lang="ja-JP" altLang="en-US" sz="432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092280" y="2696199"/>
            <a:ext cx="1723549" cy="135069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ゆ</a:t>
            </a:r>
            <a:endParaRPr lang="ja-JP" altLang="en-US" sz="100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7504" y="2060575"/>
            <a:ext cx="1723549" cy="260904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トウ</a:t>
            </a:r>
            <a:endParaRPr lang="ja-JP" altLang="en-US" sz="100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122351" y="5807586"/>
            <a:ext cx="859453" cy="859453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三</a:t>
            </a:r>
            <a:endParaRPr kumimoji="1" lang="ja-JP" altLang="en-US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82257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655820" y="501811"/>
            <a:ext cx="5832360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432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波</a:t>
            </a:r>
            <a:endParaRPr lang="ja-JP" altLang="en-US" sz="432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092280" y="2067021"/>
            <a:ext cx="1723549" cy="260904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なみ</a:t>
            </a:r>
            <a:endParaRPr lang="ja-JP" altLang="en-US" sz="100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7504" y="2689753"/>
            <a:ext cx="1723549" cy="135069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ハ</a:t>
            </a:r>
            <a:endParaRPr lang="ja-JP" altLang="en-US" sz="100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122351" y="5807586"/>
            <a:ext cx="859453" cy="859453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三</a:t>
            </a:r>
            <a:endParaRPr kumimoji="1" lang="ja-JP" altLang="en-US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72783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655820" y="501811"/>
            <a:ext cx="5832360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432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油</a:t>
            </a:r>
            <a:endParaRPr lang="ja-JP" altLang="en-US" sz="432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092280" y="1437843"/>
            <a:ext cx="1723549" cy="386740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あぶら</a:t>
            </a:r>
            <a:endParaRPr lang="ja-JP" altLang="en-US" sz="100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7504" y="2689753"/>
            <a:ext cx="1723549" cy="135069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ユ</a:t>
            </a:r>
            <a:endParaRPr lang="ja-JP" altLang="en-US" sz="100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122351" y="5807586"/>
            <a:ext cx="859453" cy="859453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三</a:t>
            </a:r>
            <a:endParaRPr kumimoji="1" lang="ja-JP" altLang="en-US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8307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655820" y="501811"/>
            <a:ext cx="5832360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432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洋</a:t>
            </a:r>
            <a:endParaRPr lang="ja-JP" altLang="en-US" sz="432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7504" y="2060575"/>
            <a:ext cx="1723549" cy="260904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ヨウ</a:t>
            </a:r>
            <a:endParaRPr lang="ja-JP" altLang="en-US" sz="100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122351" y="5807586"/>
            <a:ext cx="859453" cy="859453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三</a:t>
            </a:r>
            <a:endParaRPr kumimoji="1" lang="ja-JP" altLang="en-US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97157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655820" y="501811"/>
            <a:ext cx="5832360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432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海</a:t>
            </a:r>
            <a:endParaRPr lang="ja-JP" altLang="en-US" sz="432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092280" y="2067021"/>
            <a:ext cx="1723549" cy="260904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うみ</a:t>
            </a:r>
            <a:endParaRPr lang="ja-JP" altLang="en-US" sz="100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7504" y="2060575"/>
            <a:ext cx="1723549" cy="260904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カイ</a:t>
            </a:r>
            <a:endParaRPr lang="ja-JP" altLang="en-US" sz="100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7553944" y="400862"/>
            <a:ext cx="800219" cy="177506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vert="eaVert" wrap="square" rtlCol="0">
            <a:spAutoFit/>
          </a:bodyPr>
          <a:lstStyle/>
          <a:p>
            <a:r>
              <a:rPr kumimoji="1" lang="ja-JP" altLang="en-US" sz="4000" dirty="0" smtClean="0">
                <a:solidFill>
                  <a:schemeClr val="bg1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訓読み</a:t>
            </a:r>
            <a:endParaRPr kumimoji="1" lang="ja-JP" altLang="en-US" sz="4000" dirty="0">
              <a:solidFill>
                <a:schemeClr val="bg1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9168" y="396885"/>
            <a:ext cx="800219" cy="177506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vert="eaVert" wrap="square" rtlCol="0">
            <a:spAutoFit/>
          </a:bodyPr>
          <a:lstStyle/>
          <a:p>
            <a:r>
              <a:rPr kumimoji="1" lang="ja-JP" altLang="en-US" sz="4000" dirty="0" smtClean="0">
                <a:solidFill>
                  <a:schemeClr val="bg1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音読み</a:t>
            </a:r>
            <a:endParaRPr kumimoji="1" lang="ja-JP" altLang="en-US" sz="4000" dirty="0">
              <a:solidFill>
                <a:schemeClr val="bg1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3" name="円/楕円 2"/>
          <p:cNvSpPr/>
          <p:nvPr/>
        </p:nvSpPr>
        <p:spPr>
          <a:xfrm>
            <a:off x="223424" y="5798660"/>
            <a:ext cx="859453" cy="859453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二</a:t>
            </a:r>
            <a:endParaRPr kumimoji="1" lang="ja-JP" altLang="en-US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104953" y="5959329"/>
            <a:ext cx="1776123" cy="7078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vert="horz" wrap="square" rtlCol="0">
            <a:spAutoFit/>
          </a:bodyPr>
          <a:lstStyle/>
          <a:p>
            <a:r>
              <a:rPr kumimoji="1" lang="ja-JP" altLang="en-US" sz="4000" dirty="0" smtClean="0">
                <a:solidFill>
                  <a:schemeClr val="bg1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二年生</a:t>
            </a:r>
            <a:endParaRPr kumimoji="1" lang="ja-JP" altLang="en-US" sz="4000" dirty="0">
              <a:solidFill>
                <a:schemeClr val="bg1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36362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655820" y="501811"/>
            <a:ext cx="5832360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432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流</a:t>
            </a:r>
            <a:endParaRPr lang="ja-JP" altLang="en-US" sz="432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092280" y="165857"/>
            <a:ext cx="1723549" cy="641137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なが</a:t>
            </a:r>
            <a:r>
              <a:rPr lang="en-US" altLang="ja-JP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(</a:t>
            </a:r>
            <a:r>
              <a:rPr lang="ja-JP" altLang="en-US" sz="10000" b="1" dirty="0" err="1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れる</a:t>
            </a:r>
            <a:r>
              <a:rPr lang="en-US" altLang="ja-JP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)</a:t>
            </a:r>
            <a:endParaRPr lang="ja-JP" altLang="en-US" sz="100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7504" y="1431397"/>
            <a:ext cx="1723549" cy="386740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リュウ</a:t>
            </a:r>
            <a:endParaRPr lang="ja-JP" altLang="en-US" sz="100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122351" y="5807586"/>
            <a:ext cx="859453" cy="859453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三</a:t>
            </a:r>
            <a:endParaRPr kumimoji="1" lang="ja-JP" altLang="en-US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05269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655820" y="501811"/>
            <a:ext cx="5832360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432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潟</a:t>
            </a:r>
            <a:endParaRPr lang="ja-JP" altLang="en-US" sz="432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092280" y="2067019"/>
            <a:ext cx="1723549" cy="260904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がた</a:t>
            </a:r>
            <a:endParaRPr lang="ja-JP" altLang="en-US" sz="100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7504" y="2060574"/>
            <a:ext cx="1723549" cy="260904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セキ</a:t>
            </a:r>
            <a:endParaRPr lang="ja-JP" altLang="en-US" sz="100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122351" y="5807586"/>
            <a:ext cx="859453" cy="859453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四</a:t>
            </a:r>
            <a:endParaRPr kumimoji="1" lang="ja-JP" altLang="en-US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77710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655820" y="501811"/>
            <a:ext cx="5832360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432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漁</a:t>
            </a:r>
            <a:endParaRPr lang="ja-JP" altLang="en-US" sz="432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7504" y="1431397"/>
            <a:ext cx="1723549" cy="386740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リョウ</a:t>
            </a:r>
            <a:endParaRPr lang="ja-JP" altLang="en-US" sz="100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122351" y="5807586"/>
            <a:ext cx="859453" cy="859453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四</a:t>
            </a:r>
            <a:endParaRPr kumimoji="1" lang="ja-JP" altLang="en-US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95131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655820" y="501811"/>
            <a:ext cx="5832360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432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治</a:t>
            </a:r>
            <a:endParaRPr lang="ja-JP" altLang="en-US" sz="432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092280" y="165858"/>
            <a:ext cx="1723549" cy="641137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 err="1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おさ</a:t>
            </a:r>
            <a:r>
              <a:rPr lang="en-US" altLang="ja-JP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(</a:t>
            </a:r>
            <a:r>
              <a:rPr lang="ja-JP" altLang="en-US" sz="10000" b="1" dirty="0" err="1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める</a:t>
            </a:r>
            <a:r>
              <a:rPr lang="en-US" altLang="ja-JP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)</a:t>
            </a:r>
            <a:endParaRPr lang="ja-JP" altLang="en-US" sz="100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7504" y="1431397"/>
            <a:ext cx="1723549" cy="386740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チ・ジ</a:t>
            </a:r>
            <a:endParaRPr lang="ja-JP" altLang="en-US" sz="100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122351" y="5807586"/>
            <a:ext cx="859453" cy="859453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四</a:t>
            </a:r>
            <a:endParaRPr kumimoji="1" lang="ja-JP" altLang="en-US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62965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655820" y="501811"/>
            <a:ext cx="5832360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432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滋</a:t>
            </a:r>
            <a:endParaRPr lang="ja-JP" altLang="en-US" sz="432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092280" y="795034"/>
            <a:ext cx="1723549" cy="515301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 err="1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しげ</a:t>
            </a:r>
            <a:r>
              <a:rPr lang="en-US" altLang="ja-JP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(</a:t>
            </a:r>
            <a:r>
              <a:rPr lang="ja-JP" altLang="en-US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る</a:t>
            </a:r>
            <a:r>
              <a:rPr lang="en-US" altLang="ja-JP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)</a:t>
            </a:r>
            <a:endParaRPr lang="ja-JP" altLang="en-US" sz="100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7504" y="2689753"/>
            <a:ext cx="1723549" cy="135069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ジ</a:t>
            </a:r>
            <a:endParaRPr lang="ja-JP" altLang="en-US" sz="100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122351" y="5807586"/>
            <a:ext cx="859453" cy="859453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四</a:t>
            </a:r>
            <a:endParaRPr kumimoji="1" lang="ja-JP" altLang="en-US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27022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655820" y="501811"/>
            <a:ext cx="5832360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432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清</a:t>
            </a:r>
            <a:endParaRPr lang="ja-JP" altLang="en-US" sz="432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092280" y="795037"/>
            <a:ext cx="1723549" cy="515301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 err="1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きよ</a:t>
            </a:r>
            <a:r>
              <a:rPr lang="en-US" altLang="ja-JP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(</a:t>
            </a:r>
            <a:r>
              <a:rPr lang="ja-JP" altLang="en-US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い</a:t>
            </a:r>
            <a:r>
              <a:rPr lang="en-US" altLang="ja-JP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)</a:t>
            </a:r>
            <a:endParaRPr lang="ja-JP" altLang="en-US" sz="100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7504" y="2060575"/>
            <a:ext cx="1723549" cy="260904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セイ</a:t>
            </a:r>
            <a:endParaRPr lang="ja-JP" altLang="en-US" sz="100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122351" y="5807586"/>
            <a:ext cx="859453" cy="859453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四</a:t>
            </a:r>
            <a:endParaRPr kumimoji="1" lang="ja-JP" altLang="en-US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6006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655820" y="501811"/>
            <a:ext cx="5832360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432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浅</a:t>
            </a:r>
            <a:endParaRPr lang="ja-JP" altLang="en-US" sz="432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092280" y="795037"/>
            <a:ext cx="1723549" cy="515301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 err="1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あさ</a:t>
            </a:r>
            <a:r>
              <a:rPr lang="en-US" altLang="ja-JP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(</a:t>
            </a:r>
            <a:r>
              <a:rPr lang="ja-JP" altLang="en-US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い</a:t>
            </a:r>
            <a:r>
              <a:rPr lang="en-US" altLang="ja-JP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)</a:t>
            </a:r>
            <a:endParaRPr lang="ja-JP" altLang="en-US" sz="100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7504" y="2060575"/>
            <a:ext cx="1723549" cy="260904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セン</a:t>
            </a:r>
            <a:endParaRPr lang="ja-JP" altLang="en-US" sz="100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122351" y="5807586"/>
            <a:ext cx="859453" cy="859453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四</a:t>
            </a:r>
            <a:endParaRPr kumimoji="1" lang="ja-JP" altLang="en-US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57395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655820" y="501811"/>
            <a:ext cx="5832360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432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沖</a:t>
            </a:r>
            <a:endParaRPr lang="ja-JP" altLang="en-US" sz="432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092280" y="2067019"/>
            <a:ext cx="1723549" cy="260904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おき</a:t>
            </a:r>
            <a:endParaRPr lang="ja-JP" altLang="en-US" sz="100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7504" y="1431397"/>
            <a:ext cx="1723549" cy="386740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チュウ</a:t>
            </a:r>
            <a:endParaRPr lang="ja-JP" altLang="en-US" sz="100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122351" y="5807586"/>
            <a:ext cx="859453" cy="859453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四</a:t>
            </a:r>
            <a:endParaRPr kumimoji="1" lang="ja-JP" altLang="en-US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18685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655820" y="501811"/>
            <a:ext cx="5832360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432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浴</a:t>
            </a:r>
            <a:endParaRPr lang="ja-JP" altLang="en-US" sz="432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092280" y="795037"/>
            <a:ext cx="1723549" cy="515301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あび</a:t>
            </a:r>
            <a:r>
              <a:rPr lang="en-US" altLang="ja-JP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(</a:t>
            </a:r>
            <a:r>
              <a:rPr lang="ja-JP" altLang="en-US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る</a:t>
            </a:r>
            <a:r>
              <a:rPr lang="en-US" altLang="ja-JP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)</a:t>
            </a:r>
            <a:endParaRPr lang="ja-JP" altLang="en-US" sz="100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7504" y="2060575"/>
            <a:ext cx="1723549" cy="260904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ヨク</a:t>
            </a:r>
            <a:endParaRPr lang="ja-JP" altLang="en-US" sz="100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122351" y="5807586"/>
            <a:ext cx="859453" cy="859453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四</a:t>
            </a:r>
            <a:endParaRPr kumimoji="1" lang="ja-JP" altLang="en-US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5371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655820" y="501811"/>
            <a:ext cx="5832360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432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液</a:t>
            </a:r>
            <a:endParaRPr lang="ja-JP" altLang="en-US" sz="432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7504" y="2060575"/>
            <a:ext cx="1723549" cy="260904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エキ</a:t>
            </a:r>
            <a:endParaRPr lang="ja-JP" altLang="en-US" sz="100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122351" y="5807586"/>
            <a:ext cx="859453" cy="859453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五</a:t>
            </a:r>
            <a:endParaRPr kumimoji="1" lang="ja-JP" altLang="en-US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10475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655820" y="501811"/>
            <a:ext cx="5832360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432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活</a:t>
            </a:r>
            <a:endParaRPr lang="ja-JP" altLang="en-US" sz="432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092280" y="795035"/>
            <a:ext cx="1723549" cy="515301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い</a:t>
            </a:r>
            <a:r>
              <a:rPr lang="en-US" altLang="ja-JP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(</a:t>
            </a:r>
            <a:r>
              <a:rPr lang="ja-JP" altLang="en-US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きる</a:t>
            </a:r>
            <a:r>
              <a:rPr lang="en-US" altLang="ja-JP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)</a:t>
            </a:r>
            <a:endParaRPr lang="ja-JP" altLang="en-US" sz="100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7504" y="2060575"/>
            <a:ext cx="1723549" cy="260904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カツ</a:t>
            </a:r>
            <a:endParaRPr lang="ja-JP" altLang="en-US" sz="100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122351" y="5807586"/>
            <a:ext cx="859453" cy="859453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二</a:t>
            </a:r>
            <a:endParaRPr kumimoji="1" lang="ja-JP" altLang="en-US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4765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655820" y="501811"/>
            <a:ext cx="5832360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432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演</a:t>
            </a:r>
            <a:endParaRPr lang="ja-JP" altLang="en-US" sz="432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7504" y="2060575"/>
            <a:ext cx="1723549" cy="260904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エン</a:t>
            </a:r>
            <a:endParaRPr lang="ja-JP" altLang="en-US" sz="100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122351" y="5807586"/>
            <a:ext cx="859453" cy="859453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五</a:t>
            </a:r>
            <a:endParaRPr kumimoji="1" lang="ja-JP" altLang="en-US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93658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655820" y="501811"/>
            <a:ext cx="5832360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432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河</a:t>
            </a:r>
            <a:endParaRPr lang="ja-JP" altLang="en-US" sz="432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092280" y="2067021"/>
            <a:ext cx="1723549" cy="260904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かわ</a:t>
            </a:r>
            <a:endParaRPr lang="ja-JP" altLang="en-US" sz="100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7504" y="2689753"/>
            <a:ext cx="1723549" cy="135069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カ</a:t>
            </a:r>
            <a:endParaRPr lang="ja-JP" altLang="en-US" sz="100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122351" y="5807586"/>
            <a:ext cx="859453" cy="859453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五</a:t>
            </a:r>
            <a:endParaRPr kumimoji="1" lang="ja-JP" altLang="en-US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18035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655820" y="501811"/>
            <a:ext cx="5832360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432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潔</a:t>
            </a:r>
            <a:endParaRPr lang="ja-JP" altLang="en-US" sz="432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276946" y="-9671"/>
            <a:ext cx="1538883" cy="676242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8800" b="1" dirty="0" err="1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いさぎよ</a:t>
            </a:r>
            <a:r>
              <a:rPr lang="en-US" altLang="ja-JP" sz="88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(</a:t>
            </a:r>
            <a:r>
              <a:rPr lang="ja-JP" altLang="en-US" sz="88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い</a:t>
            </a:r>
            <a:r>
              <a:rPr lang="en-US" altLang="ja-JP" sz="88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)</a:t>
            </a:r>
            <a:endParaRPr lang="ja-JP" altLang="en-US" sz="88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7504" y="2060575"/>
            <a:ext cx="1723549" cy="260904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ケツ</a:t>
            </a:r>
            <a:endParaRPr lang="ja-JP" altLang="en-US" sz="100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122351" y="5807586"/>
            <a:ext cx="859453" cy="859453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五</a:t>
            </a:r>
            <a:endParaRPr kumimoji="1" lang="ja-JP" altLang="en-US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21365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655820" y="501811"/>
            <a:ext cx="5832360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432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減</a:t>
            </a:r>
            <a:endParaRPr lang="ja-JP" altLang="en-US" sz="432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092280" y="1424216"/>
            <a:ext cx="1723549" cy="389465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へ</a:t>
            </a:r>
            <a:r>
              <a:rPr lang="en-US" altLang="ja-JP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(</a:t>
            </a:r>
            <a:r>
              <a:rPr lang="ja-JP" altLang="en-US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る</a:t>
            </a:r>
            <a:r>
              <a:rPr lang="en-US" altLang="ja-JP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)</a:t>
            </a:r>
            <a:endParaRPr lang="ja-JP" altLang="en-US" sz="100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7504" y="2060575"/>
            <a:ext cx="1723549" cy="260904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ゲン</a:t>
            </a:r>
            <a:endParaRPr lang="ja-JP" altLang="en-US" sz="100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122351" y="5807586"/>
            <a:ext cx="859453" cy="859453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五</a:t>
            </a:r>
            <a:endParaRPr kumimoji="1" lang="ja-JP" altLang="en-US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0722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655820" y="501811"/>
            <a:ext cx="5832360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432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混</a:t>
            </a:r>
            <a:endParaRPr lang="ja-JP" altLang="en-US" sz="432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092280" y="795037"/>
            <a:ext cx="1723549" cy="515301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ま</a:t>
            </a:r>
            <a:r>
              <a:rPr lang="en-US" altLang="ja-JP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(</a:t>
            </a:r>
            <a:r>
              <a:rPr lang="ja-JP" altLang="en-US" sz="10000" b="1" dirty="0" err="1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じる</a:t>
            </a:r>
            <a:r>
              <a:rPr lang="en-US" altLang="ja-JP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)</a:t>
            </a:r>
            <a:endParaRPr lang="ja-JP" altLang="en-US" sz="100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7504" y="2060575"/>
            <a:ext cx="1723549" cy="260904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コン</a:t>
            </a:r>
            <a:endParaRPr lang="ja-JP" altLang="en-US" sz="100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122351" y="5807586"/>
            <a:ext cx="859453" cy="859453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五</a:t>
            </a:r>
            <a:endParaRPr kumimoji="1" lang="ja-JP" altLang="en-US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4864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655820" y="501811"/>
            <a:ext cx="5832360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432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準</a:t>
            </a:r>
            <a:endParaRPr lang="ja-JP" altLang="en-US" sz="432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7504" y="1431397"/>
            <a:ext cx="1723549" cy="386740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ジュン</a:t>
            </a:r>
            <a:endParaRPr lang="ja-JP" altLang="en-US" sz="100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122351" y="5807586"/>
            <a:ext cx="859453" cy="859453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五</a:t>
            </a:r>
            <a:endParaRPr kumimoji="1" lang="ja-JP" altLang="en-US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56097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655820" y="501811"/>
            <a:ext cx="5832360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432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測</a:t>
            </a:r>
            <a:endParaRPr lang="ja-JP" altLang="en-US" sz="432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092280" y="795037"/>
            <a:ext cx="1723549" cy="515301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はか</a:t>
            </a:r>
            <a:r>
              <a:rPr lang="en-US" altLang="ja-JP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(</a:t>
            </a:r>
            <a:r>
              <a:rPr lang="ja-JP" altLang="en-US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る</a:t>
            </a:r>
            <a:r>
              <a:rPr lang="en-US" altLang="ja-JP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)</a:t>
            </a:r>
            <a:endParaRPr lang="ja-JP" altLang="en-US" sz="100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7504" y="2060575"/>
            <a:ext cx="1723549" cy="260904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ソク</a:t>
            </a:r>
            <a:endParaRPr lang="ja-JP" altLang="en-US" sz="100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122351" y="5807586"/>
            <a:ext cx="859453" cy="859453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五</a:t>
            </a:r>
            <a:endParaRPr kumimoji="1" lang="ja-JP" altLang="en-US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14285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655820" y="501811"/>
            <a:ext cx="5832360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432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沿</a:t>
            </a:r>
            <a:endParaRPr lang="ja-JP" altLang="en-US" sz="432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092280" y="1424216"/>
            <a:ext cx="1723549" cy="389465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そ</a:t>
            </a:r>
            <a:r>
              <a:rPr lang="en-US" altLang="ja-JP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(</a:t>
            </a:r>
            <a:r>
              <a:rPr lang="ja-JP" altLang="en-US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う</a:t>
            </a:r>
            <a:r>
              <a:rPr lang="en-US" altLang="ja-JP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)</a:t>
            </a:r>
            <a:endParaRPr lang="ja-JP" altLang="en-US" sz="100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7504" y="2060575"/>
            <a:ext cx="1723549" cy="260904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エン</a:t>
            </a:r>
            <a:endParaRPr lang="ja-JP" altLang="en-US" sz="100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122351" y="5807586"/>
            <a:ext cx="859453" cy="859453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六</a:t>
            </a:r>
            <a:endParaRPr kumimoji="1" lang="ja-JP" altLang="en-US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74848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655820" y="501811"/>
            <a:ext cx="5832360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432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激</a:t>
            </a:r>
            <a:endParaRPr lang="ja-JP" altLang="en-US" sz="432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092280" y="165858"/>
            <a:ext cx="1723549" cy="641137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はげ</a:t>
            </a:r>
            <a:r>
              <a:rPr lang="en-US" altLang="ja-JP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(</a:t>
            </a:r>
            <a:r>
              <a:rPr lang="ja-JP" altLang="en-US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しい</a:t>
            </a:r>
            <a:r>
              <a:rPr lang="en-US" altLang="ja-JP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)</a:t>
            </a:r>
            <a:endParaRPr lang="ja-JP" altLang="en-US" sz="100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7504" y="2060575"/>
            <a:ext cx="1723549" cy="260904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ゲキ</a:t>
            </a:r>
            <a:endParaRPr lang="ja-JP" altLang="en-US" sz="100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122351" y="5807586"/>
            <a:ext cx="859453" cy="859453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六</a:t>
            </a:r>
            <a:endParaRPr kumimoji="1" lang="ja-JP" altLang="en-US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04456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655820" y="501811"/>
            <a:ext cx="5832360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432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源</a:t>
            </a:r>
            <a:endParaRPr lang="ja-JP" altLang="en-US" sz="432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092280" y="808664"/>
            <a:ext cx="1723549" cy="512576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みなもと</a:t>
            </a:r>
            <a:endParaRPr lang="ja-JP" altLang="en-US" sz="100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7504" y="2060575"/>
            <a:ext cx="1723549" cy="260904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ゲン</a:t>
            </a:r>
            <a:endParaRPr lang="ja-JP" altLang="en-US" sz="100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122351" y="5807586"/>
            <a:ext cx="859453" cy="859453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六</a:t>
            </a:r>
            <a:endParaRPr kumimoji="1" lang="ja-JP" altLang="en-US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8249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655820" y="501811"/>
            <a:ext cx="5832360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432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汽</a:t>
            </a:r>
            <a:endParaRPr lang="ja-JP" altLang="en-US" sz="432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7504" y="2689753"/>
            <a:ext cx="1723549" cy="135069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キ</a:t>
            </a:r>
            <a:endParaRPr lang="ja-JP" altLang="en-US" sz="100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122351" y="5807586"/>
            <a:ext cx="859453" cy="859453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二</a:t>
            </a:r>
            <a:endParaRPr kumimoji="1" lang="ja-JP" altLang="en-US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29261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655820" y="501811"/>
            <a:ext cx="5832360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432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済</a:t>
            </a:r>
            <a:endParaRPr lang="ja-JP" altLang="en-US" sz="432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092280" y="1424216"/>
            <a:ext cx="1723549" cy="389465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す</a:t>
            </a:r>
            <a:r>
              <a:rPr lang="en-US" altLang="ja-JP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(</a:t>
            </a:r>
            <a:r>
              <a:rPr lang="ja-JP" altLang="en-US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む</a:t>
            </a:r>
            <a:r>
              <a:rPr lang="en-US" altLang="ja-JP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)</a:t>
            </a:r>
            <a:endParaRPr lang="ja-JP" altLang="en-US" sz="100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7504" y="2060575"/>
            <a:ext cx="1723549" cy="260904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サイ</a:t>
            </a:r>
            <a:endParaRPr lang="ja-JP" altLang="en-US" sz="100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122351" y="5807586"/>
            <a:ext cx="859453" cy="859453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六</a:t>
            </a:r>
            <a:endParaRPr kumimoji="1" lang="ja-JP" altLang="en-US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85356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655820" y="501811"/>
            <a:ext cx="5832360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432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洗</a:t>
            </a:r>
            <a:endParaRPr lang="ja-JP" altLang="en-US" sz="432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092280" y="795036"/>
            <a:ext cx="1723549" cy="515301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あら</a:t>
            </a:r>
            <a:r>
              <a:rPr lang="en-US" altLang="ja-JP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(</a:t>
            </a:r>
            <a:r>
              <a:rPr lang="ja-JP" altLang="en-US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う</a:t>
            </a:r>
            <a:r>
              <a:rPr lang="en-US" altLang="ja-JP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)</a:t>
            </a:r>
            <a:endParaRPr lang="ja-JP" altLang="en-US" sz="100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7504" y="2060575"/>
            <a:ext cx="1723549" cy="260904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セン</a:t>
            </a:r>
            <a:endParaRPr lang="ja-JP" altLang="en-US" sz="100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122351" y="5807586"/>
            <a:ext cx="859453" cy="859453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六</a:t>
            </a:r>
            <a:endParaRPr kumimoji="1" lang="ja-JP" altLang="en-US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87260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655820" y="501811"/>
            <a:ext cx="5832360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432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染</a:t>
            </a:r>
            <a:endParaRPr lang="ja-JP" altLang="en-US" sz="432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092280" y="795037"/>
            <a:ext cx="1723549" cy="515301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そ</a:t>
            </a:r>
            <a:r>
              <a:rPr lang="en-US" altLang="ja-JP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(</a:t>
            </a:r>
            <a:r>
              <a:rPr lang="ja-JP" altLang="en-US" sz="10000" b="1" dirty="0" err="1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める</a:t>
            </a:r>
            <a:r>
              <a:rPr lang="en-US" altLang="ja-JP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)</a:t>
            </a:r>
            <a:endParaRPr lang="ja-JP" altLang="en-US" sz="100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7504" y="2060574"/>
            <a:ext cx="1723549" cy="260904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セン</a:t>
            </a:r>
            <a:endParaRPr lang="ja-JP" altLang="en-US" sz="100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122351" y="5807586"/>
            <a:ext cx="859453" cy="859453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六</a:t>
            </a:r>
            <a:endParaRPr kumimoji="1" lang="ja-JP" altLang="en-US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25758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655820" y="501811"/>
            <a:ext cx="5832360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432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潮</a:t>
            </a:r>
            <a:endParaRPr lang="ja-JP" altLang="en-US" sz="432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092280" y="2067021"/>
            <a:ext cx="1723549" cy="260904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しお</a:t>
            </a:r>
            <a:endParaRPr lang="ja-JP" altLang="en-US" sz="100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7504" y="1431397"/>
            <a:ext cx="1723549" cy="386740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チョウ</a:t>
            </a:r>
            <a:endParaRPr lang="ja-JP" altLang="en-US" sz="100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122351" y="5807586"/>
            <a:ext cx="859453" cy="859453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六</a:t>
            </a:r>
            <a:endParaRPr kumimoji="1" lang="ja-JP" altLang="en-US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64201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655820" y="501811"/>
            <a:ext cx="5832360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432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派</a:t>
            </a:r>
            <a:endParaRPr lang="ja-JP" altLang="en-US" sz="432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7504" y="2689753"/>
            <a:ext cx="1723549" cy="135069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ハ</a:t>
            </a:r>
            <a:endParaRPr lang="ja-JP" altLang="en-US" sz="100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122351" y="5807586"/>
            <a:ext cx="859453" cy="859453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六</a:t>
            </a:r>
            <a:endParaRPr kumimoji="1" lang="ja-JP" altLang="en-US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4346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動作設定ボタン: ユーザー設定 11">
            <a:hlinkClick r:id="" action="ppaction://hlinkshowjump?jump=endshow" highlightClick="1"/>
          </p:cNvPr>
          <p:cNvSpPr/>
          <p:nvPr/>
        </p:nvSpPr>
        <p:spPr>
          <a:xfrm>
            <a:off x="7236296" y="5949280"/>
            <a:ext cx="1080120" cy="540000"/>
          </a:xfrm>
          <a:prstGeom prst="actionButtonBlank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ysClr val="windowText" lastClr="000000"/>
                </a:solidFill>
              </a:rPr>
              <a:t>終了</a:t>
            </a:r>
            <a:endParaRPr kumimoji="1" lang="ja-JP" altLang="en-US" sz="2400" dirty="0">
              <a:solidFill>
                <a:sysClr val="windowText" lastClr="000000"/>
              </a:solidFill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323528" y="836712"/>
            <a:ext cx="8496944" cy="4608512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7200" b="1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漢字フラッシュカード</a:t>
            </a:r>
            <a:r>
              <a:rPr lang="en-US" altLang="ja-JP" sz="7200" b="1" kern="0" dirty="0" smtClean="0">
                <a:solidFill>
                  <a:schemeClr val="bg1"/>
                </a:solidFill>
                <a:latin typeface="AR P教科書体M" pitchFamily="50" charset="-128"/>
                <a:ea typeface="AR P教科書体M" pitchFamily="50" charset="-128"/>
              </a:rPr>
              <a:t/>
            </a:r>
            <a:br>
              <a:rPr lang="en-US" altLang="ja-JP" sz="7200" b="1" kern="0" dirty="0" smtClean="0">
                <a:solidFill>
                  <a:schemeClr val="bg1"/>
                </a:solidFill>
                <a:latin typeface="AR P教科書体M" pitchFamily="50" charset="-128"/>
                <a:ea typeface="AR P教科書体M" pitchFamily="50" charset="-128"/>
              </a:rPr>
            </a:br>
            <a:r>
              <a:rPr lang="ja-JP" altLang="en-US" sz="8800" b="1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氵</a:t>
            </a:r>
            <a:r>
              <a:rPr lang="en-US" altLang="ja-JP" sz="7200" b="1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(</a:t>
            </a:r>
            <a:r>
              <a:rPr lang="ja-JP" altLang="en-US" sz="7200" b="1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さんず</a:t>
            </a:r>
            <a:r>
              <a:rPr lang="ja-JP" altLang="en-US" sz="7200" b="1" dirty="0" err="1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い</a:t>
            </a:r>
            <a:r>
              <a:rPr lang="en-US" altLang="ja-JP" sz="7200" b="1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)</a:t>
            </a:r>
            <a:r>
              <a:rPr lang="ja-JP" altLang="en-US" sz="7200" b="1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の</a:t>
            </a:r>
            <a:r>
              <a:rPr lang="en-US" altLang="ja-JP" sz="7200" b="1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/>
            </a:r>
            <a:br>
              <a:rPr lang="en-US" altLang="ja-JP" sz="7200" b="1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</a:br>
            <a:r>
              <a:rPr lang="ja-JP" altLang="en-US" sz="7200" b="1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つく漢字</a:t>
            </a:r>
            <a:r>
              <a:rPr lang="en-US" altLang="ja-JP" sz="7200" b="1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/>
            </a:r>
            <a:br>
              <a:rPr lang="en-US" altLang="ja-JP" sz="7200" b="1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</a:br>
            <a:r>
              <a:rPr lang="ja-JP" altLang="en-US" sz="7200" b="1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音読み・訓読み</a:t>
            </a:r>
            <a:endParaRPr lang="ja-JP" altLang="en-US" sz="7200" b="1" kern="0" dirty="0" smtClean="0">
              <a:solidFill>
                <a:schemeClr val="bg1"/>
              </a:solidFill>
              <a:latin typeface="AR P教科書体M" pitchFamily="50" charset="-128"/>
              <a:ea typeface="AR P教科書体M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381087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655820" y="501811"/>
            <a:ext cx="5832360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432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池</a:t>
            </a:r>
            <a:endParaRPr lang="ja-JP" altLang="en-US" sz="432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092280" y="2067019"/>
            <a:ext cx="1723549" cy="260904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いけ</a:t>
            </a:r>
            <a:endParaRPr lang="ja-JP" altLang="en-US" sz="100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7504" y="2689753"/>
            <a:ext cx="1723549" cy="135069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チ</a:t>
            </a:r>
            <a:endParaRPr lang="ja-JP" altLang="en-US" sz="100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122351" y="5807586"/>
            <a:ext cx="859453" cy="859453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二</a:t>
            </a:r>
            <a:endParaRPr kumimoji="1" lang="ja-JP" altLang="en-US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56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655820" y="501811"/>
            <a:ext cx="5832360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432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泳</a:t>
            </a:r>
            <a:endParaRPr lang="ja-JP" altLang="en-US" sz="432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092280" y="795037"/>
            <a:ext cx="1723549" cy="515301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 err="1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およ</a:t>
            </a:r>
            <a:r>
              <a:rPr lang="en-US" altLang="ja-JP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(</a:t>
            </a:r>
            <a:r>
              <a:rPr lang="ja-JP" altLang="en-US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ぐ</a:t>
            </a:r>
            <a:r>
              <a:rPr lang="en-US" altLang="ja-JP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)</a:t>
            </a:r>
            <a:endParaRPr lang="ja-JP" altLang="en-US" sz="100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7504" y="2060575"/>
            <a:ext cx="1723549" cy="260904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エイ</a:t>
            </a:r>
            <a:endParaRPr lang="ja-JP" altLang="en-US" sz="100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122351" y="5807586"/>
            <a:ext cx="859453" cy="859453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三</a:t>
            </a:r>
            <a:endParaRPr kumimoji="1" lang="ja-JP" altLang="en-US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55219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655820" y="501811"/>
            <a:ext cx="5832360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432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温</a:t>
            </a:r>
            <a:endParaRPr lang="ja-JP" altLang="en-US" sz="432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400057" y="294099"/>
            <a:ext cx="1415772" cy="615489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8000" b="1" dirty="0" err="1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あたた</a:t>
            </a:r>
            <a:r>
              <a:rPr lang="en-US" altLang="ja-JP" sz="8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(</a:t>
            </a:r>
            <a:r>
              <a:rPr lang="ja-JP" altLang="en-US" sz="8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かい</a:t>
            </a:r>
            <a:r>
              <a:rPr lang="en-US" altLang="ja-JP" sz="8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)</a:t>
            </a:r>
            <a:endParaRPr lang="ja-JP" altLang="en-US" sz="80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7504" y="2060575"/>
            <a:ext cx="1723549" cy="260904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オン</a:t>
            </a:r>
            <a:endParaRPr lang="ja-JP" altLang="en-US" sz="100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122351" y="5807586"/>
            <a:ext cx="859453" cy="859453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三</a:t>
            </a:r>
            <a:endParaRPr kumimoji="1" lang="ja-JP" altLang="en-US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32146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655820" y="501811"/>
            <a:ext cx="5832360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432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漢</a:t>
            </a:r>
            <a:endParaRPr lang="ja-JP" altLang="en-US" sz="432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092280" y="1437843"/>
            <a:ext cx="1723549" cy="386740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おとこ</a:t>
            </a:r>
            <a:endParaRPr lang="ja-JP" altLang="en-US" sz="100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7504" y="2060575"/>
            <a:ext cx="1723549" cy="260904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カン</a:t>
            </a:r>
            <a:endParaRPr lang="ja-JP" altLang="en-US" sz="100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122351" y="5807586"/>
            <a:ext cx="859453" cy="859453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三</a:t>
            </a:r>
            <a:endParaRPr kumimoji="1" lang="ja-JP" altLang="en-US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91963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655820" y="501811"/>
            <a:ext cx="5832360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432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決</a:t>
            </a:r>
            <a:endParaRPr lang="ja-JP" altLang="en-US" sz="432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092280" y="795037"/>
            <a:ext cx="1723549" cy="515301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き</a:t>
            </a:r>
            <a:r>
              <a:rPr lang="en-US" altLang="ja-JP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(</a:t>
            </a:r>
            <a:r>
              <a:rPr lang="ja-JP" altLang="en-US" sz="10000" b="1" dirty="0" err="1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める</a:t>
            </a:r>
            <a:r>
              <a:rPr lang="en-US" altLang="ja-JP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)</a:t>
            </a:r>
            <a:endParaRPr lang="ja-JP" altLang="en-US" sz="100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7504" y="2060575"/>
            <a:ext cx="1723549" cy="260904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ケツ</a:t>
            </a:r>
            <a:endParaRPr lang="ja-JP" altLang="en-US" sz="100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122351" y="5807586"/>
            <a:ext cx="859453" cy="859453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三</a:t>
            </a:r>
            <a:endParaRPr kumimoji="1" lang="ja-JP" altLang="en-US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23423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フラッシュ１">
  <a:themeElements>
    <a:clrScheme name="フラッシュ１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フラッシュ１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フラッシュ１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フラッシュ１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フラッシュ１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フラッシュ１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フラッシュ１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フラッシュ１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ラッシュ１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ラッシュ１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ラッシュ１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ラッシュ１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ラッシュ１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ラッシュ１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チエルフラッシュ">
  <a:themeElements>
    <a:clrScheme name="チエルフラッシュ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チエルフラッシュ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チエルフラッシュ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チエルフラッシュ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チエルフラッシュ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チエルフラッシュ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チエルフラッシュ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チエルフラッシュ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チエルフラッシュ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チエルフラッシュ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チエルフラッシュ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チエルフラッシュ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チエルフラッシュ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チエルフラッシュ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FF66"/>
        </a:solidFill>
        <a:ln>
          <a:solidFill>
            <a:schemeClr val="tx1"/>
          </a:solidFill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FF66"/>
        </a:solidFill>
        <a:ln>
          <a:solidFill>
            <a:schemeClr val="tx1"/>
          </a:solidFill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フラッシュ１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フラッシュ１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3.xml><?xml version="1.0" encoding="utf-8"?>
<a:themeOverride xmlns:a="http://schemas.openxmlformats.org/drawingml/2006/main">
  <a:clrScheme name="フラッシュ１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プレゼンテーション1</Template>
  <TotalTime>1593</TotalTime>
  <Words>247</Words>
  <Application>Microsoft Office PowerPoint</Application>
  <PresentationFormat>画面に合わせる (4:3)</PresentationFormat>
  <Paragraphs>173</Paragraphs>
  <Slides>45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4</vt:i4>
      </vt:variant>
      <vt:variant>
        <vt:lpstr>スライド タイトル</vt:lpstr>
      </vt:variant>
      <vt:variant>
        <vt:i4>45</vt:i4>
      </vt:variant>
    </vt:vector>
  </HeadingPairs>
  <TitlesOfParts>
    <vt:vector size="58" baseType="lpstr">
      <vt:lpstr>Calibri Light</vt:lpstr>
      <vt:lpstr>Arial</vt:lpstr>
      <vt:lpstr>HGS教科書体</vt:lpstr>
      <vt:lpstr>AR P丸ゴシック体E</vt:lpstr>
      <vt:lpstr>ＭＳ Ｐ明朝</vt:lpstr>
      <vt:lpstr>Calibri</vt:lpstr>
      <vt:lpstr>AR教科書体M</vt:lpstr>
      <vt:lpstr>ＭＳ Ｐゴシック</vt:lpstr>
      <vt:lpstr>AR P教科書体M</vt:lpstr>
      <vt:lpstr>フラッシュ１</vt:lpstr>
      <vt:lpstr>チエルフラッシュ</vt:lpstr>
      <vt:lpstr>1_デザインの設定</vt:lpstr>
      <vt:lpstr>2_デザインの設定</vt:lpstr>
      <vt:lpstr>漢字フラッシュカード 小学校で習う 氵(さんずい)の つく漢字 音読み・訓読み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チエル 株式会社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テンプレート</dc:title>
  <dc:creator>小泉 浩</dc:creator>
  <cp:lastModifiedBy>小泉 浩</cp:lastModifiedBy>
  <cp:revision>165</cp:revision>
  <cp:lastPrinted>2007-01-08T06:36:10Z</cp:lastPrinted>
  <dcterms:created xsi:type="dcterms:W3CDTF">2007-01-08T06:36:10Z</dcterms:created>
  <dcterms:modified xsi:type="dcterms:W3CDTF">2020-09-02T01:03:39Z</dcterms:modified>
</cp:coreProperties>
</file>