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  <p:sldMasterId id="2147483650" r:id="rId2"/>
  </p:sldMasterIdLst>
  <p:notesMasterIdLst>
    <p:notesMasterId r:id="rId12"/>
  </p:notesMasterIdLst>
  <p:handoutMasterIdLst>
    <p:handoutMasterId r:id="rId13"/>
  </p:handoutMasterIdLst>
  <p:sldIdLst>
    <p:sldId id="633" r:id="rId3"/>
    <p:sldId id="570" r:id="rId4"/>
    <p:sldId id="634" r:id="rId5"/>
    <p:sldId id="635" r:id="rId6"/>
    <p:sldId id="637" r:id="rId7"/>
    <p:sldId id="638" r:id="rId8"/>
    <p:sldId id="639" r:id="rId9"/>
    <p:sldId id="640" r:id="rId10"/>
    <p:sldId id="641" r:id="rId11"/>
  </p:sldIdLst>
  <p:sldSz cx="9144000" cy="6858000" type="screen4x3"/>
  <p:notesSz cx="7099300" cy="10234613"/>
  <p:embeddedFontLst>
    <p:embeddedFont>
      <p:font typeface="AR P教科書体M" panose="03000600000000000000" pitchFamily="66" charset="-128"/>
      <p:regular r:id="rId14"/>
    </p:embeddedFont>
    <p:embeddedFont>
      <p:font typeface="HGP教科書体" panose="02020600000000000000" pitchFamily="18" charset="-128"/>
      <p:regular r:id="rId15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FFCC99"/>
    <a:srgbClr val="993366"/>
    <a:srgbClr val="D60093"/>
    <a:srgbClr val="FF6600"/>
    <a:srgbClr val="00CC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53" autoAdjust="0"/>
    <p:restoredTop sz="94667" autoAdjust="0"/>
  </p:normalViewPr>
  <p:slideViewPr>
    <p:cSldViewPr>
      <p:cViewPr varScale="1">
        <p:scale>
          <a:sx n="66" d="100"/>
          <a:sy n="66" d="100"/>
        </p:scale>
        <p:origin x="1272" y="78"/>
      </p:cViewPr>
      <p:guideLst>
        <p:guide orient="horz" pos="1298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2.fntdata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13808B2D-9F35-4467-A254-702C5810A7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6495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033DF5A-B745-4DC4-90C8-47AF6EBC18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79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327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98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4800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1F322-B37B-43C7-8957-2F0BFA92B7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29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345E4-0B83-45EE-AC83-D06D86B510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4089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CF3A-572E-4C65-80AD-D866E022D8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63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B128-BE4D-4B5A-8756-0947752496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3937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6F80-287D-4474-A57B-A7DE589892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163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0D4C3-0B25-4050-BFF0-B89CA8C216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97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A406-7EFD-4873-BBA4-29ED63A58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228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3952-1207-41F5-9D33-027FFF276B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700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73299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672B5-7248-41BF-B1D7-696940EE17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5970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47ED0-0284-4AA1-9E60-96D79FC03E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1719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CF012-1C98-4124-A9B9-AF1CE135D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6100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625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926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49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783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9637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658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73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323528" y="332656"/>
            <a:ext cx="8496944" cy="6192688"/>
          </a:xfrm>
          <a:prstGeom prst="frame">
            <a:avLst>
              <a:gd name="adj1" fmla="val 2909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01F4DF7-C4AA-48C3-8563-9D2376A9D1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560" y="1772816"/>
            <a:ext cx="7918450" cy="151216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正しい敬語の使い方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39552" y="2409815"/>
            <a:ext cx="8136464" cy="93610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kumimoji="1" lang="ja-JP" altLang="en-US" sz="4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先生は、私に「おはよう」と言った。</a:t>
            </a:r>
            <a:endParaRPr kumimoji="1" lang="ja-JP" altLang="en-US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7564" y="605046"/>
            <a:ext cx="7236804" cy="75239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none" rtlCol="0" anchor="ctr">
            <a:noAutofit/>
          </a:bodyPr>
          <a:lstStyle/>
          <a:p>
            <a:r>
              <a:rPr kumimoji="1" lang="ja-JP" altLang="en-US" sz="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問　正しい敬語に直しましょう。</a:t>
            </a:r>
            <a:endParaRPr kumimoji="1" lang="ja-JP" altLang="en-US" sz="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39552" y="2409815"/>
            <a:ext cx="1872208" cy="936104"/>
          </a:xfrm>
          <a:prstGeom prst="rect">
            <a:avLst/>
          </a:prstGeom>
          <a:noFill/>
          <a:ln w="285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788862" y="1740684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/>
              <a:t>主語</a:t>
            </a:r>
            <a:endParaRPr lang="ja-JP" altLang="en-US" sz="4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6732240" y="2409815"/>
            <a:ext cx="1512168" cy="9361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7200292" y="4214490"/>
            <a:ext cx="576064" cy="8474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626549" y="3506604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>
                <a:solidFill>
                  <a:srgbClr val="000000"/>
                </a:solidFill>
              </a:rPr>
              <a:t>尊敬語</a:t>
            </a:r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5467578" y="5118283"/>
            <a:ext cx="288252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b="1" dirty="0" smtClean="0">
                <a:solidFill>
                  <a:srgbClr val="00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おっしゃった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724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0" grpId="0"/>
      <p:bldP spid="11" grpId="0" animBg="1"/>
      <p:bldP spid="12" grpId="0" animBg="1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39552" y="2409815"/>
            <a:ext cx="8136464" cy="93610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kumimoji="1" lang="ja-JP" altLang="en-US" sz="36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私は先生に「おはようございます」と言った。</a:t>
            </a:r>
            <a:endParaRPr kumimoji="1" lang="ja-JP" altLang="en-US" sz="36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7564" y="605046"/>
            <a:ext cx="7236804" cy="75239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none" rtlCol="0" anchor="ctr">
            <a:noAutofit/>
          </a:bodyPr>
          <a:lstStyle/>
          <a:p>
            <a:r>
              <a:rPr kumimoji="1" lang="ja-JP" altLang="en-US" sz="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問　正しい敬語に直しましょう。</a:t>
            </a:r>
            <a:endParaRPr kumimoji="1" lang="ja-JP" altLang="en-US" sz="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39552" y="2409815"/>
            <a:ext cx="936104" cy="936104"/>
          </a:xfrm>
          <a:prstGeom prst="rect">
            <a:avLst/>
          </a:prstGeom>
          <a:noFill/>
          <a:ln w="285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552" y="1669832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/>
              <a:t>主語</a:t>
            </a:r>
            <a:endParaRPr lang="ja-JP" altLang="en-US" sz="4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6732240" y="2409815"/>
            <a:ext cx="1512168" cy="9361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7200292" y="4214490"/>
            <a:ext cx="576064" cy="8474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626549" y="3506604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>
                <a:solidFill>
                  <a:srgbClr val="000000"/>
                </a:solidFill>
              </a:rPr>
              <a:t>謙譲語</a:t>
            </a:r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5782842" y="5118283"/>
            <a:ext cx="28216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b="1" dirty="0" smtClean="0">
                <a:solidFill>
                  <a:srgbClr val="00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申し上げた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031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0" grpId="0"/>
      <p:bldP spid="11" grpId="0" animBg="1"/>
      <p:bldP spid="12" grpId="0" animBg="1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84008" y="2428529"/>
            <a:ext cx="8136464" cy="93610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kumimoji="1" lang="ja-JP" altLang="en-US" sz="4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お客様が演奏会に行く。</a:t>
            </a:r>
            <a:endParaRPr kumimoji="1" lang="ja-JP" altLang="en-US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7564" y="605046"/>
            <a:ext cx="7236804" cy="75239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none" rtlCol="0" anchor="ctr">
            <a:noAutofit/>
          </a:bodyPr>
          <a:lstStyle/>
          <a:p>
            <a:r>
              <a:rPr kumimoji="1" lang="ja-JP" altLang="en-US" sz="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問　正しい敬語に直しましょう。</a:t>
            </a:r>
            <a:endParaRPr kumimoji="1" lang="ja-JP" altLang="en-US" sz="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84008" y="2428529"/>
            <a:ext cx="2448272" cy="936104"/>
          </a:xfrm>
          <a:prstGeom prst="rect">
            <a:avLst/>
          </a:prstGeom>
          <a:noFill/>
          <a:ln w="285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7556" y="1750041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/>
              <a:t>主語</a:t>
            </a:r>
            <a:endParaRPr lang="ja-JP" altLang="en-US" sz="4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5428896" y="2447579"/>
            <a:ext cx="1342109" cy="9361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5863055" y="4252030"/>
            <a:ext cx="576064" cy="8474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5289313" y="3525318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>
                <a:solidFill>
                  <a:srgbClr val="000000"/>
                </a:solidFill>
              </a:rPr>
              <a:t>尊敬語</a:t>
            </a:r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4752240" y="5118283"/>
            <a:ext cx="28616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b="1" dirty="0" smtClean="0">
                <a:solidFill>
                  <a:srgbClr val="00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いらっしゃる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320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0" grpId="0"/>
      <p:bldP spid="11" grpId="0" animBg="1"/>
      <p:bldP spid="12" grpId="0" animBg="1"/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84008" y="2428529"/>
            <a:ext cx="8136464" cy="93610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kumimoji="1" lang="ja-JP" altLang="en-US" sz="4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お客様がお店に来る。</a:t>
            </a:r>
            <a:endParaRPr kumimoji="1" lang="ja-JP" altLang="en-US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7564" y="605046"/>
            <a:ext cx="7236804" cy="75239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none" rtlCol="0" anchor="ctr">
            <a:noAutofit/>
          </a:bodyPr>
          <a:lstStyle/>
          <a:p>
            <a:r>
              <a:rPr kumimoji="1" lang="ja-JP" altLang="en-US" sz="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問　正しい敬語に直しましょう。</a:t>
            </a:r>
            <a:endParaRPr kumimoji="1" lang="ja-JP" altLang="en-US" sz="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84008" y="2428529"/>
            <a:ext cx="2448272" cy="936104"/>
          </a:xfrm>
          <a:prstGeom prst="rect">
            <a:avLst/>
          </a:prstGeom>
          <a:noFill/>
          <a:ln w="285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7556" y="1750041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/>
              <a:t>主語</a:t>
            </a:r>
            <a:endParaRPr lang="ja-JP" altLang="en-US" sz="4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4716016" y="2447579"/>
            <a:ext cx="1342109" cy="9361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5148064" y="4252030"/>
            <a:ext cx="576064" cy="8474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572000" y="3525318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>
                <a:solidFill>
                  <a:srgbClr val="000000"/>
                </a:solidFill>
              </a:rPr>
              <a:t>尊敬語</a:t>
            </a:r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3995936" y="5118283"/>
            <a:ext cx="28616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b="1" dirty="0" smtClean="0">
                <a:solidFill>
                  <a:srgbClr val="00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いらっしゃる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0263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0" grpId="0"/>
      <p:bldP spid="11" grpId="0" animBg="1"/>
      <p:bldP spid="12" grpId="0" animBg="1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84008" y="2428529"/>
            <a:ext cx="8136464" cy="93610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kumimoji="1" lang="ja-JP" altLang="en-US" sz="4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お客様が商品を見る。</a:t>
            </a:r>
            <a:endParaRPr kumimoji="1" lang="ja-JP" altLang="en-US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7564" y="605046"/>
            <a:ext cx="7236804" cy="75239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none" rtlCol="0" anchor="ctr">
            <a:noAutofit/>
          </a:bodyPr>
          <a:lstStyle/>
          <a:p>
            <a:r>
              <a:rPr kumimoji="1" lang="ja-JP" altLang="en-US" sz="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問　正しい敬語に直しましょう。</a:t>
            </a:r>
            <a:endParaRPr kumimoji="1" lang="ja-JP" altLang="en-US" sz="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84008" y="2428529"/>
            <a:ext cx="2448272" cy="936104"/>
          </a:xfrm>
          <a:prstGeom prst="rect">
            <a:avLst/>
          </a:prstGeom>
          <a:noFill/>
          <a:ln w="285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7556" y="1750041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/>
              <a:t>主語</a:t>
            </a:r>
            <a:endParaRPr lang="ja-JP" altLang="en-US" sz="4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4716016" y="2447579"/>
            <a:ext cx="1342109" cy="9361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5148064" y="4252030"/>
            <a:ext cx="576064" cy="8474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572000" y="3525318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>
                <a:solidFill>
                  <a:srgbClr val="000000"/>
                </a:solidFill>
              </a:rPr>
              <a:t>尊敬語</a:t>
            </a:r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3995936" y="5118283"/>
            <a:ext cx="27414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b="1" dirty="0" smtClean="0">
                <a:solidFill>
                  <a:srgbClr val="00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ご覧になる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511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0" grpId="0"/>
      <p:bldP spid="11" grpId="0" animBg="1"/>
      <p:bldP spid="12" grpId="0" animBg="1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84008" y="2428529"/>
            <a:ext cx="8136464" cy="93610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kumimoji="1" lang="ja-JP" altLang="en-US" sz="4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私はお客様にプレゼントをあげる。</a:t>
            </a:r>
            <a:endParaRPr kumimoji="1" lang="ja-JP" altLang="en-US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7564" y="605046"/>
            <a:ext cx="7236804" cy="75239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none" rtlCol="0" anchor="ctr">
            <a:noAutofit/>
          </a:bodyPr>
          <a:lstStyle/>
          <a:p>
            <a:r>
              <a:rPr kumimoji="1" lang="ja-JP" altLang="en-US" sz="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問　正しい敬語に直しましょう。</a:t>
            </a:r>
            <a:endParaRPr kumimoji="1" lang="ja-JP" altLang="en-US" sz="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84008" y="2428529"/>
            <a:ext cx="1269661" cy="936104"/>
          </a:xfrm>
          <a:prstGeom prst="rect">
            <a:avLst/>
          </a:prstGeom>
          <a:noFill/>
          <a:ln w="285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7556" y="1750041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/>
              <a:t>主語</a:t>
            </a:r>
            <a:endParaRPr lang="ja-JP" altLang="en-US" sz="4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6758283" y="2447579"/>
            <a:ext cx="1774157" cy="9361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7357329" y="4252030"/>
            <a:ext cx="576064" cy="8474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733944" y="3544144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>
                <a:solidFill>
                  <a:srgbClr val="000000"/>
                </a:solidFill>
              </a:rPr>
              <a:t>謙譲語</a:t>
            </a:r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5790984" y="5099457"/>
            <a:ext cx="27638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b="1" dirty="0" smtClean="0">
                <a:solidFill>
                  <a:srgbClr val="00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差し上げる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747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0" grpId="0"/>
      <p:bldP spid="11" grpId="0" animBg="1"/>
      <p:bldP spid="12" grpId="0" animBg="1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84008" y="2428529"/>
            <a:ext cx="8136464" cy="93610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kumimoji="1" lang="ja-JP" altLang="en-US" sz="4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私はお客様の持ち物を見る。</a:t>
            </a:r>
            <a:endParaRPr kumimoji="1" lang="ja-JP" altLang="en-US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7564" y="605046"/>
            <a:ext cx="7236804" cy="75239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none" rtlCol="0" anchor="ctr">
            <a:noAutofit/>
          </a:bodyPr>
          <a:lstStyle/>
          <a:p>
            <a:r>
              <a:rPr kumimoji="1" lang="ja-JP" altLang="en-US" sz="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問　正しい敬語に直しましょう。</a:t>
            </a:r>
            <a:endParaRPr kumimoji="1" lang="ja-JP" altLang="en-US" sz="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84008" y="2428529"/>
            <a:ext cx="1269661" cy="936104"/>
          </a:xfrm>
          <a:prstGeom prst="rect">
            <a:avLst/>
          </a:prstGeom>
          <a:noFill/>
          <a:ln w="285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7556" y="1750041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/>
              <a:t>主語</a:t>
            </a:r>
            <a:endParaRPr lang="ja-JP" altLang="en-US" sz="4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6300192" y="2447579"/>
            <a:ext cx="1633201" cy="9361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6884901" y="4252030"/>
            <a:ext cx="576064" cy="8474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255017" y="3544144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>
                <a:solidFill>
                  <a:srgbClr val="000000"/>
                </a:solidFill>
              </a:rPr>
              <a:t>謙譲語</a:t>
            </a:r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5790984" y="5099457"/>
            <a:ext cx="24144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b="1" dirty="0" smtClean="0">
                <a:solidFill>
                  <a:srgbClr val="00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拝見する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612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0" grpId="0"/>
      <p:bldP spid="11" grpId="0" animBg="1"/>
      <p:bldP spid="12" grpId="0" animBg="1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84008" y="2428529"/>
            <a:ext cx="8136464" cy="93610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kumimoji="1" lang="ja-JP" altLang="en-US" sz="4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私はお客様の話を聞く。</a:t>
            </a:r>
            <a:endParaRPr kumimoji="1" lang="ja-JP" altLang="en-US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7564" y="605046"/>
            <a:ext cx="7236804" cy="75239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none" rtlCol="0" anchor="ctr">
            <a:noAutofit/>
          </a:bodyPr>
          <a:lstStyle/>
          <a:p>
            <a:r>
              <a:rPr kumimoji="1" lang="ja-JP" altLang="en-US" sz="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問　正しい敬語に直しましょう。</a:t>
            </a:r>
            <a:endParaRPr kumimoji="1" lang="ja-JP" altLang="en-US" sz="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84008" y="2428529"/>
            <a:ext cx="1269661" cy="936104"/>
          </a:xfrm>
          <a:prstGeom prst="rect">
            <a:avLst/>
          </a:prstGeom>
          <a:noFill/>
          <a:ln w="285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7556" y="1750041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/>
              <a:t>主語</a:t>
            </a:r>
            <a:endParaRPr lang="ja-JP" altLang="en-US" sz="4000" dirty="0"/>
          </a:p>
        </p:txBody>
      </p:sp>
      <p:sp>
        <p:nvSpPr>
          <p:cNvPr id="11" name="正方形/長方形 10"/>
          <p:cNvSpPr/>
          <p:nvPr/>
        </p:nvSpPr>
        <p:spPr>
          <a:xfrm>
            <a:off x="5243055" y="2447579"/>
            <a:ext cx="1345169" cy="9361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5627606" y="4231110"/>
            <a:ext cx="576064" cy="8474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5053864" y="3544144"/>
            <a:ext cx="17235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>
                <a:solidFill>
                  <a:srgbClr val="000000"/>
                </a:solidFill>
              </a:rPr>
              <a:t>謙譲語</a:t>
            </a:r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5345610" y="5078537"/>
            <a:ext cx="11400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b="1" dirty="0" smtClean="0">
                <a:solidFill>
                  <a:srgbClr val="00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伺う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162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0" grpId="0"/>
      <p:bldP spid="11" grpId="0" animBg="1"/>
      <p:bldP spid="12" grpId="0" animBg="1"/>
      <p:bldP spid="14" grpId="0"/>
      <p:bldP spid="16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チエルフラッシュ">
  <a:themeElements>
    <a:clrScheme name="チエルフラッシュ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チエルフラッシュ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チエルフラッシュ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1425</TotalTime>
  <Words>109</Words>
  <Application>Microsoft Office PowerPoint</Application>
  <PresentationFormat>画面に合わせる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AR P教科書体M</vt:lpstr>
      <vt:lpstr>HGP教科書体</vt:lpstr>
      <vt:lpstr>ＭＳ Ｐ明朝</vt:lpstr>
      <vt:lpstr>Arial</vt:lpstr>
      <vt:lpstr>ＭＳ Ｐゴシック</vt:lpstr>
      <vt:lpstr>フラッシュ１</vt:lpstr>
      <vt:lpstr>チエルフラッシュ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チエル 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テンプレート</dc:title>
  <dc:creator>小泉 浩</dc:creator>
  <cp:lastModifiedBy>小泉 浩</cp:lastModifiedBy>
  <cp:revision>147</cp:revision>
  <cp:lastPrinted>2007-01-08T06:36:10Z</cp:lastPrinted>
  <dcterms:created xsi:type="dcterms:W3CDTF">2007-01-08T06:36:10Z</dcterms:created>
  <dcterms:modified xsi:type="dcterms:W3CDTF">2017-09-29T03:30:05Z</dcterms:modified>
</cp:coreProperties>
</file>