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6"/>
  </p:notesMasterIdLst>
  <p:sldIdLst>
    <p:sldId id="258" r:id="rId2"/>
    <p:sldId id="261" r:id="rId3"/>
    <p:sldId id="259" r:id="rId4"/>
    <p:sldId id="262" r:id="rId5"/>
    <p:sldId id="263" r:id="rId6"/>
    <p:sldId id="260" r:id="rId7"/>
    <p:sldId id="273" r:id="rId8"/>
    <p:sldId id="264" r:id="rId9"/>
    <p:sldId id="266" r:id="rId10"/>
    <p:sldId id="272" r:id="rId11"/>
    <p:sldId id="271" r:id="rId12"/>
    <p:sldId id="265" r:id="rId13"/>
    <p:sldId id="268" r:id="rId14"/>
    <p:sldId id="267" r:id="rId15"/>
  </p:sldIdLst>
  <p:sldSz cx="9144000" cy="6858000" type="screen4x3"/>
  <p:notesSz cx="6858000" cy="9144000"/>
  <p:embeddedFontLst>
    <p:embeddedFont>
      <p:font typeface="HG丸ｺﾞｼｯｸM-PRO" panose="020F0600000000000000" pitchFamily="50" charset="-128"/>
      <p:regular r:id="rId17"/>
    </p:embeddedFont>
    <p:embeddedFont>
      <p:font typeface="Calibri" panose="020F0502020204030204" pitchFamily="34" charset="0"/>
      <p:regular r:id="rId18"/>
      <p:bold r:id="rId19"/>
      <p:italic r:id="rId20"/>
      <p:boldItalic r:id="rId21"/>
    </p:embeddedFont>
    <p:embeddedFont>
      <p:font typeface="HG教科書体" panose="02020609000000000000" pitchFamily="17" charset="-128"/>
      <p:regular r:id="rId22"/>
    </p:embeddedFont>
    <p:embeddedFont>
      <p:font typeface="HGS教科書体" panose="02020600000000000000" pitchFamily="18" charset="-128"/>
      <p:regular r:id="rId23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2017/8/30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2765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5079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51730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0193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6225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9822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9858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1717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0386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2268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265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3976624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0539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323528" y="332656"/>
            <a:ext cx="8496944" cy="6192688"/>
          </a:xfrm>
          <a:prstGeom prst="frame">
            <a:avLst>
              <a:gd name="adj1" fmla="val 2909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タイトル 2"/>
          <p:cNvSpPr>
            <a:spLocks noGrp="1"/>
          </p:cNvSpPr>
          <p:nvPr>
            <p:ph type="title"/>
          </p:nvPr>
        </p:nvSpPr>
        <p:spPr>
          <a:xfrm>
            <a:off x="1790700" y="502940"/>
            <a:ext cx="5562600" cy="5852120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次の言葉の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「尊敬語」を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大きな声で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言いましょう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809238" y="620688"/>
            <a:ext cx="1656184" cy="5131370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もうす</a:t>
            </a:r>
            <a:endParaRPr lang="ja-JP" altLang="en-US" sz="88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815590" y="1111522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言う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4154" y="1772816"/>
            <a:ext cx="2006352" cy="4464496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598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809238" y="548680"/>
            <a:ext cx="1656184" cy="6192688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はいけんする</a:t>
            </a:r>
            <a:endParaRPr lang="ja-JP" altLang="en-US" sz="72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815590" y="1111522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見る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4154" y="1484784"/>
            <a:ext cx="2006352" cy="4896544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121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228600"/>
            <a:ext cx="1656184" cy="6400800"/>
          </a:xfrm>
        </p:spPr>
        <p:txBody>
          <a:bodyPr vert="eaVert">
            <a:normAutofit/>
          </a:bodyPr>
          <a:lstStyle/>
          <a:p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うかがう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750260" y="908720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来る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563888" y="2420888"/>
            <a:ext cx="2006352" cy="3888432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764704"/>
            <a:ext cx="1656184" cy="5864696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いただく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6012160" y="980728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食べる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568824" y="1916832"/>
            <a:ext cx="2006352" cy="4392488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809238" y="908050"/>
            <a:ext cx="1656184" cy="4844008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まいる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815590" y="1111522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行く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4154" y="2132856"/>
            <a:ext cx="2006352" cy="4176464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908720"/>
            <a:ext cx="1656184" cy="5720680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なさる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6012160" y="908720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する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568824" y="2132856"/>
            <a:ext cx="2006352" cy="4176464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228600"/>
            <a:ext cx="1656184" cy="6400800"/>
          </a:xfrm>
        </p:spPr>
        <p:txBody>
          <a:bodyPr vert="eaVert">
            <a:normAutofit/>
          </a:bodyPr>
          <a:lstStyle/>
          <a:p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おっしゃる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940152" y="1052736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言う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5896" y="1772816"/>
            <a:ext cx="2006352" cy="4464496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228600"/>
            <a:ext cx="1656184" cy="6400800"/>
          </a:xfrm>
        </p:spPr>
        <p:txBody>
          <a:bodyPr vert="eaVert">
            <a:normAutofit/>
          </a:bodyPr>
          <a:lstStyle/>
          <a:p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ごらんになる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940152" y="1052736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見る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5896" y="1340768"/>
            <a:ext cx="2006352" cy="5085184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228600"/>
            <a:ext cx="1656184" cy="6400800"/>
          </a:xfrm>
        </p:spPr>
        <p:txBody>
          <a:bodyPr vert="eaVert">
            <a:normAutofit/>
          </a:bodyPr>
          <a:lstStyle/>
          <a:p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いらっしゃる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6012160" y="980728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来る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491880" y="1412776"/>
            <a:ext cx="2006352" cy="4968552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228600"/>
            <a:ext cx="1656184" cy="6400800"/>
          </a:xfrm>
        </p:spPr>
        <p:txBody>
          <a:bodyPr vert="eaVert">
            <a:normAutofit/>
          </a:bodyPr>
          <a:lstStyle/>
          <a:p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めし上がる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940152" y="908720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食べる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568824" y="1700808"/>
            <a:ext cx="2006352" cy="4608512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809238" y="548680"/>
            <a:ext cx="1656184" cy="6309320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いらっしゃる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815590" y="1111522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行く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4154" y="1412776"/>
            <a:ext cx="2006352" cy="4896544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96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タイトル 2"/>
          <p:cNvSpPr>
            <a:spLocks noGrp="1"/>
          </p:cNvSpPr>
          <p:nvPr>
            <p:ph type="title"/>
          </p:nvPr>
        </p:nvSpPr>
        <p:spPr>
          <a:xfrm>
            <a:off x="1790700" y="584684"/>
            <a:ext cx="5562600" cy="568863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次の言葉の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「謙譲語」を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大きな声で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言いましょう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908720"/>
            <a:ext cx="1656184" cy="5720680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いたす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750260" y="908720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する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568824" y="1916832"/>
            <a:ext cx="2006352" cy="4392488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55</Words>
  <Application>Microsoft Office PowerPoint</Application>
  <PresentationFormat>画面に合わせる (4:3)</PresentationFormat>
  <Paragraphs>40</Paragraphs>
  <Slides>14</Slides>
  <Notes>14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2" baseType="lpstr">
      <vt:lpstr>IW JS太教科書体</vt:lpstr>
      <vt:lpstr>HG丸ｺﾞｼｯｸM-PRO</vt:lpstr>
      <vt:lpstr>Calibri</vt:lpstr>
      <vt:lpstr>HG教科書体</vt:lpstr>
      <vt:lpstr>ＭＳ Ｐゴシック</vt:lpstr>
      <vt:lpstr>Arial</vt:lpstr>
      <vt:lpstr>HGS教科書体</vt:lpstr>
      <vt:lpstr>フラッシュ１</vt:lpstr>
      <vt:lpstr>次の言葉の 「尊敬語」を 大きな声で 言いましょう</vt:lpstr>
      <vt:lpstr>なさる</vt:lpstr>
      <vt:lpstr>おっしゃる</vt:lpstr>
      <vt:lpstr>ごらんになる</vt:lpstr>
      <vt:lpstr>いらっしゃる</vt:lpstr>
      <vt:lpstr>めし上がる</vt:lpstr>
      <vt:lpstr>いらっしゃる</vt:lpstr>
      <vt:lpstr>次の言葉の 「謙譲語」を 大きな声で 言いましょう</vt:lpstr>
      <vt:lpstr>いたす</vt:lpstr>
      <vt:lpstr>もうす</vt:lpstr>
      <vt:lpstr>はいけんする</vt:lpstr>
      <vt:lpstr>うかがう</vt:lpstr>
      <vt:lpstr>いただく</vt:lpstr>
      <vt:lpstr>まいる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11</cp:revision>
  <dcterms:created xsi:type="dcterms:W3CDTF">2015-06-25T04:58:05Z</dcterms:created>
  <dcterms:modified xsi:type="dcterms:W3CDTF">2017-08-30T07:21:30Z</dcterms:modified>
</cp:coreProperties>
</file>