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7" r:id="rId2"/>
    <p:sldId id="305" r:id="rId3"/>
    <p:sldId id="263" r:id="rId4"/>
    <p:sldId id="265" r:id="rId5"/>
    <p:sldId id="267" r:id="rId6"/>
    <p:sldId id="268" r:id="rId7"/>
    <p:sldId id="270" r:id="rId8"/>
    <p:sldId id="272" r:id="rId9"/>
    <p:sldId id="273" r:id="rId10"/>
    <p:sldId id="275" r:id="rId11"/>
    <p:sldId id="277" r:id="rId12"/>
    <p:sldId id="278" r:id="rId13"/>
    <p:sldId id="280" r:id="rId14"/>
    <p:sldId id="282" r:id="rId15"/>
    <p:sldId id="283" r:id="rId16"/>
    <p:sldId id="285" r:id="rId17"/>
    <p:sldId id="287" r:id="rId18"/>
    <p:sldId id="288" r:id="rId19"/>
    <p:sldId id="290" r:id="rId20"/>
    <p:sldId id="292" r:id="rId21"/>
    <p:sldId id="296" r:id="rId22"/>
    <p:sldId id="298" r:id="rId23"/>
    <p:sldId id="300" r:id="rId24"/>
    <p:sldId id="304" r:id="rId2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E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230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3ADB8-4678-430A-96EE-D4F2F3C9586C}" type="datetimeFigureOut">
              <a:rPr kumimoji="1" lang="ja-JP" altLang="en-US" smtClean="0"/>
              <a:t>2020/6/22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B0119D-50C6-4FB7-BD93-5F91FBBC315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344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53671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24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862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5387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5205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テキスト ボックス 4"/>
          <p:cNvSpPr txBox="1"/>
          <p:nvPr userDrawn="1"/>
        </p:nvSpPr>
        <p:spPr>
          <a:xfrm>
            <a:off x="2556065" y="501811"/>
            <a:ext cx="4031873" cy="5735502"/>
          </a:xfrm>
          <a:prstGeom prst="rect">
            <a:avLst/>
          </a:prstGeom>
          <a:noFill/>
        </p:spPr>
        <p:txBody>
          <a:bodyPr vert="eaVert" wrap="square" rtlCol="0" anchor="ctr">
            <a:normAutofit fontScale="85000" lnSpcReduction="10000"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5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漢字</a:t>
            </a:r>
          </a:p>
        </p:txBody>
      </p:sp>
      <p:sp>
        <p:nvSpPr>
          <p:cNvPr id="6" name="テキスト ボックス 5"/>
          <p:cNvSpPr txBox="1"/>
          <p:nvPr userDrawn="1"/>
        </p:nvSpPr>
        <p:spPr>
          <a:xfrm>
            <a:off x="5709028" y="764706"/>
            <a:ext cx="2031325" cy="4636847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2000" b="1" dirty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かんじ</a:t>
            </a:r>
          </a:p>
        </p:txBody>
      </p:sp>
    </p:spTree>
    <p:extLst>
      <p:ext uri="{BB962C8B-B14F-4D97-AF65-F5344CB8AC3E}">
        <p14:creationId xmlns:p14="http://schemas.microsoft.com/office/powerpoint/2010/main" val="2687571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C2060B-D9AE-4BD5-AEED-56855F7B1BB8}" type="slidenum">
              <a:rPr lang="en-US" altLang="ja-JP" smtClean="0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3"/>
          </p:nvPr>
        </p:nvSpPr>
        <p:spPr>
          <a:xfrm>
            <a:off x="512619" y="360496"/>
            <a:ext cx="8137525" cy="338455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  <p:sp>
        <p:nvSpPr>
          <p:cNvPr id="9" name="テキスト プレースホルダー 7"/>
          <p:cNvSpPr>
            <a:spLocks noGrp="1"/>
          </p:cNvSpPr>
          <p:nvPr>
            <p:ph type="body" sz="quarter" idx="14"/>
          </p:nvPr>
        </p:nvSpPr>
        <p:spPr>
          <a:xfrm>
            <a:off x="323529" y="3745046"/>
            <a:ext cx="8497565" cy="2852306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18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1pPr>
            <a:lvl2pPr marL="4572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2pPr>
            <a:lvl3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3pPr>
            <a:lvl4pPr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4pPr>
            <a:lvl5pPr marL="1828800" indent="0">
              <a:buNone/>
              <a:defRPr sz="36000" b="1">
                <a:solidFill>
                  <a:schemeClr val="bg1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defRPr>
            </a:lvl5pPr>
          </a:lstStyle>
          <a:p>
            <a:pPr lvl="0"/>
            <a:r>
              <a:rPr kumimoji="1" lang="ja-JP" altLang="en-US" dirty="0" smtClean="0"/>
              <a:t>マ</a:t>
            </a:r>
          </a:p>
        </p:txBody>
      </p:sp>
    </p:spTree>
    <p:extLst>
      <p:ext uri="{BB962C8B-B14F-4D97-AF65-F5344CB8AC3E}">
        <p14:creationId xmlns:p14="http://schemas.microsoft.com/office/powerpoint/2010/main" val="2130366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10" name="フレーム 9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2394"/>
            </a:avLst>
          </a:prstGeom>
          <a:solidFill>
            <a:srgbClr val="ED7D31">
              <a:lumMod val="75000"/>
            </a:srgb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>
              <a:defRPr/>
            </a:pPr>
            <a:endParaRPr kumimoji="0" lang="ja-JP" altLang="en-US" sz="18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7155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33419" y="330165"/>
            <a:ext cx="7677161" cy="6258894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br>
              <a:rPr lang="ja-JP" altLang="en-US" sz="8123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</a:t>
            </a:r>
            <a: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115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読める</a:t>
            </a:r>
            <a:r>
              <a:rPr lang="ja-JP" altLang="en-US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かな</a:t>
            </a:r>
            <a: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115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96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きゃ</a:t>
            </a: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～</a:t>
            </a:r>
            <a:r>
              <a:rPr lang="ja-JP" altLang="en-US" sz="88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りょ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92235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3000"/>
    </mc:Choice>
    <mc:Fallback xmlns="">
      <p:transition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tyu</a:t>
            </a:r>
            <a:endParaRPr lang="ja-JP" altLang="en-US" sz="25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673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35945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02459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38869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nyo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にょ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62519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9457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88063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7638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hyo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ひょ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228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548929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90127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7200" y="922284"/>
            <a:ext cx="8229600" cy="5147440"/>
          </a:xfrm>
        </p:spPr>
        <p:txBody>
          <a:bodyPr/>
          <a:lstStyle/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ローマ字は訓令式です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きゃ、きゅ、</a:t>
            </a:r>
            <a:r>
              <a:rPr kumimoji="1" lang="ja-JP" altLang="en-US" sz="5400" dirty="0" err="1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きょ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などの拗音を表示</a:t>
            </a: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します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日本語表示まで１秒</a:t>
            </a:r>
            <a:endParaRPr kumimoji="1" lang="en-US" altLang="ja-JP" sz="5400" dirty="0" smtClean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  <a:p>
            <a:pPr marL="0" indent="0">
              <a:buNone/>
            </a:pPr>
            <a:r>
              <a:rPr kumimoji="1" lang="ja-JP" altLang="en-US" sz="5400" dirty="0" smtClean="0"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画面切り替えが２秒です</a:t>
            </a:r>
            <a:endParaRPr kumimoji="1" lang="ja-JP" altLang="en-US" sz="5400" dirty="0"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2193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3000"/>
    </mc:Choice>
    <mc:Fallback xmlns=""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myo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みょ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6776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43608" y="653024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620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072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ryo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りょ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66158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動作設定ボタン: ユーザー設定 11">
            <a:hlinkClick r:id="" action="ppaction://hlinkshowjump?jump=endshow" highlightClick="1"/>
          </p:cNvPr>
          <p:cNvSpPr/>
          <p:nvPr/>
        </p:nvSpPr>
        <p:spPr>
          <a:xfrm>
            <a:off x="6660232" y="5445224"/>
            <a:ext cx="1080120" cy="540000"/>
          </a:xfrm>
          <a:prstGeom prst="actionButtonBlank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2400" dirty="0">
                <a:solidFill>
                  <a:sysClr val="windowText" lastClr="000000"/>
                </a:solidFill>
              </a:rPr>
              <a:t>終了</a:t>
            </a:r>
          </a:p>
        </p:txBody>
      </p:sp>
      <p:sp>
        <p:nvSpPr>
          <p:cNvPr id="13" name="Rectangle 2"/>
          <p:cNvSpPr txBox="1">
            <a:spLocks noChangeArrowheads="1"/>
          </p:cNvSpPr>
          <p:nvPr/>
        </p:nvSpPr>
        <p:spPr bwMode="auto">
          <a:xfrm>
            <a:off x="323528" y="836712"/>
            <a:ext cx="8496944" cy="3096344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kumimoji="1" sz="4400">
                <a:solidFill>
                  <a:schemeClr val="tx2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フラッシュカード</a:t>
            </a:r>
            <a: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7200" b="1" kern="0" dirty="0">
                <a:ln>
                  <a:solidFill>
                    <a:schemeClr val="tx1"/>
                  </a:solidFill>
                </a:ln>
                <a:solidFill>
                  <a:srgbClr val="FFFFFF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ローマ字読めるかな</a:t>
            </a:r>
          </a:p>
        </p:txBody>
      </p:sp>
    </p:spTree>
    <p:extLst>
      <p:ext uri="{BB962C8B-B14F-4D97-AF65-F5344CB8AC3E}">
        <p14:creationId xmlns:p14="http://schemas.microsoft.com/office/powerpoint/2010/main" val="1579366218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1613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kya</a:t>
            </a:r>
            <a:endParaRPr lang="ja-JP" altLang="en-US" sz="30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86994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2836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kyo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きょ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0893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564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34362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syu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しゅ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5209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2" y="651175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syo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しょ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9409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1079611" y="650202"/>
            <a:ext cx="6984776" cy="2774796"/>
          </a:xfrm>
          <a:prstGeom prst="rect">
            <a:avLst/>
          </a:prstGeom>
          <a:noFill/>
        </p:spPr>
        <p:txBody>
          <a:bodyPr wrap="none" rtlCol="0" anchor="ctr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ja-JP" sz="30000" b="1" dirty="0" err="1" smtClean="0">
                <a:solidFill>
                  <a:srgbClr val="FFFFF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tya</a:t>
            </a:r>
            <a:endParaRPr lang="ja-JP" altLang="en-US" sz="30000" b="1" dirty="0">
              <a:solidFill>
                <a:srgbClr val="FFFFFF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2168940" y="3750548"/>
            <a:ext cx="4806123" cy="2558772"/>
          </a:xfrm>
          <a:prstGeom prst="rect">
            <a:avLst/>
          </a:prstGeom>
          <a:noFill/>
        </p:spPr>
        <p:txBody>
          <a:bodyPr wrap="none" rtlCol="0" anchor="b"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en-US" sz="15000" b="1" dirty="0" smtClean="0">
                <a:solidFill>
                  <a:srgbClr val="FFFFFF"/>
                </a:solidFill>
                <a:latin typeface="HGP教科書体" panose="02020600000000000000" pitchFamily="18" charset="-128"/>
                <a:ea typeface="HGP教科書体" panose="02020600000000000000" pitchFamily="18" charset="-128"/>
              </a:rPr>
              <a:t>ちゃ</a:t>
            </a:r>
            <a:endParaRPr lang="ja-JP" altLang="en-US" sz="15000" b="1" dirty="0">
              <a:solidFill>
                <a:srgbClr val="FFFFFF"/>
              </a:solidFill>
              <a:latin typeface="HGP教科書体" panose="02020600000000000000" pitchFamily="18" charset="-128"/>
              <a:ea typeface="HGP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4390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000"/>
    </mc:Choice>
    <mc:Fallback xmlns="">
      <p:transition spd="slow"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72</Words>
  <Application>Microsoft Office PowerPoint</Application>
  <PresentationFormat>画面に合わせる (4:3)</PresentationFormat>
  <Paragraphs>52</Paragraphs>
  <Slides>24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24</vt:i4>
      </vt:variant>
    </vt:vector>
  </HeadingPairs>
  <TitlesOfParts>
    <vt:vector size="32" baseType="lpstr">
      <vt:lpstr>AR P丸ゴシック体E</vt:lpstr>
      <vt:lpstr>HGP教科書体</vt:lpstr>
      <vt:lpstr>HGS教科書体</vt:lpstr>
      <vt:lpstr>ＭＳ Ｐゴシック</vt:lpstr>
      <vt:lpstr>ＭＳ Ｐ明朝</vt:lpstr>
      <vt:lpstr>Arial</vt:lpstr>
      <vt:lpstr>Calibri</vt:lpstr>
      <vt:lpstr>フラッシュ１</vt:lpstr>
      <vt:lpstr>フラッシュカード ローマ字 読めるかな きゃ～りょ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フラッシュカード ローマ字 読めるかな あ～ん</dc:title>
  <dc:creator>小泉 浩</dc:creator>
  <cp:lastModifiedBy>小泉 浩</cp:lastModifiedBy>
  <cp:revision>9</cp:revision>
  <dcterms:created xsi:type="dcterms:W3CDTF">2020-06-22T01:25:35Z</dcterms:created>
  <dcterms:modified xsi:type="dcterms:W3CDTF">2020-06-22T04:11:47Z</dcterms:modified>
</cp:coreProperties>
</file>