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305" r:id="rId3"/>
    <p:sldId id="263" r:id="rId4"/>
    <p:sldId id="265" r:id="rId5"/>
    <p:sldId id="267" r:id="rId6"/>
    <p:sldId id="268" r:id="rId7"/>
    <p:sldId id="270" r:id="rId8"/>
    <p:sldId id="272" r:id="rId9"/>
    <p:sldId id="273" r:id="rId10"/>
    <p:sldId id="275" r:id="rId11"/>
    <p:sldId id="277" r:id="rId12"/>
    <p:sldId id="278" r:id="rId13"/>
    <p:sldId id="280" r:id="rId14"/>
    <p:sldId id="282" r:id="rId15"/>
    <p:sldId id="304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15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96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ぎゃ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</a:t>
            </a:r>
            <a:r>
              <a:rPr lang="ja-JP" altLang="en-US" sz="88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ぴょ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びゅ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びょ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py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ぴょ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ぎゃ、ぎゅ、</a:t>
            </a:r>
            <a:r>
              <a:rPr kumimoji="1" lang="ja-JP" altLang="en-US" sz="5400" dirty="0" err="1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ぎょ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などの濁点のつく拗音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を表示します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ぎゃ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g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ぎゅ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g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ぎょ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じゃ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じゅ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z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じょ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b</a:t>
            </a: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びゃ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57</Words>
  <Application>Microsoft Office PowerPoint</Application>
  <PresentationFormat>画面に合わせる (4:3)</PresentationFormat>
  <Paragraphs>34</Paragraphs>
  <Slides>15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フラッシュ１</vt:lpstr>
      <vt:lpstr>フラッシュカード ローマ字 読めるかな ぎゃ～ぴょ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10</cp:revision>
  <dcterms:created xsi:type="dcterms:W3CDTF">2020-06-22T01:25:35Z</dcterms:created>
  <dcterms:modified xsi:type="dcterms:W3CDTF">2020-06-22T04:26:18Z</dcterms:modified>
</cp:coreProperties>
</file>