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  <p:sldMasterId id="2147483650" r:id="rId2"/>
  </p:sldMasterIdLst>
  <p:notesMasterIdLst>
    <p:notesMasterId r:id="rId52"/>
  </p:notesMasterIdLst>
  <p:handoutMasterIdLst>
    <p:handoutMasterId r:id="rId53"/>
  </p:handoutMasterIdLst>
  <p:sldIdLst>
    <p:sldId id="633" r:id="rId3"/>
    <p:sldId id="264" r:id="rId4"/>
    <p:sldId id="570" r:id="rId5"/>
    <p:sldId id="590" r:id="rId6"/>
    <p:sldId id="588" r:id="rId7"/>
    <p:sldId id="589" r:id="rId8"/>
    <p:sldId id="591" r:id="rId9"/>
    <p:sldId id="592" r:id="rId10"/>
    <p:sldId id="615" r:id="rId11"/>
    <p:sldId id="611" r:id="rId12"/>
    <p:sldId id="593" r:id="rId13"/>
    <p:sldId id="597" r:id="rId14"/>
    <p:sldId id="594" r:id="rId15"/>
    <p:sldId id="598" r:id="rId16"/>
    <p:sldId id="613" r:id="rId17"/>
    <p:sldId id="595" r:id="rId18"/>
    <p:sldId id="596" r:id="rId19"/>
    <p:sldId id="382" r:id="rId20"/>
    <p:sldId id="599" r:id="rId21"/>
    <p:sldId id="600" r:id="rId22"/>
    <p:sldId id="603" r:id="rId23"/>
    <p:sldId id="608" r:id="rId24"/>
    <p:sldId id="601" r:id="rId25"/>
    <p:sldId id="602" r:id="rId26"/>
    <p:sldId id="616" r:id="rId27"/>
    <p:sldId id="612" r:id="rId28"/>
    <p:sldId id="604" r:id="rId29"/>
    <p:sldId id="605" r:id="rId30"/>
    <p:sldId id="606" r:id="rId31"/>
    <p:sldId id="607" r:id="rId32"/>
    <p:sldId id="614" r:id="rId33"/>
    <p:sldId id="609" r:id="rId34"/>
    <p:sldId id="610" r:id="rId35"/>
    <p:sldId id="617" r:id="rId36"/>
    <p:sldId id="618" r:id="rId37"/>
    <p:sldId id="619" r:id="rId38"/>
    <p:sldId id="620" r:id="rId39"/>
    <p:sldId id="621" r:id="rId40"/>
    <p:sldId id="622" r:id="rId41"/>
    <p:sldId id="623" r:id="rId42"/>
    <p:sldId id="624" r:id="rId43"/>
    <p:sldId id="625" r:id="rId44"/>
    <p:sldId id="626" r:id="rId45"/>
    <p:sldId id="627" r:id="rId46"/>
    <p:sldId id="628" r:id="rId47"/>
    <p:sldId id="629" r:id="rId48"/>
    <p:sldId id="631" r:id="rId49"/>
    <p:sldId id="630" r:id="rId50"/>
    <p:sldId id="632" r:id="rId51"/>
  </p:sldIdLst>
  <p:sldSz cx="9144000" cy="6858000" type="screen4x3"/>
  <p:notesSz cx="7099300" cy="10234613"/>
  <p:embeddedFontLst>
    <p:embeddedFont>
      <p:font typeface="AR P教科書体M" panose="03000600000000000000" pitchFamily="66" charset="-128"/>
      <p:regular r:id="rId54"/>
    </p:embeddedFont>
    <p:embeddedFont>
      <p:font typeface="HGP教科書体" panose="02020600000000000000" pitchFamily="18" charset="-128"/>
      <p:regular r:id="rId55"/>
    </p:embeddedFont>
  </p:embeddedFont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8">
          <p15:clr>
            <a:srgbClr val="A4A3A4"/>
          </p15:clr>
        </p15:guide>
        <p15:guide id="2" pos="5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3333CC"/>
    <a:srgbClr val="993366"/>
    <a:srgbClr val="D60093"/>
    <a:srgbClr val="FF6600"/>
    <a:srgbClr val="00CC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3" autoAdjust="0"/>
    <p:restoredTop sz="94667" autoAdjust="0"/>
  </p:normalViewPr>
  <p:slideViewPr>
    <p:cSldViewPr>
      <p:cViewPr varScale="1">
        <p:scale>
          <a:sx n="66" d="100"/>
          <a:sy n="66" d="100"/>
        </p:scale>
        <p:origin x="1272" y="78"/>
      </p:cViewPr>
      <p:guideLst>
        <p:guide orient="horz" pos="1298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fld id="{13808B2D-9F35-4467-A254-702C5810A7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6495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fld id="{9033DF5A-B745-4DC4-90C8-47AF6EBC18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7796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B9FA7F7-DFF2-4C27-B6C8-5047A4E960B5}" type="slidenum">
              <a:rPr lang="en-US" altLang="ja-JP" sz="1300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2</a:t>
            </a:fld>
            <a:endParaRPr lang="en-US" altLang="ja-JP" sz="1300" smtClean="0">
              <a:ea typeface="ＭＳ Ｐゴシック" panose="020B0600070205080204" pitchFamily="50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9576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B9FA7F7-DFF2-4C27-B6C8-5047A4E960B5}" type="slidenum">
              <a:rPr lang="en-US" altLang="ja-JP" sz="1300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18</a:t>
            </a:fld>
            <a:endParaRPr lang="en-US" altLang="ja-JP" sz="1300" smtClean="0">
              <a:ea typeface="ＭＳ Ｐゴシック" panose="020B0600070205080204" pitchFamily="50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9576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 defTabSz="990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B9FA7F7-DFF2-4C27-B6C8-5047A4E960B5}" type="slidenum">
              <a:rPr lang="en-US" altLang="ja-JP" sz="1300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34</a:t>
            </a:fld>
            <a:endParaRPr lang="en-US" altLang="ja-JP" sz="1300" smtClean="0">
              <a:ea typeface="ＭＳ Ｐゴシック" panose="020B0600070205080204" pitchFamily="50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7463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E9A76-35C8-4A70-8067-20351694DD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3279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3108E-37EE-40F3-A7E9-6899F63596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598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C405E-A102-49B9-B3A2-80B02F81FE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4800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1F322-B37B-43C7-8957-2F0BFA92B7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9629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345E4-0B83-45EE-AC83-D06D86B510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4089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CCF3A-572E-4C65-80AD-D866E022D8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63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B128-BE4D-4B5A-8756-0947752496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3937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E6F80-287D-4474-A57B-A7DE589892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3163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0D4C3-0B25-4050-BFF0-B89CA8C216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97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9A406-7EFD-4873-BBA4-29ED63A58B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6228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A3952-1207-41F5-9D33-027FFF276B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700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01B0B-99D3-471D-BBED-1E118E1736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7329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672B5-7248-41BF-B1D7-696940EE17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5970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47ED0-0284-4AA1-9E60-96D79FC03E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1719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CF012-1C98-4124-A9B9-AF1CE135D5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610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077BF-9493-434C-A213-3E7224163A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625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91BFB-C57D-477A-B859-9DE1900547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292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2E8A-C900-43AA-BE49-B445B7D41B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5494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A0A67-8D7F-4FCB-9834-DDEA8D66E9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783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FED89-17F0-4FF8-996E-FF4865A50D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963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DE7F0-2060-4D18-807E-4E41A775D2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658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BDCEA-35AD-4F34-8DCA-7B11E83D07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173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04C2060B-D9AE-4BD5-AEED-56855F7B1B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フレーム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466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レーム 7"/>
          <p:cNvSpPr/>
          <p:nvPr userDrawn="1"/>
        </p:nvSpPr>
        <p:spPr>
          <a:xfrm>
            <a:off x="323528" y="332656"/>
            <a:ext cx="8496944" cy="6192688"/>
          </a:xfrm>
          <a:prstGeom prst="frame">
            <a:avLst>
              <a:gd name="adj1" fmla="val 2909"/>
            </a:avLst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01F4DF7-C4AA-48C3-8563-9D2376A9D1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2775" y="692696"/>
            <a:ext cx="7918450" cy="151216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7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 P教科書体M" pitchFamily="50" charset="-128"/>
                <a:ea typeface="AR P教科書体M" pitchFamily="50" charset="-128"/>
                <a:cs typeface="+mj-cs"/>
              </a:rPr>
              <a:t>小数と百分率と歩合</a:t>
            </a:r>
          </a:p>
        </p:txBody>
      </p:sp>
      <p:sp>
        <p:nvSpPr>
          <p:cNvPr id="5" name="動作設定ボタン : 進む/次へ 4">
            <a:hlinkClick r:id="rId2" action="ppaction://hlinksldjump" highlightClick="1"/>
          </p:cNvPr>
          <p:cNvSpPr/>
          <p:nvPr/>
        </p:nvSpPr>
        <p:spPr>
          <a:xfrm>
            <a:off x="1691680" y="2636912"/>
            <a:ext cx="100811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動作設定ボタン : 進む/次へ 5">
            <a:hlinkClick r:id="rId3" action="ppaction://hlinksldjump" highlightClick="1"/>
          </p:cNvPr>
          <p:cNvSpPr/>
          <p:nvPr/>
        </p:nvSpPr>
        <p:spPr>
          <a:xfrm>
            <a:off x="1691680" y="3753036"/>
            <a:ext cx="100811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動作設定ボタン : 進む/次へ 6">
            <a:hlinkClick r:id="rId4" action="ppaction://hlinksldjump" highlightClick="1"/>
          </p:cNvPr>
          <p:cNvSpPr/>
          <p:nvPr/>
        </p:nvSpPr>
        <p:spPr>
          <a:xfrm>
            <a:off x="1691680" y="4869160"/>
            <a:ext cx="100811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71800" y="2689756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小数を百分率と歩合に直す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71800" y="37890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百分率</a:t>
            </a:r>
            <a:r>
              <a:rPr kumimoji="1" lang="ja-JP" altLang="en-US" sz="2800" dirty="0" smtClean="0"/>
              <a:t>を</a:t>
            </a:r>
            <a:r>
              <a:rPr lang="ja-JP" altLang="en-US" sz="2800" dirty="0" smtClean="0"/>
              <a:t>小数</a:t>
            </a:r>
            <a:r>
              <a:rPr kumimoji="1" lang="ja-JP" altLang="en-US" sz="2800" dirty="0" smtClean="0"/>
              <a:t>と歩合に直す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71800" y="492200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歩合</a:t>
            </a:r>
            <a:r>
              <a:rPr kumimoji="1" lang="ja-JP" altLang="en-US" sz="2800" dirty="0" smtClean="0"/>
              <a:t>を</a:t>
            </a:r>
            <a:r>
              <a:rPr lang="ja-JP" altLang="en-US" sz="2800" dirty="0" smtClean="0"/>
              <a:t>小数と</a:t>
            </a:r>
            <a:r>
              <a:rPr kumimoji="1" lang="ja-JP" altLang="en-US" sz="2800" dirty="0" smtClean="0"/>
              <a:t>百分率に直す</a:t>
            </a:r>
            <a:endParaRPr kumimoji="1" lang="ja-JP" altLang="en-US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0.05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116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0.25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２５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割５分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525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0.36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３６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３割６分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667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0.75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７５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７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割５分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642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1.23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１２３％</a:t>
            </a:r>
            <a:endParaRPr kumimoji="1" lang="ja-JP" altLang="en-US" sz="9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12</a:t>
            </a:r>
            <a:r>
              <a:rPr kumimoji="1" lang="ja-JP" altLang="en-US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kumimoji="1" lang="en-US" altLang="ja-JP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kumimoji="1" lang="ja-JP" altLang="en-US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9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506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0.025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2.5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995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0.375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37.5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7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382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0.634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63.4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6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4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9" name="動作設定ボタン : 最初 8">
            <a:hlinkClick r:id="rId2" action="ppaction://hlinksldjump" highlightClick="1"/>
          </p:cNvPr>
          <p:cNvSpPr/>
          <p:nvPr/>
        </p:nvSpPr>
        <p:spPr>
          <a:xfrm>
            <a:off x="8063880" y="6353944"/>
            <a:ext cx="1080120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77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12775" y="692696"/>
            <a:ext cx="7918450" cy="309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7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 P教科書体M" pitchFamily="50" charset="-128"/>
                <a:ea typeface="AR P教科書体M" pitchFamily="50" charset="-128"/>
                <a:cs typeface="+mj-cs"/>
              </a:rPr>
              <a:t>百分率を小数と歩合に直そう</a:t>
            </a:r>
          </a:p>
        </p:txBody>
      </p:sp>
      <p:sp>
        <p:nvSpPr>
          <p:cNvPr id="3" name="動作設定ボタン : 最初 2">
            <a:hlinkClick r:id="rId3" action="ppaction://hlinksldjump" highlightClick="1"/>
          </p:cNvPr>
          <p:cNvSpPr/>
          <p:nvPr/>
        </p:nvSpPr>
        <p:spPr>
          <a:xfrm>
            <a:off x="5220072" y="5733256"/>
            <a:ext cx="1080120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573325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最初に戻る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100%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１０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526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2775" y="692696"/>
            <a:ext cx="7918450" cy="3096344"/>
          </a:xfrm>
          <a:ln w="38100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ja-JP" altLang="en-US" sz="7200" b="1" dirty="0" smtClean="0">
                <a:latin typeface="AR P教科書体M" pitchFamily="50" charset="-128"/>
                <a:ea typeface="AR P教科書体M" pitchFamily="50" charset="-128"/>
              </a:rPr>
              <a:t>小数を百分率と歩合に直そう</a:t>
            </a:r>
          </a:p>
        </p:txBody>
      </p:sp>
      <p:sp>
        <p:nvSpPr>
          <p:cNvPr id="3" name="動作設定ボタン : 最初 2">
            <a:hlinkClick r:id="rId3" action="ppaction://hlinksldjump" highlightClick="1"/>
          </p:cNvPr>
          <p:cNvSpPr/>
          <p:nvPr/>
        </p:nvSpPr>
        <p:spPr>
          <a:xfrm>
            <a:off x="8063880" y="6353944"/>
            <a:ext cx="1080120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10%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0.1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1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0.01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036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0.1%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0.001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１厘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64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20%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0.2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321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５割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383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0.9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735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0.08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26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25%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0.25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割５分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213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45%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0.45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４割５分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403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0.85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割５分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84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１００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１０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72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176%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1.76</a:t>
            </a:r>
            <a:endParaRPr kumimoji="1" lang="ja-JP" altLang="en-US" sz="9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17</a:t>
            </a:r>
            <a:r>
              <a:rPr kumimoji="1" lang="ja-JP" altLang="en-US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kumimoji="1" lang="en-US" altLang="ja-JP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6</a:t>
            </a:r>
            <a:r>
              <a:rPr kumimoji="1" lang="ja-JP" altLang="en-US" sz="96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9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023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3.1%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0.031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797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24.5%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0.245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4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711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3.8%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0.938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365104"/>
            <a:ext cx="3672408" cy="169467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kumimoji="1" lang="en-US" altLang="ja-JP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7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9" name="動作設定ボタン : 最初 8">
            <a:hlinkClick r:id="rId2" action="ppaction://hlinksldjump" highlightClick="1"/>
          </p:cNvPr>
          <p:cNvSpPr/>
          <p:nvPr/>
        </p:nvSpPr>
        <p:spPr>
          <a:xfrm>
            <a:off x="8063880" y="6353944"/>
            <a:ext cx="1080120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11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12775" y="692696"/>
            <a:ext cx="7918450" cy="309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200" b="1" kern="0" dirty="0">
                <a:solidFill>
                  <a:schemeClr val="tx2"/>
                </a:solidFill>
                <a:latin typeface="AR P教科書体M" pitchFamily="50" charset="-128"/>
                <a:ea typeface="AR P教科書体M" pitchFamily="50" charset="-128"/>
                <a:cs typeface="+mj-cs"/>
              </a:rPr>
              <a:t>歩合</a:t>
            </a:r>
            <a:r>
              <a:rPr kumimoji="1" lang="ja-JP" altLang="en-US" sz="7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 P教科書体M" pitchFamily="50" charset="-128"/>
                <a:ea typeface="AR P教科書体M" pitchFamily="50" charset="-128"/>
                <a:cs typeface="+mj-cs"/>
              </a:rPr>
              <a:t>を小数と百分率に直そう</a:t>
            </a:r>
          </a:p>
        </p:txBody>
      </p:sp>
      <p:sp>
        <p:nvSpPr>
          <p:cNvPr id="5" name="動作設定ボタン : 最初 4">
            <a:hlinkClick r:id="rId3" action="ppaction://hlinksldjump" highlightClick="1"/>
          </p:cNvPr>
          <p:cNvSpPr/>
          <p:nvPr/>
        </p:nvSpPr>
        <p:spPr>
          <a:xfrm>
            <a:off x="8063880" y="6353944"/>
            <a:ext cx="1080120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73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10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１００</a:t>
            </a:r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358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</a:t>
            </a:r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１０</a:t>
            </a:r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77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</a:t>
            </a:r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877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0.00</a:t>
            </a:r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</a:t>
            </a:r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</a:t>
            </a:r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609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8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</a:t>
            </a:r>
            <a:r>
              <a:rPr lang="en-US" altLang="ja-JP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2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20%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221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0.1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１０％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987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50%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992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kumimoji="1"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0.9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90%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390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0.08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8%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478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0.13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13%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61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7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0.37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37%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013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</a:t>
            </a:r>
            <a:r>
              <a:rPr lang="ja-JP" altLang="en-US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0.99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99%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607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12</a:t>
            </a:r>
            <a:r>
              <a:rPr lang="ja-JP" altLang="en-US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lang="en-US" altLang="ja-JP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6</a:t>
            </a:r>
            <a:r>
              <a:rPr lang="ja-JP" altLang="en-US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endParaRPr kumimoji="1" lang="ja-JP" altLang="en-US" sz="173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1.26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126%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766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7</a:t>
            </a:r>
            <a:r>
              <a:rPr lang="ja-JP" altLang="en-US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lang="en-US" altLang="ja-JP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3</a:t>
            </a:r>
            <a:r>
              <a:rPr lang="ja-JP" altLang="en-US" sz="173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173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0.073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7.3%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930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4</a:t>
            </a:r>
            <a:r>
              <a:rPr lang="ja-JP" altLang="en-US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lang="en-US" altLang="ja-JP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8</a:t>
            </a:r>
            <a:r>
              <a:rPr lang="ja-JP" altLang="en-US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lang="en-US" altLang="ja-JP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lang="ja-JP" altLang="en-US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14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0.485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48.5%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717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ja-JP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6</a:t>
            </a:r>
            <a:r>
              <a:rPr lang="ja-JP" altLang="en-US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r>
              <a:rPr lang="en-US" altLang="ja-JP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5</a:t>
            </a:r>
            <a:r>
              <a:rPr lang="ja-JP" altLang="en-US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分</a:t>
            </a:r>
            <a:r>
              <a:rPr lang="en-US" altLang="ja-JP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r>
              <a:rPr lang="ja-JP" altLang="en-US" sz="14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厘</a:t>
            </a:r>
            <a:endParaRPr kumimoji="1" lang="ja-JP" altLang="en-US" sz="14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0.651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65.1%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小数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9638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9" name="動作設定ボタン : 最初 8">
            <a:hlinkClick r:id="rId2" action="ppaction://hlinksldjump" highlightClick="1"/>
          </p:cNvPr>
          <p:cNvSpPr/>
          <p:nvPr/>
        </p:nvSpPr>
        <p:spPr>
          <a:xfrm>
            <a:off x="8063880" y="6353944"/>
            <a:ext cx="1080120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899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0.01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１分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366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0.001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0.1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１厘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809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0.2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０％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855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0.3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０％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491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9612" y="548680"/>
            <a:ext cx="6984776" cy="2774796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08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0.7</a:t>
            </a:r>
            <a:endParaRPr kumimoji="1" lang="ja-JP" altLang="en-US" sz="208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4656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0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7</a:t>
            </a:r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０％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78895" y="4365104"/>
            <a:ext cx="3672408" cy="1694676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pPr algn="ctr"/>
            <a:r>
              <a:rPr kumimoji="1" lang="ja-JP" altLang="en-US" sz="10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７割</a:t>
            </a:r>
            <a:endParaRPr kumimoji="1" lang="ja-JP" altLang="en-US" sz="10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4656" y="3492996"/>
            <a:ext cx="3168351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百分率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3492996"/>
            <a:ext cx="3672408" cy="1118612"/>
          </a:xfrm>
          <a:prstGeom prst="rect">
            <a:avLst/>
          </a:prstGeom>
          <a:noFill/>
        </p:spPr>
        <p:txBody>
          <a:bodyPr wrap="none" rtlCol="0" anchor="b">
            <a:noAutofit/>
          </a:bodyPr>
          <a:lstStyle/>
          <a:p>
            <a:r>
              <a:rPr kumimoji="1" lang="ja-JP" altLang="en-US" sz="7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歩合</a:t>
            </a:r>
            <a:endParaRPr kumimoji="1" lang="ja-JP" altLang="en-US" sz="7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505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フラッシュ１">
  <a:themeElements>
    <a:clrScheme name="フラッシュ１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フラッシュ１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フラッシュ１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フラッシュ１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フラッシュ１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フラッシュ１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フラッシュ１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フラッシュ１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フラッシュ１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フラッシュ１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フラッシュ１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フラッシュ１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フラッシュ１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フラッシュ１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チエルフラッシュ">
  <a:themeElements>
    <a:clrScheme name="チエルフラッシュ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チエルフラッシュ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チエルフラッシュ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チエルフラッシュ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チエルフラッシュ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チエルフラッシュ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チエルフラッシュ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チエルフラッシュ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チエルフラッシュ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チエルフラッシュ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チエルフラッシュ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チエルフラッシュ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チエルフラッシュ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チエルフラッシュ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プレゼンテーション1</Template>
  <TotalTime>1314</TotalTime>
  <Words>388</Words>
  <Application>Microsoft Office PowerPoint</Application>
  <PresentationFormat>画面に合わせる (4:3)</PresentationFormat>
  <Paragraphs>236</Paragraphs>
  <Slides>49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49</vt:i4>
      </vt:variant>
    </vt:vector>
  </HeadingPairs>
  <TitlesOfParts>
    <vt:vector size="56" baseType="lpstr">
      <vt:lpstr>Arial</vt:lpstr>
      <vt:lpstr>ＭＳ Ｐゴシック</vt:lpstr>
      <vt:lpstr>AR P教科書体M</vt:lpstr>
      <vt:lpstr>ＭＳ Ｐ明朝</vt:lpstr>
      <vt:lpstr>HGP教科書体</vt:lpstr>
      <vt:lpstr>フラッシュ１</vt:lpstr>
      <vt:lpstr>チエルフラッシュ</vt:lpstr>
      <vt:lpstr>PowerPoint プレゼンテーション</vt:lpstr>
      <vt:lpstr>小数を百分率と歩合に直そう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チエル 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テンプレート</dc:title>
  <dc:creator>小泉 浩</dc:creator>
  <cp:lastModifiedBy>小泉 浩</cp:lastModifiedBy>
  <cp:revision>136</cp:revision>
  <cp:lastPrinted>2007-01-08T06:36:10Z</cp:lastPrinted>
  <dcterms:created xsi:type="dcterms:W3CDTF">2007-01-08T06:36:10Z</dcterms:created>
  <dcterms:modified xsi:type="dcterms:W3CDTF">2017-08-16T23:35:27Z</dcterms:modified>
</cp:coreProperties>
</file>