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</p:sldMasterIdLst>
  <p:notesMasterIdLst>
    <p:notesMasterId r:id="rId35"/>
  </p:notesMasterIdLst>
  <p:handoutMasterIdLst>
    <p:handoutMasterId r:id="rId36"/>
  </p:handoutMasterIdLst>
  <p:sldIdLst>
    <p:sldId id="569" r:id="rId5"/>
    <p:sldId id="460" r:id="rId6"/>
    <p:sldId id="440" r:id="rId7"/>
    <p:sldId id="499" r:id="rId8"/>
    <p:sldId id="479" r:id="rId9"/>
    <p:sldId id="480" r:id="rId10"/>
    <p:sldId id="483" r:id="rId11"/>
    <p:sldId id="502" r:id="rId12"/>
    <p:sldId id="501" r:id="rId13"/>
    <p:sldId id="495" r:id="rId14"/>
    <p:sldId id="506" r:id="rId15"/>
    <p:sldId id="490" r:id="rId16"/>
    <p:sldId id="484" r:id="rId17"/>
    <p:sldId id="481" r:id="rId18"/>
    <p:sldId id="482" r:id="rId19"/>
    <p:sldId id="485" r:id="rId20"/>
    <p:sldId id="486" r:id="rId21"/>
    <p:sldId id="487" r:id="rId22"/>
    <p:sldId id="488" r:id="rId23"/>
    <p:sldId id="500" r:id="rId24"/>
    <p:sldId id="489" r:id="rId25"/>
    <p:sldId id="498" r:id="rId26"/>
    <p:sldId id="497" r:id="rId27"/>
    <p:sldId id="491" r:id="rId28"/>
    <p:sldId id="492" r:id="rId29"/>
    <p:sldId id="539" r:id="rId30"/>
    <p:sldId id="493" r:id="rId31"/>
    <p:sldId id="494" r:id="rId32"/>
    <p:sldId id="496" r:id="rId33"/>
    <p:sldId id="538" r:id="rId34"/>
  </p:sldIdLst>
  <p:sldSz cx="9144000" cy="6858000" type="screen4x3"/>
  <p:notesSz cx="7099300" cy="10234613"/>
  <p:embeddedFontLst>
    <p:embeddedFont>
      <p:font typeface="AR P丸ゴシック体E" panose="020F0900000000000000" pitchFamily="50" charset="-128"/>
      <p:regular r:id="rId37"/>
    </p:embeddedFont>
    <p:embeddedFont>
      <p:font typeface="AR教科書体M" panose="03000609000000000000" pitchFamily="65" charset="-128"/>
      <p:regular r:id="rId38"/>
    </p:embeddedFont>
    <p:embeddedFont>
      <p:font typeface="HGS教科書体" panose="02020600000000000000" pitchFamily="18" charset="-128"/>
      <p:regular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AR P教科書体M" panose="03000600000000000000" pitchFamily="66" charset="-128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3333CC"/>
    <a:srgbClr val="993366"/>
    <a:srgbClr val="D60093"/>
    <a:srgbClr val="FF6600"/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67" autoAdjust="0"/>
  </p:normalViewPr>
  <p:slideViewPr>
    <p:cSldViewPr>
      <p:cViewPr varScale="1">
        <p:scale>
          <a:sx n="66" d="100"/>
          <a:sy n="66" d="100"/>
        </p:scale>
        <p:origin x="672" y="78"/>
      </p:cViewPr>
      <p:guideLst>
        <p:guide orient="horz" pos="1298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43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30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1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5709027" y="764704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19" y="841151"/>
            <a:ext cx="7677161" cy="4676081"/>
          </a:xfrm>
          <a:ln w="38100"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b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木へん木のつく漢字</a:t>
            </a:r>
            <a:endParaRPr lang="ja-JP" altLang="en-US" sz="8123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フレーム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663"/>
              </a:avLst>
            </a:pr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フレーム 8"/>
            <p:cNvSpPr/>
            <p:nvPr/>
          </p:nvSpPr>
          <p:spPr>
            <a:xfrm>
              <a:off x="323528" y="332656"/>
              <a:ext cx="8496944" cy="619268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22876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樺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かば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80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楸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866114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きささげ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26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桐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きり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64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楠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866114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くすのき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01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栗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くり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07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桑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くわ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19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桜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1495291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さくら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34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杉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3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すぎ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52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李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1495293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すもも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42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橙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866117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だいだい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44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杏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あんず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3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橘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866114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たちばな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30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椿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2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つばき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45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栃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とち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6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杼</a:t>
            </a:r>
            <a:endParaRPr kumimoji="1" lang="ja-JP" altLang="en-US" sz="3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866117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どんぐり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67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梨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なし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35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柊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866117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ひいらぎ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14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檜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2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ひのき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319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松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まつ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80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桃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もも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32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柳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2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やなぎ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063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梅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うめ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1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動作設定ボタン: ユーザー設定 11">
            <a:hlinkClick r:id="" action="ppaction://hlinkshowjump?jump=endshow" highlightClick="1"/>
          </p:cNvPr>
          <p:cNvSpPr/>
          <p:nvPr/>
        </p:nvSpPr>
        <p:spPr>
          <a:xfrm>
            <a:off x="6660232" y="5445224"/>
            <a:ext cx="1080120" cy="5400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終了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63740" y="836712"/>
            <a:ext cx="7918450" cy="30963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漢字フラッシュカード</a:t>
            </a:r>
            <a: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/>
            </a:r>
            <a:b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</a:br>
            <a:r>
              <a:rPr lang="ja-JP" altLang="en-US" sz="7200" b="1" kern="0" dirty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木</a:t>
            </a: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へん木のつく漢字</a:t>
            </a:r>
          </a:p>
        </p:txBody>
      </p:sp>
    </p:spTree>
    <p:extLst>
      <p:ext uri="{BB962C8B-B14F-4D97-AF65-F5344CB8AC3E}">
        <p14:creationId xmlns:p14="http://schemas.microsoft.com/office/powerpoint/2010/main" val="638108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榎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えのき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10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楓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かえで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12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柿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かき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51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樫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かし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57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柏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かしわ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33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桂</a:t>
            </a:r>
            <a:endParaRPr kumimoji="1"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1495292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かつら</a:t>
            </a:r>
            <a:endParaRPr kumimoji="1"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45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1417</TotalTime>
  <Words>69</Words>
  <Application>Microsoft Office PowerPoint</Application>
  <PresentationFormat>画面に合わせる (4:3)</PresentationFormat>
  <Paragraphs>61</Paragraphs>
  <Slides>30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30</vt:i4>
      </vt:variant>
    </vt:vector>
  </HeadingPairs>
  <TitlesOfParts>
    <vt:vector size="43" baseType="lpstr">
      <vt:lpstr>AR P丸ゴシック体E</vt:lpstr>
      <vt:lpstr>ＭＳ Ｐゴシック</vt:lpstr>
      <vt:lpstr>AR教科書体M</vt:lpstr>
      <vt:lpstr>HGS教科書体</vt:lpstr>
      <vt:lpstr>Calibri Light</vt:lpstr>
      <vt:lpstr>Arial</vt:lpstr>
      <vt:lpstr>AR P教科書体M</vt:lpstr>
      <vt:lpstr>ＭＳ Ｐ明朝</vt:lpstr>
      <vt:lpstr>Calibri</vt:lpstr>
      <vt:lpstr>フラッシュ１</vt:lpstr>
      <vt:lpstr>チエルフラッシュ</vt:lpstr>
      <vt:lpstr>1_デザインの設定</vt:lpstr>
      <vt:lpstr>2_デザインの設定</vt:lpstr>
      <vt:lpstr>漢字フラッシュカード 木へん木のつく漢字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147</cp:revision>
  <cp:lastPrinted>2007-01-08T06:36:10Z</cp:lastPrinted>
  <dcterms:created xsi:type="dcterms:W3CDTF">2007-01-08T06:36:10Z</dcterms:created>
  <dcterms:modified xsi:type="dcterms:W3CDTF">2020-06-19T04:14:14Z</dcterms:modified>
</cp:coreProperties>
</file>