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  <p:sldMasterId id="2147483673" r:id="rId3"/>
    <p:sldMasterId id="2147483685" r:id="rId4"/>
  </p:sldMasterIdLst>
  <p:notesMasterIdLst>
    <p:notesMasterId r:id="rId37"/>
  </p:notesMasterIdLst>
  <p:handoutMasterIdLst>
    <p:handoutMasterId r:id="rId38"/>
  </p:handoutMasterIdLst>
  <p:sldIdLst>
    <p:sldId id="569" r:id="rId5"/>
    <p:sldId id="460" r:id="rId6"/>
    <p:sldId id="440" r:id="rId7"/>
    <p:sldId id="580" r:id="rId8"/>
    <p:sldId id="581" r:id="rId9"/>
    <p:sldId id="499" r:id="rId10"/>
    <p:sldId id="479" r:id="rId11"/>
    <p:sldId id="582" r:id="rId12"/>
    <p:sldId id="483" r:id="rId13"/>
    <p:sldId id="583" r:id="rId14"/>
    <p:sldId id="502" r:id="rId15"/>
    <p:sldId id="584" r:id="rId16"/>
    <p:sldId id="501" r:id="rId17"/>
    <p:sldId id="585" r:id="rId18"/>
    <p:sldId id="495" r:id="rId19"/>
    <p:sldId id="586" r:id="rId20"/>
    <p:sldId id="506" r:id="rId21"/>
    <p:sldId id="484" r:id="rId22"/>
    <p:sldId id="587" r:id="rId23"/>
    <p:sldId id="588" r:id="rId24"/>
    <p:sldId id="589" r:id="rId25"/>
    <p:sldId id="481" r:id="rId26"/>
    <p:sldId id="590" r:id="rId27"/>
    <p:sldId id="591" r:id="rId28"/>
    <p:sldId id="592" r:id="rId29"/>
    <p:sldId id="593" r:id="rId30"/>
    <p:sldId id="594" r:id="rId31"/>
    <p:sldId id="487" r:id="rId32"/>
    <p:sldId id="488" r:id="rId33"/>
    <p:sldId id="570" r:id="rId34"/>
    <p:sldId id="571" r:id="rId35"/>
    <p:sldId id="538" r:id="rId36"/>
  </p:sldIdLst>
  <p:sldSz cx="9144000" cy="6858000" type="screen4x3"/>
  <p:notesSz cx="7099300" cy="10234613"/>
  <p:embeddedFontLst>
    <p:embeddedFont>
      <p:font typeface="AR P丸ゴシック体E" panose="020F0900000000000000" pitchFamily="50" charset="-128"/>
      <p:regular r:id="rId39"/>
    </p:embeddedFont>
    <p:embeddedFont>
      <p:font typeface="AR教科書体M" panose="03000609000000000000" pitchFamily="65" charset="-128"/>
      <p:regular r:id="rId40"/>
    </p:embeddedFont>
    <p:embeddedFont>
      <p:font typeface="HGS教科書体" panose="02020600000000000000" pitchFamily="18" charset="-128"/>
      <p:regular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AR P教科書体M" panose="03000600000000000000" pitchFamily="66" charset="-128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CC99"/>
    <a:srgbClr val="3333CC"/>
    <a:srgbClr val="993366"/>
    <a:srgbClr val="D60093"/>
    <a:srgbClr val="FF6600"/>
    <a:srgbClr val="00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7" autoAdjust="0"/>
  </p:normalViewPr>
  <p:slideViewPr>
    <p:cSldViewPr>
      <p:cViewPr varScale="1">
        <p:scale>
          <a:sx n="66" d="100"/>
          <a:sy n="66" d="100"/>
        </p:scale>
        <p:origin x="1338" y="78"/>
      </p:cViewPr>
      <p:guideLst>
        <p:guide orient="horz" pos="1298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3808B2D-9F35-4467-A254-702C5810A7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649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033DF5A-B745-4DC4-90C8-47AF6EBC18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77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43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32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19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2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173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98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480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F322-B37B-43C7-8957-2F0BFA92B7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962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45E4-0B83-45EE-AC83-D06D86B510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08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CCF3A-572E-4C65-80AD-D866E022D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B128-BE4D-4B5A-8756-0947752496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3937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6F80-287D-4474-A57B-A7DE589892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316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D4C3-0B25-4050-BFF0-B89CA8C216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9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A406-7EFD-4873-BBA4-29ED63A58B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62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7329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3952-1207-41F5-9D33-027FFF276B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7008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72B5-7248-41BF-B1D7-696940EE17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5970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7ED0-0284-4AA1-9E60-96D79FC03E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1719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F012-1C98-4124-A9B9-AF1CE135D5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10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1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43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19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20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25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5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33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01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6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0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8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96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8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1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2926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7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9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6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97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7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8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549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8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rmAutofit fontScale="85000" lnSpcReduction="10000"/>
          </a:bodyPr>
          <a:lstStyle/>
          <a:p>
            <a:r>
              <a:rPr kumimoji="1" lang="ja-JP" altLang="en-US" sz="25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漢字</a:t>
            </a:r>
            <a:endParaRPr kumimoji="1" lang="ja-JP" altLang="en-US" sz="25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5709027" y="764704"/>
            <a:ext cx="2031325" cy="46368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かんじ</a:t>
            </a:r>
            <a:endParaRPr kumimoji="1" lang="ja-JP" altLang="en-US" sz="12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6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2060B-D9AE-4BD5-AEED-56855F7B1BB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9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58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C2060B-D9AE-4BD5-AEED-56855F7B1B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フレーム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94"/>
            </a:avLst>
          </a:prstGeom>
          <a:solidFill>
            <a:srgbClr val="ED7D31">
              <a:lumMod val="7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9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1F4DF7-C4AA-48C3-8563-9D2376A9D1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19" y="841151"/>
            <a:ext cx="7677161" cy="4532065"/>
          </a:xfrm>
          <a:ln w="38100">
            <a:solidFill>
              <a:srgbClr val="FFFF00"/>
            </a:solidFill>
          </a:ln>
        </p:spPr>
        <p:txBody>
          <a:bodyPr anchor="t">
            <a:noAutofit/>
          </a:bodyPr>
          <a:lstStyle/>
          <a:p>
            <a: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漢字フラッシュカード</a:t>
            </a:r>
            <a:b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動物の名前</a:t>
            </a:r>
            <a: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難読漢字</a:t>
            </a:r>
            <a:endParaRPr lang="ja-JP" altLang="en-US" sz="8123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フレーム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663"/>
              </a:avLst>
            </a:prstGeom>
            <a:solidFill>
              <a:schemeClr val="accent2">
                <a:lumMod val="7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フレーム 8"/>
            <p:cNvSpPr/>
            <p:nvPr/>
          </p:nvSpPr>
          <p:spPr>
            <a:xfrm>
              <a:off x="323528" y="332656"/>
              <a:ext cx="8496944" cy="619268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22876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狼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26431" y="965501"/>
            <a:ext cx="1661993" cy="49269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おおかみ</a:t>
            </a:r>
          </a:p>
        </p:txBody>
      </p:sp>
    </p:spTree>
    <p:extLst>
      <p:ext uri="{BB962C8B-B14F-4D97-AF65-F5344CB8AC3E}">
        <p14:creationId xmlns:p14="http://schemas.microsoft.com/office/powerpoint/2010/main" val="347040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牡蠣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87718" y="2288778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かき</a:t>
            </a:r>
          </a:p>
        </p:txBody>
      </p:sp>
    </p:spTree>
    <p:extLst>
      <p:ext uri="{BB962C8B-B14F-4D97-AF65-F5344CB8AC3E}">
        <p14:creationId xmlns:p14="http://schemas.microsoft.com/office/powerpoint/2010/main" val="82733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河馬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87718" y="2288778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かば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90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狐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82415" y="1569830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きつね</a:t>
            </a:r>
          </a:p>
        </p:txBody>
      </p:sp>
    </p:spTree>
    <p:extLst>
      <p:ext uri="{BB962C8B-B14F-4D97-AF65-F5344CB8AC3E}">
        <p14:creationId xmlns:p14="http://schemas.microsoft.com/office/powerpoint/2010/main" val="384745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麒麟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6162" y="160990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きりん</a:t>
            </a:r>
          </a:p>
        </p:txBody>
      </p:sp>
    </p:spTree>
    <p:extLst>
      <p:ext uri="{BB962C8B-B14F-4D97-AF65-F5344CB8AC3E}">
        <p14:creationId xmlns:p14="http://schemas.microsoft.com/office/powerpoint/2010/main" val="179504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蝙蝠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87718" y="1080114"/>
            <a:ext cx="1661993" cy="49269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こうもり</a:t>
            </a:r>
          </a:p>
        </p:txBody>
      </p:sp>
    </p:spTree>
    <p:extLst>
      <p:ext uri="{BB962C8B-B14F-4D97-AF65-F5344CB8AC3E}">
        <p14:creationId xmlns:p14="http://schemas.microsoft.com/office/powerpoint/2010/main" val="355780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縞馬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87718" y="1080114"/>
            <a:ext cx="1661993" cy="49269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しまうま</a:t>
            </a:r>
          </a:p>
        </p:txBody>
      </p:sp>
    </p:spTree>
    <p:extLst>
      <p:ext uri="{BB962C8B-B14F-4D97-AF65-F5344CB8AC3E}">
        <p14:creationId xmlns:p14="http://schemas.microsoft.com/office/powerpoint/2010/main" val="169202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鯱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2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しゃち</a:t>
            </a:r>
          </a:p>
        </p:txBody>
      </p:sp>
    </p:spTree>
    <p:extLst>
      <p:ext uri="{BB962C8B-B14F-4D97-AF65-F5344CB8AC3E}">
        <p14:creationId xmlns:p14="http://schemas.microsoft.com/office/powerpoint/2010/main" val="381426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海象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37947" y="906067"/>
            <a:ext cx="1661993" cy="49269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せいうち</a:t>
            </a:r>
          </a:p>
        </p:txBody>
      </p:sp>
    </p:spTree>
    <p:extLst>
      <p:ext uri="{BB962C8B-B14F-4D97-AF65-F5344CB8AC3E}">
        <p14:creationId xmlns:p14="http://schemas.microsoft.com/office/powerpoint/2010/main" val="426301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馴鹿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37947" y="906067"/>
            <a:ext cx="1661993" cy="49269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となかい</a:t>
            </a:r>
          </a:p>
        </p:txBody>
      </p:sp>
    </p:spTree>
    <p:extLst>
      <p:ext uri="{BB962C8B-B14F-4D97-AF65-F5344CB8AC3E}">
        <p14:creationId xmlns:p14="http://schemas.microsoft.com/office/powerpoint/2010/main" val="421503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001708" y="965502"/>
            <a:ext cx="1661993" cy="49269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あざらし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rmAutofit fontScale="85000" lnSpcReduction="10000"/>
          </a:bodyPr>
          <a:lstStyle/>
          <a:p>
            <a:pPr algn="ctr"/>
            <a:r>
              <a:rPr lang="ja-JP" altLang="en-US" sz="25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海豹</a:t>
            </a:r>
            <a:endParaRPr lang="ja-JP" altLang="en-US" sz="25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3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海馬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37947" y="2114732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とど</a:t>
            </a:r>
          </a:p>
        </p:txBody>
      </p:sp>
    </p:spTree>
    <p:extLst>
      <p:ext uri="{BB962C8B-B14F-4D97-AF65-F5344CB8AC3E}">
        <p14:creationId xmlns:p14="http://schemas.microsoft.com/office/powerpoint/2010/main" val="273989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虎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26431" y="2174163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とら</a:t>
            </a:r>
          </a:p>
        </p:txBody>
      </p:sp>
    </p:spTree>
    <p:extLst>
      <p:ext uri="{BB962C8B-B14F-4D97-AF65-F5344CB8AC3E}">
        <p14:creationId xmlns:p14="http://schemas.microsoft.com/office/powerpoint/2010/main" val="60414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樹懶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24818" y="554208"/>
            <a:ext cx="1538883" cy="56307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ctr"/>
            <a:r>
              <a:rPr lang="ja-JP" altLang="en-US" sz="88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なまけもの</a:t>
            </a:r>
            <a:endParaRPr lang="ja-JP" altLang="en-US" sz="88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607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2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ねずみ</a:t>
            </a:r>
          </a:p>
        </p:txBody>
      </p:sp>
    </p:spTree>
    <p:extLst>
      <p:ext uri="{BB962C8B-B14F-4D97-AF65-F5344CB8AC3E}">
        <p14:creationId xmlns:p14="http://schemas.microsoft.com/office/powerpoint/2010/main" val="89299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獏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87548" y="2174163"/>
            <a:ext cx="3200876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ばく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  <a:p>
            <a:pPr algn="ctr"/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07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豹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49103" y="1569831"/>
            <a:ext cx="3139321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ひょう</a:t>
            </a:r>
          </a:p>
          <a:p>
            <a:pPr algn="ctr"/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41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土竜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01708" y="1510400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もぐら</a:t>
            </a:r>
          </a:p>
        </p:txBody>
      </p:sp>
    </p:spTree>
    <p:extLst>
      <p:ext uri="{BB962C8B-B14F-4D97-AF65-F5344CB8AC3E}">
        <p14:creationId xmlns:p14="http://schemas.microsoft.com/office/powerpoint/2010/main" val="370855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山羊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01708" y="2114732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やぎ</a:t>
            </a:r>
          </a:p>
        </p:txBody>
      </p:sp>
    </p:spTree>
    <p:extLst>
      <p:ext uri="{BB962C8B-B14F-4D97-AF65-F5344CB8AC3E}">
        <p14:creationId xmlns:p14="http://schemas.microsoft.com/office/powerpoint/2010/main" val="304750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駱駝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57943" y="1510399"/>
            <a:ext cx="2769989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らくだ</a:t>
            </a:r>
          </a:p>
          <a:p>
            <a:pPr algn="ctr"/>
            <a:endParaRPr lang="ja-JP" altLang="en-US" sz="7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42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海獺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01708" y="1510399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らっこ</a:t>
            </a:r>
          </a:p>
        </p:txBody>
      </p:sp>
    </p:spTree>
    <p:extLst>
      <p:ext uri="{BB962C8B-B14F-4D97-AF65-F5344CB8AC3E}">
        <p14:creationId xmlns:p14="http://schemas.microsoft.com/office/powerpoint/2010/main" val="173844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海驢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12160" y="1495296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あしか</a:t>
            </a:r>
          </a:p>
        </p:txBody>
      </p:sp>
    </p:spTree>
    <p:extLst>
      <p:ext uri="{BB962C8B-B14F-4D97-AF65-F5344CB8AC3E}">
        <p14:creationId xmlns:p14="http://schemas.microsoft.com/office/powerpoint/2010/main" val="38761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栗鼠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01708" y="2114731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りす</a:t>
            </a:r>
          </a:p>
        </p:txBody>
      </p:sp>
    </p:spTree>
    <p:extLst>
      <p:ext uri="{BB962C8B-B14F-4D97-AF65-F5344CB8AC3E}">
        <p14:creationId xmlns:p14="http://schemas.microsoft.com/office/powerpoint/2010/main" val="376514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驢馬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24380" y="2114731"/>
            <a:ext cx="3139321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ろば</a:t>
            </a:r>
          </a:p>
          <a:p>
            <a:pPr algn="ctr"/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36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動作設定ボタン: ユーザー設定 11">
            <a:hlinkClick r:id="" action="ppaction://hlinkshowjump?jump=endshow" highlightClick="1"/>
          </p:cNvPr>
          <p:cNvSpPr/>
          <p:nvPr/>
        </p:nvSpPr>
        <p:spPr>
          <a:xfrm>
            <a:off x="6660232" y="5445224"/>
            <a:ext cx="1080120" cy="540000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終了</a:t>
            </a:r>
            <a:endParaRPr kumimoji="1" lang="ja-JP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23528" y="836712"/>
            <a:ext cx="8496944" cy="309634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漢字フラッシュカード</a:t>
            </a:r>
            <a: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/>
            </a:r>
            <a:b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</a:br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果物の名前漢字</a:t>
            </a:r>
            <a:endParaRPr lang="ja-JP" altLang="en-US" sz="7200" b="1" kern="0" dirty="0" smtClean="0">
              <a:solidFill>
                <a:schemeClr val="bg1"/>
              </a:solidFill>
              <a:latin typeface="AR P教科書体M" pitchFamily="50" charset="-128"/>
              <a:ea typeface="AR P教科書体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1087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浣熊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89049" y="613644"/>
            <a:ext cx="1538883" cy="56307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ctr"/>
            <a:r>
              <a:rPr lang="ja-JP" altLang="en-US" sz="88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あらい</a:t>
            </a:r>
            <a:r>
              <a:rPr lang="ja-JP" altLang="en-US" sz="8800" b="1" dirty="0" err="1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ぐま</a:t>
            </a:r>
            <a:endParaRPr lang="ja-JP" altLang="en-US" sz="88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228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蟻食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65939" y="965503"/>
            <a:ext cx="1661993" cy="49269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ありくい</a:t>
            </a:r>
          </a:p>
        </p:txBody>
      </p:sp>
    </p:spTree>
    <p:extLst>
      <p:ext uri="{BB962C8B-B14F-4D97-AF65-F5344CB8AC3E}">
        <p14:creationId xmlns:p14="http://schemas.microsoft.com/office/powerpoint/2010/main" val="296345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鼬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4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いたち</a:t>
            </a:r>
          </a:p>
        </p:txBody>
      </p:sp>
    </p:spTree>
    <p:extLst>
      <p:ext uri="{BB962C8B-B14F-4D97-AF65-F5344CB8AC3E}">
        <p14:creationId xmlns:p14="http://schemas.microsoft.com/office/powerpoint/2010/main" val="419510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猪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866116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いのしし</a:t>
            </a:r>
          </a:p>
        </p:txBody>
      </p:sp>
    </p:spTree>
    <p:extLst>
      <p:ext uri="{BB962C8B-B14F-4D97-AF65-F5344CB8AC3E}">
        <p14:creationId xmlns:p14="http://schemas.microsoft.com/office/powerpoint/2010/main" val="193512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海豚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65939" y="1569836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いるか</a:t>
            </a:r>
          </a:p>
        </p:txBody>
      </p:sp>
    </p:spTree>
    <p:extLst>
      <p:ext uri="{BB962C8B-B14F-4D97-AF65-F5344CB8AC3E}">
        <p14:creationId xmlns:p14="http://schemas.microsoft.com/office/powerpoint/2010/main" val="26411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兎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26431" y="1569833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うさぎ</a:t>
            </a:r>
          </a:p>
        </p:txBody>
      </p:sp>
    </p:spTree>
    <p:extLst>
      <p:ext uri="{BB962C8B-B14F-4D97-AF65-F5344CB8AC3E}">
        <p14:creationId xmlns:p14="http://schemas.microsoft.com/office/powerpoint/2010/main" val="344857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チエルフラッシュ">
  <a:themeElements>
    <a:clrScheme name="チエルフラッシ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チエルフラッシュ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チエルフラッシ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1652</TotalTime>
  <Words>81</Words>
  <Application>Microsoft Office PowerPoint</Application>
  <PresentationFormat>画面に合わせる (4:3)</PresentationFormat>
  <Paragraphs>65</Paragraphs>
  <Slides>32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32</vt:i4>
      </vt:variant>
    </vt:vector>
  </HeadingPairs>
  <TitlesOfParts>
    <vt:vector size="45" baseType="lpstr">
      <vt:lpstr>AR P丸ゴシック体E</vt:lpstr>
      <vt:lpstr>ＭＳ Ｐゴシック</vt:lpstr>
      <vt:lpstr>AR教科書体M</vt:lpstr>
      <vt:lpstr>HGS教科書体</vt:lpstr>
      <vt:lpstr>Calibri Light</vt:lpstr>
      <vt:lpstr>Arial</vt:lpstr>
      <vt:lpstr>AR P教科書体M</vt:lpstr>
      <vt:lpstr>ＭＳ Ｐ明朝</vt:lpstr>
      <vt:lpstr>Calibri</vt:lpstr>
      <vt:lpstr>フラッシュ１</vt:lpstr>
      <vt:lpstr>チエルフラッシュ</vt:lpstr>
      <vt:lpstr>1_デザインの設定</vt:lpstr>
      <vt:lpstr>2_デザインの設定</vt:lpstr>
      <vt:lpstr>漢字フラッシュカード 動物の名前 難読漢字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チエル 株式会社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テンプレート</dc:title>
  <dc:creator>小泉 浩</dc:creator>
  <cp:lastModifiedBy>小泉 浩</cp:lastModifiedBy>
  <cp:revision>159</cp:revision>
  <cp:lastPrinted>2007-01-08T06:36:10Z</cp:lastPrinted>
  <dcterms:created xsi:type="dcterms:W3CDTF">2007-01-08T06:36:10Z</dcterms:created>
  <dcterms:modified xsi:type="dcterms:W3CDTF">2020-06-19T08:09:15Z</dcterms:modified>
</cp:coreProperties>
</file>