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  <p:sldMasterId id="2147483650" r:id="rId2"/>
  </p:sldMasterIdLst>
  <p:notesMasterIdLst>
    <p:notesMasterId r:id="rId18"/>
  </p:notesMasterIdLst>
  <p:handoutMasterIdLst>
    <p:handoutMasterId r:id="rId19"/>
  </p:handoutMasterIdLst>
  <p:sldIdLst>
    <p:sldId id="633" r:id="rId3"/>
    <p:sldId id="570" r:id="rId4"/>
    <p:sldId id="634" r:id="rId5"/>
    <p:sldId id="635" r:id="rId6"/>
    <p:sldId id="636" r:id="rId7"/>
    <p:sldId id="637" r:id="rId8"/>
    <p:sldId id="638" r:id="rId9"/>
    <p:sldId id="639" r:id="rId10"/>
    <p:sldId id="640" r:id="rId11"/>
    <p:sldId id="641" r:id="rId12"/>
    <p:sldId id="642" r:id="rId13"/>
    <p:sldId id="643" r:id="rId14"/>
    <p:sldId id="644" r:id="rId15"/>
    <p:sldId id="645" r:id="rId16"/>
    <p:sldId id="646" r:id="rId17"/>
  </p:sldIdLst>
  <p:sldSz cx="9144000" cy="6858000" type="screen4x3"/>
  <p:notesSz cx="7099300" cy="10234613"/>
  <p:embeddedFontLst>
    <p:embeddedFont>
      <p:font typeface="AR P教科書体M" panose="03000600000000000000" pitchFamily="66" charset="-128"/>
      <p:regular r:id="rId20"/>
    </p:embeddedFont>
    <p:embeddedFont>
      <p:font typeface="HGP教科書体" panose="02020600000000000000" pitchFamily="18" charset="-128"/>
      <p:regular r:id="rId21"/>
    </p:embeddedFont>
  </p:embeddedFontLst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98">
          <p15:clr>
            <a:srgbClr val="A4A3A4"/>
          </p15:clr>
        </p15:guide>
        <p15:guide id="2" pos="532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3333CC"/>
    <a:srgbClr val="993366"/>
    <a:srgbClr val="D60093"/>
    <a:srgbClr val="FF6600"/>
    <a:srgbClr val="00CC66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53" autoAdjust="0"/>
    <p:restoredTop sz="94667" autoAdjust="0"/>
  </p:normalViewPr>
  <p:slideViewPr>
    <p:cSldViewPr>
      <p:cViewPr varScale="1">
        <p:scale>
          <a:sx n="66" d="100"/>
          <a:sy n="66" d="100"/>
        </p:scale>
        <p:origin x="1272" y="78"/>
      </p:cViewPr>
      <p:guideLst>
        <p:guide orient="horz" pos="1298"/>
        <p:guide pos="532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font" Target="fonts/font2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9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9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/>
            </a:lvl1pPr>
          </a:lstStyle>
          <a:p>
            <a:pPr>
              <a:defRPr/>
            </a:pPr>
            <a:fld id="{13808B2D-9F35-4467-A254-702C5810A78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36495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/>
            </a:lvl1pPr>
          </a:lstStyle>
          <a:p>
            <a:pPr>
              <a:defRPr/>
            </a:pPr>
            <a:fld id="{9033DF5A-B745-4DC4-90C8-47AF6EBC188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177962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63279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85982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84800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1F322-B37B-43C7-8957-2F0BFA92B78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96290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F345E4-0B83-45EE-AC83-D06D86B510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040890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5CCF3A-572E-4C65-80AD-D866E022D8E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563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3B128-BE4D-4B5A-8756-0947752496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39375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E6F80-287D-4474-A57B-A7DE5898922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31635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0D4C3-0B25-4050-BFF0-B89CA8C2169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0976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9A406-7EFD-4873-BBA4-29ED63A58BE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66228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A3952-1207-41F5-9D33-027FFF276B7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07008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73299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672B5-7248-41BF-B1D7-696940EE175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359704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547ED0-0284-4AA1-9E60-96D79FC03EF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017198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CF012-1C98-4124-A9B9-AF1CE135D5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86100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46252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2926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5494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5783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39637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6586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1734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4C2060B-D9AE-4BD5-AEED-56855F7B1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7" name="フレーム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4663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323528" y="332656"/>
            <a:ext cx="8496944" cy="6192688"/>
          </a:xfrm>
          <a:prstGeom prst="frame">
            <a:avLst>
              <a:gd name="adj1" fmla="val 2909"/>
            </a:avLst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01F4DF7-C4AA-48C3-8563-9D2376A9D1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611560" y="1772816"/>
            <a:ext cx="7918450" cy="1512168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P教科書体M" pitchFamily="50" charset="-128"/>
                <a:ea typeface="AR P教科書体M" pitchFamily="50" charset="-128"/>
                <a:cs typeface="+mj-cs"/>
              </a:rPr>
              <a:t>尊敬語と謙譲語</a:t>
            </a:r>
            <a:endParaRPr kumimoji="1" lang="ja-JP" altLang="en-US" sz="72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P教科書体M" pitchFamily="50" charset="-128"/>
              <a:ea typeface="AR P教科書体M" pitchFamily="50" charset="-128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548680"/>
            <a:ext cx="6984776" cy="1728192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120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聞く</a:t>
            </a:r>
            <a:endParaRPr kumimoji="1" lang="ja-JP" altLang="en-US" sz="12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9552" y="3518892"/>
            <a:ext cx="3960000" cy="2520000"/>
          </a:xfrm>
          <a:prstGeom prst="rect">
            <a:avLst/>
          </a:prstGeom>
          <a:noFill/>
        </p:spPr>
        <p:txBody>
          <a:bodyPr wrap="none" rtlCol="0" anchor="ctr">
            <a:normAutofit/>
          </a:bodyPr>
          <a:lstStyle/>
          <a:p>
            <a:pPr algn="ctr"/>
            <a:r>
              <a:rPr kumimoji="1" lang="ja-JP" altLang="en-US" sz="60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お聞きになる</a:t>
            </a:r>
            <a:endParaRPr kumimoji="1" lang="ja-JP" altLang="en-US" sz="6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716016" y="3518892"/>
            <a:ext cx="3960000" cy="25200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60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拝聴する</a:t>
            </a:r>
            <a:endParaRPr kumimoji="1" lang="en-US" altLang="ja-JP" sz="6000" b="1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 algn="ctr"/>
            <a:r>
              <a:rPr lang="ja-JP" altLang="en-US" sz="6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うかがう</a:t>
            </a:r>
            <a:endParaRPr kumimoji="1" lang="ja-JP" altLang="en-US" sz="6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43928" y="2400280"/>
            <a:ext cx="2880000" cy="1080000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none" rtlCol="0" anchor="b">
            <a:noAutofit/>
          </a:bodyPr>
          <a:lstStyle/>
          <a:p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尊敬語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220072" y="2400280"/>
            <a:ext cx="2880000" cy="1080000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none" rtlCol="0" anchor="b">
            <a:noAutofit/>
          </a:bodyPr>
          <a:lstStyle/>
          <a:p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謙譲語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1247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548680"/>
            <a:ext cx="6984776" cy="1728192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120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会う</a:t>
            </a:r>
            <a:endParaRPr kumimoji="1" lang="ja-JP" altLang="en-US" sz="12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9552" y="3518892"/>
            <a:ext cx="3960000" cy="25200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60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お会いになる</a:t>
            </a:r>
            <a:endParaRPr kumimoji="1" lang="en-US" altLang="ja-JP" sz="6000" b="1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 algn="ctr"/>
            <a:r>
              <a:rPr lang="ja-JP" altLang="en-US" sz="6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会われる</a:t>
            </a:r>
            <a:endParaRPr kumimoji="1" lang="ja-JP" altLang="en-US" sz="6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716016" y="3518892"/>
            <a:ext cx="3960000" cy="25200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54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お目にかかる</a:t>
            </a:r>
            <a:endParaRPr kumimoji="1" lang="ja-JP" altLang="en-US" sz="54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43928" y="2400280"/>
            <a:ext cx="2880000" cy="1080000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none" rtlCol="0" anchor="b">
            <a:noAutofit/>
          </a:bodyPr>
          <a:lstStyle/>
          <a:p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尊敬語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220072" y="2400280"/>
            <a:ext cx="2880000" cy="1080000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none" rtlCol="0" anchor="b">
            <a:noAutofit/>
          </a:bodyPr>
          <a:lstStyle/>
          <a:p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謙譲語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01219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548680"/>
            <a:ext cx="6984776" cy="1728192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120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わかる</a:t>
            </a:r>
            <a:endParaRPr kumimoji="1" lang="ja-JP" altLang="en-US" sz="12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9552" y="3518892"/>
            <a:ext cx="3960000" cy="25200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54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おわかりになる</a:t>
            </a:r>
            <a:endParaRPr kumimoji="1" lang="en-US" altLang="ja-JP" sz="5400" b="1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 algn="ctr"/>
            <a:r>
              <a:rPr lang="ja-JP" altLang="en-US" sz="54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ご理解いただく</a:t>
            </a:r>
            <a:endParaRPr kumimoji="1" lang="ja-JP" altLang="en-US" sz="54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716016" y="3518892"/>
            <a:ext cx="3960000" cy="25200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54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かしこまる</a:t>
            </a:r>
            <a:endParaRPr kumimoji="1" lang="en-US" altLang="ja-JP" sz="5400" b="1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 algn="ctr"/>
            <a:r>
              <a:rPr lang="ja-JP" altLang="en-US" sz="54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承知する</a:t>
            </a:r>
            <a:endParaRPr kumimoji="1" lang="ja-JP" altLang="en-US" sz="54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43928" y="2400280"/>
            <a:ext cx="2880000" cy="1080000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none" rtlCol="0" anchor="b">
            <a:noAutofit/>
          </a:bodyPr>
          <a:lstStyle/>
          <a:p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尊敬語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220072" y="2400280"/>
            <a:ext cx="2880000" cy="1080000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none" rtlCol="0" anchor="b">
            <a:noAutofit/>
          </a:bodyPr>
          <a:lstStyle/>
          <a:p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謙譲語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1675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548680"/>
            <a:ext cx="6984776" cy="1728192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120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読む</a:t>
            </a:r>
            <a:endParaRPr kumimoji="1" lang="ja-JP" altLang="en-US" sz="12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9552" y="3518892"/>
            <a:ext cx="3960000" cy="25200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60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お読みになる</a:t>
            </a:r>
            <a:endParaRPr kumimoji="1" lang="ja-JP" altLang="en-US" sz="6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716016" y="3518892"/>
            <a:ext cx="3960000" cy="25200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60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拝読する</a:t>
            </a:r>
            <a:endParaRPr kumimoji="1" lang="ja-JP" altLang="en-US" sz="6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43928" y="2400280"/>
            <a:ext cx="2880000" cy="1080000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none" rtlCol="0" anchor="b">
            <a:noAutofit/>
          </a:bodyPr>
          <a:lstStyle/>
          <a:p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尊敬語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220072" y="2400280"/>
            <a:ext cx="2880000" cy="1080000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none" rtlCol="0" anchor="b">
            <a:noAutofit/>
          </a:bodyPr>
          <a:lstStyle/>
          <a:p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謙譲語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02326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548680"/>
            <a:ext cx="6984776" cy="1728192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120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思う</a:t>
            </a:r>
            <a:endParaRPr kumimoji="1" lang="ja-JP" altLang="en-US" sz="12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9552" y="3518892"/>
            <a:ext cx="3960000" cy="25200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60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お思いになる</a:t>
            </a:r>
            <a:endParaRPr kumimoji="1" lang="en-US" altLang="ja-JP" sz="6000" b="1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 algn="ctr"/>
            <a:r>
              <a:rPr lang="ja-JP" altLang="en-US" sz="6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おぼし召す</a:t>
            </a:r>
            <a:endParaRPr kumimoji="1" lang="ja-JP" altLang="en-US" sz="6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716016" y="3518892"/>
            <a:ext cx="3960000" cy="25200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60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存じ上げる</a:t>
            </a:r>
            <a:endParaRPr kumimoji="1" lang="en-US" altLang="ja-JP" sz="6000" b="1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 algn="ctr"/>
            <a:r>
              <a:rPr lang="ja-JP" altLang="en-US" sz="6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拝察する</a:t>
            </a:r>
            <a:endParaRPr kumimoji="1" lang="ja-JP" altLang="en-US" sz="6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43928" y="2400280"/>
            <a:ext cx="2880000" cy="1080000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none" rtlCol="0" anchor="b">
            <a:noAutofit/>
          </a:bodyPr>
          <a:lstStyle/>
          <a:p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尊敬語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220072" y="2400280"/>
            <a:ext cx="2880000" cy="1080000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none" rtlCol="0" anchor="b">
            <a:noAutofit/>
          </a:bodyPr>
          <a:lstStyle/>
          <a:p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謙譲語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03958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548680"/>
            <a:ext cx="6984776" cy="1728192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120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帰る</a:t>
            </a:r>
            <a:endParaRPr kumimoji="1" lang="ja-JP" altLang="en-US" sz="12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9552" y="3518892"/>
            <a:ext cx="3960000" cy="25200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60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お帰りになる</a:t>
            </a:r>
            <a:endParaRPr kumimoji="1" lang="en-US" altLang="ja-JP" sz="6000" b="1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 algn="ctr"/>
            <a:r>
              <a:rPr lang="ja-JP" altLang="en-US" sz="6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帰られる</a:t>
            </a:r>
            <a:endParaRPr kumimoji="1" lang="ja-JP" altLang="en-US" sz="6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716016" y="3518892"/>
            <a:ext cx="3960000" cy="25200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60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おいとまする</a:t>
            </a:r>
            <a:endParaRPr kumimoji="1" lang="ja-JP" altLang="en-US" sz="6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43928" y="2400280"/>
            <a:ext cx="2880000" cy="1080000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none" rtlCol="0" anchor="b">
            <a:noAutofit/>
          </a:bodyPr>
          <a:lstStyle/>
          <a:p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尊敬語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220072" y="2400280"/>
            <a:ext cx="2880000" cy="1080000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none" rtlCol="0" anchor="b">
            <a:noAutofit/>
          </a:bodyPr>
          <a:lstStyle/>
          <a:p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謙譲語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14970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548680"/>
            <a:ext cx="6984776" cy="1728192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120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する</a:t>
            </a:r>
            <a:endParaRPr kumimoji="1" lang="ja-JP" altLang="en-US" sz="12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9552" y="3518892"/>
            <a:ext cx="3960000" cy="25200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なさる</a:t>
            </a:r>
            <a:endParaRPr kumimoji="1" lang="en-US" altLang="ja-JP" sz="7200" b="1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 algn="ctr"/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される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716016" y="3518892"/>
            <a:ext cx="3960000" cy="25200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54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させていただく</a:t>
            </a:r>
            <a:endParaRPr kumimoji="1" lang="ja-JP" altLang="en-US" sz="54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43928" y="2400280"/>
            <a:ext cx="2880000" cy="1080000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none" rtlCol="0" anchor="b">
            <a:noAutofit/>
          </a:bodyPr>
          <a:lstStyle/>
          <a:p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尊敬語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220072" y="2400280"/>
            <a:ext cx="2880000" cy="1080000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none" rtlCol="0" anchor="b">
            <a:noAutofit/>
          </a:bodyPr>
          <a:lstStyle/>
          <a:p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謙譲語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97245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548680"/>
            <a:ext cx="6984776" cy="1728192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120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言う</a:t>
            </a:r>
            <a:endParaRPr kumimoji="1" lang="ja-JP" altLang="en-US" sz="12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9552" y="3518892"/>
            <a:ext cx="3960000" cy="25200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おっしゃる</a:t>
            </a:r>
            <a:endParaRPr kumimoji="1" lang="en-US" altLang="ja-JP" sz="7200" b="1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 algn="ctr"/>
            <a:r>
              <a:rPr lang="ja-JP" altLang="en-US" sz="72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言われる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716016" y="3518892"/>
            <a:ext cx="3960000" cy="25200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66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申し上げる</a:t>
            </a:r>
            <a:endParaRPr kumimoji="1" lang="ja-JP" altLang="en-US" sz="66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43928" y="2400280"/>
            <a:ext cx="2880000" cy="1080000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none" rtlCol="0" anchor="b">
            <a:noAutofit/>
          </a:bodyPr>
          <a:lstStyle/>
          <a:p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尊敬語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220072" y="2400280"/>
            <a:ext cx="2880000" cy="1080000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none" rtlCol="0" anchor="b">
            <a:noAutofit/>
          </a:bodyPr>
          <a:lstStyle/>
          <a:p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謙譲語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40385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548680"/>
            <a:ext cx="6984776" cy="1728192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120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行く</a:t>
            </a:r>
            <a:endParaRPr kumimoji="1" lang="ja-JP" altLang="en-US" sz="12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9552" y="3518892"/>
            <a:ext cx="3960000" cy="25200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60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いらっしゃる</a:t>
            </a:r>
            <a:endParaRPr kumimoji="1" lang="en-US" altLang="ja-JP" sz="6000" b="1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 algn="ctr"/>
            <a:r>
              <a:rPr lang="ja-JP" altLang="en-US" sz="6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おいでになる</a:t>
            </a:r>
            <a:endParaRPr kumimoji="1" lang="ja-JP" altLang="en-US" sz="6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716016" y="3518892"/>
            <a:ext cx="3960000" cy="25200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うかがう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43928" y="2400280"/>
            <a:ext cx="2880000" cy="1080000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none" rtlCol="0" anchor="b">
            <a:noAutofit/>
          </a:bodyPr>
          <a:lstStyle/>
          <a:p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尊敬語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220072" y="2400280"/>
            <a:ext cx="2880000" cy="1080000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none" rtlCol="0" anchor="b">
            <a:noAutofit/>
          </a:bodyPr>
          <a:lstStyle/>
          <a:p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謙譲語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81022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548680"/>
            <a:ext cx="6984776" cy="1728192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120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来る</a:t>
            </a:r>
            <a:endParaRPr kumimoji="1" lang="ja-JP" altLang="en-US" sz="12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9552" y="3518892"/>
            <a:ext cx="3960000" cy="25200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60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いらっしゃる</a:t>
            </a:r>
            <a:endParaRPr kumimoji="1" lang="en-US" altLang="ja-JP" sz="6000" b="1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 algn="ctr"/>
            <a:r>
              <a:rPr lang="ja-JP" altLang="en-US" sz="6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おいでになる</a:t>
            </a:r>
            <a:endParaRPr kumimoji="1" lang="ja-JP" altLang="en-US" sz="6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716016" y="3518892"/>
            <a:ext cx="3960000" cy="25200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参る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43928" y="2400280"/>
            <a:ext cx="2880000" cy="1080000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none" rtlCol="0" anchor="b">
            <a:noAutofit/>
          </a:bodyPr>
          <a:lstStyle/>
          <a:p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尊敬語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220072" y="2400280"/>
            <a:ext cx="2880000" cy="1080000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none" rtlCol="0" anchor="b">
            <a:noAutofit/>
          </a:bodyPr>
          <a:lstStyle/>
          <a:p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謙譲語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61897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548680"/>
            <a:ext cx="6984776" cy="1728192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120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知る</a:t>
            </a:r>
            <a:endParaRPr kumimoji="1" lang="ja-JP" altLang="en-US" sz="12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9552" y="3518892"/>
            <a:ext cx="3960000" cy="25200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60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お知りになる</a:t>
            </a:r>
            <a:endParaRPr kumimoji="1" lang="en-US" altLang="ja-JP" sz="6000" b="1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 algn="ctr"/>
            <a:r>
              <a:rPr lang="ja-JP" altLang="en-US" sz="6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ご存じだ</a:t>
            </a:r>
            <a:endParaRPr kumimoji="1" lang="ja-JP" altLang="en-US" sz="6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716016" y="3518892"/>
            <a:ext cx="3960000" cy="25200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60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存じる</a:t>
            </a:r>
            <a:endParaRPr kumimoji="1" lang="en-US" altLang="ja-JP" sz="6000" b="1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 algn="ctr"/>
            <a:r>
              <a:rPr lang="ja-JP" altLang="en-US" sz="6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承知する</a:t>
            </a:r>
            <a:endParaRPr kumimoji="1" lang="ja-JP" altLang="en-US" sz="6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43928" y="2400280"/>
            <a:ext cx="2880000" cy="1080000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none" rtlCol="0" anchor="b">
            <a:noAutofit/>
          </a:bodyPr>
          <a:lstStyle/>
          <a:p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尊敬語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220072" y="2400280"/>
            <a:ext cx="2880000" cy="1080000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none" rtlCol="0" anchor="b">
            <a:noAutofit/>
          </a:bodyPr>
          <a:lstStyle/>
          <a:p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謙譲語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58896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548680"/>
            <a:ext cx="6984776" cy="1728192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120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食べる</a:t>
            </a:r>
            <a:endParaRPr kumimoji="1" lang="ja-JP" altLang="en-US" sz="12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9552" y="3518892"/>
            <a:ext cx="3960000" cy="25200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召し上がる</a:t>
            </a:r>
            <a:endParaRPr kumimoji="1" lang="en-US" altLang="ja-JP" sz="7200" b="1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716016" y="3518892"/>
            <a:ext cx="3960000" cy="25200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60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いただく</a:t>
            </a:r>
            <a:endParaRPr kumimoji="1" lang="en-US" altLang="ja-JP" sz="6000" b="1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 algn="ctr"/>
            <a:r>
              <a:rPr lang="ja-JP" altLang="en-US" sz="6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頂戴する</a:t>
            </a:r>
            <a:endParaRPr kumimoji="1" lang="ja-JP" altLang="en-US" sz="6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43928" y="2400280"/>
            <a:ext cx="2880000" cy="1080000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none" rtlCol="0" anchor="b">
            <a:noAutofit/>
          </a:bodyPr>
          <a:lstStyle/>
          <a:p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尊敬語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220072" y="2400280"/>
            <a:ext cx="2880000" cy="1080000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none" rtlCol="0" anchor="b">
            <a:noAutofit/>
          </a:bodyPr>
          <a:lstStyle/>
          <a:p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謙譲語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30988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548680"/>
            <a:ext cx="6984776" cy="1728192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120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いる</a:t>
            </a:r>
            <a:endParaRPr kumimoji="1" lang="ja-JP" altLang="en-US" sz="12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9552" y="3518892"/>
            <a:ext cx="3960000" cy="2520000"/>
          </a:xfrm>
          <a:prstGeom prst="rect">
            <a:avLst/>
          </a:prstGeom>
          <a:noFill/>
        </p:spPr>
        <p:txBody>
          <a:bodyPr wrap="none" rtlCol="0" anchor="ctr">
            <a:normAutofit/>
          </a:bodyPr>
          <a:lstStyle/>
          <a:p>
            <a:pPr algn="ctr"/>
            <a:r>
              <a:rPr kumimoji="1" lang="ja-JP" altLang="en-US" sz="60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いらっしゃる</a:t>
            </a:r>
            <a:endParaRPr kumimoji="1" lang="en-US" altLang="ja-JP" sz="6000" b="1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 algn="ctr"/>
            <a:r>
              <a:rPr lang="ja-JP" altLang="en-US" sz="6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おいでになる</a:t>
            </a:r>
            <a:endParaRPr kumimoji="1" lang="ja-JP" altLang="en-US" sz="6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716016" y="3518892"/>
            <a:ext cx="3960000" cy="25200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おる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43928" y="2400280"/>
            <a:ext cx="2880000" cy="1080000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none" rtlCol="0" anchor="b">
            <a:noAutofit/>
          </a:bodyPr>
          <a:lstStyle/>
          <a:p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尊敬語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220072" y="2400280"/>
            <a:ext cx="2880000" cy="1080000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none" rtlCol="0" anchor="b">
            <a:noAutofit/>
          </a:bodyPr>
          <a:lstStyle/>
          <a:p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謙譲語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7432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548680"/>
            <a:ext cx="6984776" cy="1728192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120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見る</a:t>
            </a:r>
            <a:endParaRPr kumimoji="1" lang="ja-JP" altLang="en-US" sz="12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9552" y="3518892"/>
            <a:ext cx="3960000" cy="25200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ご覧になる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716016" y="3518892"/>
            <a:ext cx="3960000" cy="25200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拝見</a:t>
            </a:r>
            <a:r>
              <a:rPr kumimoji="1" lang="ja-JP" altLang="en-US" sz="66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する</a:t>
            </a:r>
            <a:endParaRPr kumimoji="1" lang="ja-JP" altLang="en-US" sz="66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43928" y="2400280"/>
            <a:ext cx="2880000" cy="1080000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none" rtlCol="0" anchor="b">
            <a:noAutofit/>
          </a:bodyPr>
          <a:lstStyle/>
          <a:p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尊敬語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220072" y="2400280"/>
            <a:ext cx="2880000" cy="1080000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none" rtlCol="0" anchor="b">
            <a:noAutofit/>
          </a:bodyPr>
          <a:lstStyle/>
          <a:p>
            <a:r>
              <a:rPr kumimoji="1" lang="ja-JP" altLang="en-US" sz="72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謙譲語</a:t>
            </a:r>
            <a:endParaRPr kumimoji="1" lang="ja-JP" altLang="en-US" sz="72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738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チエルフラッシュ">
  <a:themeElements>
    <a:clrScheme name="チエルフラッシュ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チエルフラッシュ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チエルフラッシュ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プレゼンテーション1</Template>
  <TotalTime>1358</TotalTime>
  <Words>120</Words>
  <Application>Microsoft Office PowerPoint</Application>
  <PresentationFormat>画面に合わせる (4:3)</PresentationFormat>
  <Paragraphs>86</Paragraphs>
  <Slides>15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15</vt:i4>
      </vt:variant>
    </vt:vector>
  </HeadingPairs>
  <TitlesOfParts>
    <vt:vector size="22" baseType="lpstr">
      <vt:lpstr>ＭＳ Ｐ明朝</vt:lpstr>
      <vt:lpstr>Arial</vt:lpstr>
      <vt:lpstr>ＭＳ Ｐゴシック</vt:lpstr>
      <vt:lpstr>AR P教科書体M</vt:lpstr>
      <vt:lpstr>HGP教科書体</vt:lpstr>
      <vt:lpstr>フラッシュ１</vt:lpstr>
      <vt:lpstr>チエルフラッシュ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チエル 株式会社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テンプレート</dc:title>
  <dc:creator>小泉 浩</dc:creator>
  <cp:lastModifiedBy>小泉 浩</cp:lastModifiedBy>
  <cp:revision>141</cp:revision>
  <cp:lastPrinted>2007-01-08T06:36:10Z</cp:lastPrinted>
  <dcterms:created xsi:type="dcterms:W3CDTF">2007-01-08T06:36:10Z</dcterms:created>
  <dcterms:modified xsi:type="dcterms:W3CDTF">2017-09-28T23:30:11Z</dcterms:modified>
</cp:coreProperties>
</file>