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  <p:sldMasterId id="2147483650" r:id="rId2"/>
  </p:sldMasterIdLst>
  <p:notesMasterIdLst>
    <p:notesMasterId r:id="rId35"/>
  </p:notesMasterIdLst>
  <p:handoutMasterIdLst>
    <p:handoutMasterId r:id="rId36"/>
  </p:handoutMasterIdLst>
  <p:sldIdLst>
    <p:sldId id="383" r:id="rId3"/>
    <p:sldId id="418" r:id="rId4"/>
    <p:sldId id="419" r:id="rId5"/>
    <p:sldId id="420" r:id="rId6"/>
    <p:sldId id="421" r:id="rId7"/>
    <p:sldId id="422" r:id="rId8"/>
    <p:sldId id="423" r:id="rId9"/>
    <p:sldId id="424" r:id="rId10"/>
    <p:sldId id="425" r:id="rId11"/>
    <p:sldId id="426" r:id="rId12"/>
    <p:sldId id="427" r:id="rId13"/>
    <p:sldId id="428" r:id="rId14"/>
    <p:sldId id="429" r:id="rId15"/>
    <p:sldId id="430" r:id="rId16"/>
    <p:sldId id="431" r:id="rId17"/>
    <p:sldId id="432" r:id="rId18"/>
    <p:sldId id="433" r:id="rId19"/>
    <p:sldId id="434" r:id="rId20"/>
    <p:sldId id="435" r:id="rId21"/>
    <p:sldId id="436" r:id="rId22"/>
    <p:sldId id="437" r:id="rId23"/>
    <p:sldId id="438" r:id="rId24"/>
    <p:sldId id="439" r:id="rId25"/>
    <p:sldId id="440" r:id="rId26"/>
    <p:sldId id="441" r:id="rId27"/>
    <p:sldId id="442" r:id="rId28"/>
    <p:sldId id="443" r:id="rId29"/>
    <p:sldId id="444" r:id="rId30"/>
    <p:sldId id="445" r:id="rId31"/>
    <p:sldId id="446" r:id="rId32"/>
    <p:sldId id="447" r:id="rId33"/>
    <p:sldId id="334" r:id="rId34"/>
  </p:sldIdLst>
  <p:sldSz cx="9144000" cy="6858000" type="screen4x3"/>
  <p:notesSz cx="7099300" cy="10234613"/>
  <p:embeddedFontLst>
    <p:embeddedFont>
      <p:font typeface="AR P教科書体M" panose="03000600000000000000" pitchFamily="66" charset="-128"/>
      <p:regular r:id="rId37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>
          <p15:clr>
            <a:srgbClr val="A4A3A4"/>
          </p15:clr>
        </p15:guide>
        <p15:guide id="2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3333CC"/>
    <a:srgbClr val="993366"/>
    <a:srgbClr val="D60093"/>
    <a:srgbClr val="FF6600"/>
    <a:srgbClr val="00CC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53" autoAdjust="0"/>
    <p:restoredTop sz="94667" autoAdjust="0"/>
  </p:normalViewPr>
  <p:slideViewPr>
    <p:cSldViewPr>
      <p:cViewPr varScale="1">
        <p:scale>
          <a:sx n="66" d="100"/>
          <a:sy n="66" d="100"/>
        </p:scale>
        <p:origin x="564" y="54"/>
      </p:cViewPr>
      <p:guideLst>
        <p:guide orient="horz" pos="1298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font" Target="fonts/font1.fntdata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13808B2D-9F35-4467-A254-702C5810A7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6495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033DF5A-B745-4DC4-90C8-47AF6EBC18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7796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9576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327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5982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4800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1F322-B37B-43C7-8957-2F0BFA92B7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29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345E4-0B83-45EE-AC83-D06D86B510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4089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CCF3A-572E-4C65-80AD-D866E022D8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63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3B128-BE4D-4B5A-8756-0947752496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3937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E6F80-287D-4474-A57B-A7DE589892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3163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0D4C3-0B25-4050-BFF0-B89CA8C216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976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A406-7EFD-4873-BBA4-29ED63A58B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228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A3952-1207-41F5-9D33-027FFF276B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700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73299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672B5-7248-41BF-B1D7-696940EE17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5970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47ED0-0284-4AA1-9E60-96D79FC03E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1719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CF012-1C98-4124-A9B9-AF1CE135D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6100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625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2926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549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783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9637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658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173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392"/>
            </a:avLst>
          </a:prstGeom>
          <a:solidFill>
            <a:srgbClr val="92D05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247650" y="238125"/>
            <a:ext cx="8667750" cy="6391275"/>
          </a:xfrm>
          <a:prstGeom prst="frame">
            <a:avLst>
              <a:gd name="adj1" fmla="val 2474"/>
            </a:avLst>
          </a:prstGeom>
          <a:solidFill>
            <a:srgbClr val="FFCC99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01F4DF7-C4AA-48C3-8563-9D2376A9D1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692696"/>
            <a:ext cx="7918450" cy="3096344"/>
          </a:xfrm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ja-JP" altLang="en-US" sz="9600" b="1" dirty="0" smtClean="0">
                <a:latin typeface="AR P教科書体M" pitchFamily="50" charset="-128"/>
                <a:ea typeface="AR P教科書体M" pitchFamily="50" charset="-128"/>
              </a:rPr>
              <a:t>地図記号</a:t>
            </a:r>
            <a:r>
              <a:rPr lang="en-US" altLang="ja-JP" sz="9600" b="1" dirty="0" smtClean="0">
                <a:latin typeface="AR P教科書体M" pitchFamily="50" charset="-128"/>
                <a:ea typeface="AR P教科書体M" pitchFamily="50" charset="-128"/>
              </a:rPr>
              <a:t/>
            </a:r>
            <a:br>
              <a:rPr lang="en-US" altLang="ja-JP" sz="9600" b="1" dirty="0" smtClean="0">
                <a:latin typeface="AR P教科書体M" pitchFamily="50" charset="-128"/>
                <a:ea typeface="AR P教科書体M" pitchFamily="50" charset="-128"/>
              </a:rPr>
            </a:br>
            <a:r>
              <a:rPr lang="ja-JP" altLang="en-US" sz="9600" b="1" dirty="0" smtClean="0">
                <a:latin typeface="AR P教科書体M" pitchFamily="50" charset="-128"/>
                <a:ea typeface="AR P教科書体M" pitchFamily="50" charset="-128"/>
              </a:rPr>
              <a:t>フラッシュカード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郵便局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1" y="908720"/>
            <a:ext cx="3599998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銀行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63490" name="Picture 2" descr="銀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2000" y="764704"/>
            <a:ext cx="3600000" cy="3600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小・中学校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620688"/>
            <a:ext cx="3600000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高等学校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999" y="836712"/>
            <a:ext cx="3600002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裁判所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62466" name="Picture 2" descr="裁判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2000" y="764704"/>
            <a:ext cx="3600000" cy="3600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博物館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1" y="476672"/>
            <a:ext cx="3599998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図書館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1" y="404664"/>
            <a:ext cx="3599998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老人ホーム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1" y="692696"/>
            <a:ext cx="3599998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神社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692696"/>
            <a:ext cx="3600000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0" b="1" kern="0" dirty="0" smtClean="0">
                <a:solidFill>
                  <a:schemeClr val="tx2"/>
                </a:solidFill>
                <a:latin typeface="AR P教科書体M" pitchFamily="50" charset="-128"/>
                <a:ea typeface="AR P教科書体M" pitchFamily="50" charset="-128"/>
                <a:cs typeface="+mj-cs"/>
              </a:rPr>
              <a:t>寺院</a:t>
            </a:r>
            <a:endParaRPr lang="en-US" altLang="ja-JP" sz="12000" b="1" kern="0" dirty="0" smtClean="0">
              <a:solidFill>
                <a:schemeClr val="tx2"/>
              </a:solidFill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764704"/>
            <a:ext cx="3600000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0" b="1" kern="0" noProof="0" dirty="0" smtClean="0">
                <a:solidFill>
                  <a:schemeClr val="tx2"/>
                </a:solidFill>
                <a:latin typeface="AR P教科書体M" pitchFamily="50" charset="-128"/>
                <a:ea typeface="AR P教科書体M" pitchFamily="50" charset="-128"/>
                <a:cs typeface="+mj-cs"/>
              </a:rPr>
              <a:t>市役所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860" y="764704"/>
            <a:ext cx="3600000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工場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836712"/>
            <a:ext cx="3600000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灯台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64514" name="Picture 2" descr="灯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2000" y="764704"/>
            <a:ext cx="3600000" cy="3600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発電所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999" y="764704"/>
            <a:ext cx="3600002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田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grpSp>
        <p:nvGrpSpPr>
          <p:cNvPr id="2" name="グループ化 8"/>
          <p:cNvGrpSpPr/>
          <p:nvPr/>
        </p:nvGrpSpPr>
        <p:grpSpPr>
          <a:xfrm>
            <a:off x="2627784" y="908720"/>
            <a:ext cx="3492255" cy="2988200"/>
            <a:chOff x="2627784" y="908720"/>
            <a:chExt cx="3492255" cy="2988200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9912" y="908720"/>
              <a:ext cx="1187999" cy="1188000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784" y="2708920"/>
              <a:ext cx="1187999" cy="1188000"/>
            </a:xfrm>
            <a:prstGeom prst="rect">
              <a:avLst/>
            </a:prstGeom>
          </p:spPr>
        </p:pic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32040" y="2708920"/>
              <a:ext cx="1187999" cy="118800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畑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grpSp>
        <p:nvGrpSpPr>
          <p:cNvPr id="2" name="グループ化 8"/>
          <p:cNvGrpSpPr/>
          <p:nvPr/>
        </p:nvGrpSpPr>
        <p:grpSpPr>
          <a:xfrm>
            <a:off x="2861876" y="908720"/>
            <a:ext cx="3420248" cy="2772176"/>
            <a:chOff x="2483768" y="1340768"/>
            <a:chExt cx="3420248" cy="2772176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3888" y="1340768"/>
              <a:ext cx="1188000" cy="1188000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83768" y="2924944"/>
              <a:ext cx="1188000" cy="1188000"/>
            </a:xfrm>
            <a:prstGeom prst="rect">
              <a:avLst/>
            </a:prstGeom>
          </p:spPr>
        </p:pic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6016" y="2924944"/>
              <a:ext cx="1188000" cy="118800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茶畑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grpSp>
        <p:nvGrpSpPr>
          <p:cNvPr id="2" name="グループ化 8"/>
          <p:cNvGrpSpPr/>
          <p:nvPr/>
        </p:nvGrpSpPr>
        <p:grpSpPr>
          <a:xfrm>
            <a:off x="2987824" y="836712"/>
            <a:ext cx="3132217" cy="2916192"/>
            <a:chOff x="2483768" y="1124744"/>
            <a:chExt cx="3132217" cy="2916192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9872" y="1124744"/>
              <a:ext cx="1188001" cy="1188000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83768" y="2852936"/>
              <a:ext cx="1188001" cy="1188000"/>
            </a:xfrm>
            <a:prstGeom prst="rect">
              <a:avLst/>
            </a:prstGeom>
          </p:spPr>
        </p:pic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7984" y="2852936"/>
              <a:ext cx="1188001" cy="118800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0" b="1" kern="0" dirty="0" smtClean="0">
                <a:solidFill>
                  <a:schemeClr val="tx2"/>
                </a:solidFill>
                <a:latin typeface="AR P教科書体M" pitchFamily="50" charset="-128"/>
                <a:ea typeface="AR P教科書体M" pitchFamily="50" charset="-128"/>
                <a:cs typeface="+mj-cs"/>
              </a:rPr>
              <a:t>桑</a:t>
            </a: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畑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grpSp>
        <p:nvGrpSpPr>
          <p:cNvPr id="2" name="グループ化 10"/>
          <p:cNvGrpSpPr/>
          <p:nvPr/>
        </p:nvGrpSpPr>
        <p:grpSpPr>
          <a:xfrm>
            <a:off x="3005892" y="908720"/>
            <a:ext cx="3132216" cy="2916192"/>
            <a:chOff x="2915816" y="908720"/>
            <a:chExt cx="3132216" cy="2916192"/>
          </a:xfrm>
        </p:grpSpPr>
        <p:pic>
          <p:nvPicPr>
            <p:cNvPr id="65538" name="Picture 2" descr="桑畑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79912" y="908720"/>
              <a:ext cx="1188000" cy="1188000"/>
            </a:xfrm>
            <a:prstGeom prst="rect">
              <a:avLst/>
            </a:prstGeom>
            <a:noFill/>
          </p:spPr>
        </p:pic>
        <p:pic>
          <p:nvPicPr>
            <p:cNvPr id="9" name="Picture 2" descr="桑畑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15816" y="2636912"/>
              <a:ext cx="1188000" cy="1188000"/>
            </a:xfrm>
            <a:prstGeom prst="rect">
              <a:avLst/>
            </a:prstGeom>
            <a:noFill/>
          </p:spPr>
        </p:pic>
        <p:pic>
          <p:nvPicPr>
            <p:cNvPr id="10" name="Picture 2" descr="桑畑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60032" y="2601040"/>
              <a:ext cx="1188000" cy="11880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果樹園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grpSp>
        <p:nvGrpSpPr>
          <p:cNvPr id="2" name="グループ化 8"/>
          <p:cNvGrpSpPr/>
          <p:nvPr/>
        </p:nvGrpSpPr>
        <p:grpSpPr>
          <a:xfrm>
            <a:off x="2915816" y="836712"/>
            <a:ext cx="3492256" cy="2844184"/>
            <a:chOff x="2915816" y="836712"/>
            <a:chExt cx="3492256" cy="2844184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8000" y="836712"/>
              <a:ext cx="1188000" cy="1188000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5816" y="2492896"/>
              <a:ext cx="1188000" cy="1188000"/>
            </a:xfrm>
            <a:prstGeom prst="rect">
              <a:avLst/>
            </a:prstGeom>
          </p:spPr>
        </p:pic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0072" y="2492896"/>
              <a:ext cx="1188000" cy="118800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針葉樹林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grpSp>
        <p:nvGrpSpPr>
          <p:cNvPr id="2" name="グループ化 26"/>
          <p:cNvGrpSpPr/>
          <p:nvPr/>
        </p:nvGrpSpPr>
        <p:grpSpPr>
          <a:xfrm>
            <a:off x="2987824" y="836712"/>
            <a:ext cx="3348240" cy="2916192"/>
            <a:chOff x="2987824" y="836712"/>
            <a:chExt cx="3348240" cy="2916192"/>
          </a:xfrm>
        </p:grpSpPr>
        <p:pic>
          <p:nvPicPr>
            <p:cNvPr id="2050" name="Picture 2" descr="針葉樹林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78000" y="836712"/>
              <a:ext cx="1188000" cy="1188000"/>
            </a:xfrm>
            <a:prstGeom prst="rect">
              <a:avLst/>
            </a:prstGeom>
            <a:noFill/>
          </p:spPr>
        </p:pic>
        <p:pic>
          <p:nvPicPr>
            <p:cNvPr id="25" name="Picture 2" descr="針葉樹林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87824" y="2564904"/>
              <a:ext cx="1188000" cy="1188000"/>
            </a:xfrm>
            <a:prstGeom prst="rect">
              <a:avLst/>
            </a:prstGeom>
            <a:noFill/>
          </p:spPr>
        </p:pic>
        <p:pic>
          <p:nvPicPr>
            <p:cNvPr id="26" name="Picture 2" descr="針葉樹林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48064" y="2564904"/>
              <a:ext cx="1188000" cy="11880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広葉樹林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1026" name="Picture 2" descr="広葉樹林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620688"/>
            <a:ext cx="1188000" cy="1188000"/>
          </a:xfrm>
          <a:prstGeom prst="rect">
            <a:avLst/>
          </a:prstGeom>
          <a:noFill/>
        </p:spPr>
      </p:pic>
      <p:pic>
        <p:nvPicPr>
          <p:cNvPr id="16" name="Picture 2" descr="広葉樹林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348880"/>
            <a:ext cx="1188000" cy="1188000"/>
          </a:xfrm>
          <a:prstGeom prst="rect">
            <a:avLst/>
          </a:prstGeom>
          <a:noFill/>
        </p:spPr>
      </p:pic>
      <p:pic>
        <p:nvPicPr>
          <p:cNvPr id="17" name="Picture 2" descr="広葉樹林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348880"/>
            <a:ext cx="1188000" cy="118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町村役場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00" y="1052736"/>
            <a:ext cx="3240000" cy="32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0" b="1" kern="0" dirty="0" smtClean="0">
                <a:solidFill>
                  <a:schemeClr val="tx2"/>
                </a:solidFill>
                <a:latin typeface="AR P教科書体M" pitchFamily="50" charset="-128"/>
                <a:ea typeface="AR P教科書体M" pitchFamily="50" charset="-128"/>
                <a:cs typeface="+mj-cs"/>
              </a:rPr>
              <a:t>温泉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999" y="764704"/>
            <a:ext cx="3600002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城あと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064" y="836712"/>
            <a:ext cx="3605872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12775" y="620688"/>
            <a:ext cx="7918450" cy="266429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地図記号</a:t>
            </a:r>
            <a:endParaRPr kumimoji="1" lang="en-US" altLang="ja-JP" sz="60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フラッシュカード</a:t>
            </a:r>
          </a:p>
        </p:txBody>
      </p:sp>
      <p:sp>
        <p:nvSpPr>
          <p:cNvPr id="6" name="動作設定ボタン : 最初 5">
            <a:hlinkClick r:id="" action="ppaction://hlinkshowjump?jump=firstslide" highlightClick="1"/>
          </p:cNvPr>
          <p:cNvSpPr/>
          <p:nvPr/>
        </p:nvSpPr>
        <p:spPr>
          <a:xfrm>
            <a:off x="2843808" y="5805264"/>
            <a:ext cx="840041" cy="576064"/>
          </a:xfrm>
          <a:prstGeom prst="actionButtonBeginning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79912" y="5877272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最初に戻る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1515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保健所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764704"/>
            <a:ext cx="3600000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0" b="1" kern="0" dirty="0" smtClean="0">
                <a:solidFill>
                  <a:schemeClr val="tx2"/>
                </a:solidFill>
                <a:latin typeface="AR P教科書体M" pitchFamily="50" charset="-128"/>
                <a:ea typeface="AR P教科書体M" pitchFamily="50" charset="-128"/>
                <a:cs typeface="+mj-cs"/>
              </a:rPr>
              <a:t>病院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836712"/>
            <a:ext cx="3600000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消防署</a:t>
            </a:r>
            <a:endParaRPr kumimoji="1" lang="en-US" altLang="ja-JP" sz="120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1" y="692696"/>
            <a:ext cx="3599998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警察署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999" y="764704"/>
            <a:ext cx="3600002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交番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764704"/>
            <a:ext cx="3600000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467544" y="4509120"/>
            <a:ext cx="8229600" cy="193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P教科書体M" pitchFamily="50" charset="-128"/>
                <a:ea typeface="AR P教科書体M" pitchFamily="50" charset="-128"/>
                <a:cs typeface="+mj-cs"/>
              </a:rPr>
              <a:t>税務署</a:t>
            </a:r>
            <a:endParaRPr kumimoji="1" lang="ja-JP" altLang="en-US" sz="12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P教科書体M" pitchFamily="50" charset="-128"/>
              <a:ea typeface="AR P教科書体M" pitchFamily="50" charset="-128"/>
              <a:cs typeface="+mj-cs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476672"/>
            <a:ext cx="3600000" cy="36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チエルフラッシュ">
  <a:themeElements>
    <a:clrScheme name="チエルフラッシュ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チエルフラッシュ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チエルフラッシュ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チエルフラッシュ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チエルフラッシュ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1189</TotalTime>
  <Words>52</Words>
  <Application>Microsoft Office PowerPoint</Application>
  <PresentationFormat>画面に合わせる (4:3)</PresentationFormat>
  <Paragraphs>35</Paragraphs>
  <Slides>32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32</vt:i4>
      </vt:variant>
    </vt:vector>
  </HeadingPairs>
  <TitlesOfParts>
    <vt:vector size="38" baseType="lpstr">
      <vt:lpstr>AR P教科書体M</vt:lpstr>
      <vt:lpstr>ＭＳ Ｐゴシック</vt:lpstr>
      <vt:lpstr>Arial</vt:lpstr>
      <vt:lpstr>ＭＳ Ｐ明朝</vt:lpstr>
      <vt:lpstr>フラッシュ１</vt:lpstr>
      <vt:lpstr>チエルフラッシュ</vt:lpstr>
      <vt:lpstr>地図記号 フラッシュカード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チエル 株式会社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テンプレート</dc:title>
  <dc:creator>小泉 浩</dc:creator>
  <cp:lastModifiedBy>小泉 浩</cp:lastModifiedBy>
  <cp:revision>120</cp:revision>
  <cp:lastPrinted>2007-01-08T06:36:10Z</cp:lastPrinted>
  <dcterms:created xsi:type="dcterms:W3CDTF">2007-01-08T06:36:10Z</dcterms:created>
  <dcterms:modified xsi:type="dcterms:W3CDTF">2020-06-23T02:03:30Z</dcterms:modified>
</cp:coreProperties>
</file>